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BE591-6433-4100-A153-10D3C5A3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E0F13-9CFB-423C-8324-C93BD418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C08EF-90B1-4FEE-8BAD-9872D9BB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2DEFC-05A4-4AD9-B9F4-F1379D7A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1D2FD-A9BA-4C1C-BF5C-B65A75E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2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69E8E-1C6A-4204-9440-3C9AA3B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5BAAF-589D-4C89-9208-5A4BA6C1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4F53C-4263-4E07-9FF2-D2C2A75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D868A-4F15-4A8F-86B7-56EF5DD6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20E2E-024D-4588-BD13-E0F7328F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7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5D4DC5-A86B-4D84-9CF3-5BA2626BC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87E28-918A-41CA-876F-44ED2C7C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3D06A-5B78-44BE-937B-84F679D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56D3A-2E5D-455C-BD6F-34A11F14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67FC8-CFF3-40D5-AD40-DBB6B1D9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13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DFF48-A21C-4DFE-A401-BF41E3F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76D32-F8CF-467D-8A30-5B0AF955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D19B9-9949-4CF6-B9F2-11191477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F5BFA-B8B9-43A5-8B66-B5ED8FEB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B8BCA-0028-4022-8286-33FBE6A6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92D82-961D-49E8-A32A-B5C5C50E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718B9-9439-4DB6-AC8A-524E6AAF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DB5A1-7560-4BA3-9A5D-CE641741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EF74E-2B64-48EF-978D-D39CA43A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3CF8E-BC40-4F80-A863-A49781DE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4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2849D-FBE7-4938-A8BE-6BAE89E3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5ED35-35EB-41E5-BAB1-74C57024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EEB0C-3266-4A52-ABCA-3A7B0E3C2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033AC-641A-40A1-81BD-236D963A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41CC-4698-405E-AFEB-0706C5B2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8ECDD-FABE-40C5-BA6F-D8860463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20BBD-7429-4272-B124-C326EC6C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DCE1C-1499-4D94-9AFB-12EB4587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72880-44C8-4F30-A8F3-E8A81ED4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C26724-8186-4E89-9441-63C5714AE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6A629-C214-4E56-95F0-254818A3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040F79-2568-42ED-BEE1-7123CC42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EEA71-8566-4072-93AE-BB6793B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3ED418-F4FB-42FB-8225-540CE407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54DF7-C1A7-4F71-B32B-F6D9DF2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2700D-24A4-4633-B2AB-E3A2E087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C1F358-A05C-4B4B-8360-32C9A678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57149-4C46-427C-B1CE-7D1C1EF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799C9-2225-439F-93BC-8A7ADDCF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B737D-AE47-4966-894B-95935C9A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8B71E-DF30-445C-A5E6-418CD2D9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EC119-376B-4D94-9659-6CF06618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1C783-809F-46EA-85E7-E77A0CAE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20834-2B2D-4B43-B0A6-EF7E76E6E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D779E-922D-444B-A9C7-051002B0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E103F-463C-44FA-B66F-564EE3AA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70F82-DBA6-4B24-B67F-EF24C73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D9D56-2BC1-4670-9AAF-DB53E2B6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CD01BA-1817-4B14-8796-B07BDE9D6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3408C-2D00-419A-8E8D-CAD692C7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8DF6F-B565-4CDC-9A94-EEA88347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2E5BF-7854-4CC6-BC3D-ADB0762B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9A4B6-EB20-452D-B54D-E0E349E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0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FB3F6-CD47-4104-8043-EA2C496A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DE927-6D74-4A43-A2CE-EC289C7B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FAA74-44C9-4CD6-B23A-0FA152EDA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1FDF-2348-46E4-B042-F17FED3D74C9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A46AE-A4DD-473D-9532-7335D0589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E603F-5C1C-4DF5-885F-07745DECF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3438-02BB-4012-9552-46EEE7CA6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62D6-4711-413E-AAB0-4CC3247A1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B9249-DFD3-475E-AA2A-ABBDA547E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4E0E6-438E-4639-A2A2-6F3FC614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center and range(original, center, denoised, range)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9BD58A-B29D-4974-A605-7B7BADCB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72" y="2064528"/>
            <a:ext cx="3326984" cy="32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99F40F-0E46-4712-B5FB-D6CEBC5B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4528"/>
            <a:ext cx="3326984" cy="3200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F144DD5-AC40-464A-8BCE-0E967FFEFDC7}"/>
              </a:ext>
            </a:extLst>
          </p:cNvPr>
          <p:cNvSpPr/>
          <p:nvPr/>
        </p:nvSpPr>
        <p:spPr>
          <a:xfrm>
            <a:off x="3102472" y="5638368"/>
            <a:ext cx="36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estimated certer position [244 302]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06F12F-0694-4A66-A83F-D60FB9C7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456" y="2064528"/>
            <a:ext cx="3326984" cy="32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3B9146-FC0E-447A-9760-406297591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928" y="2064528"/>
            <a:ext cx="332698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9338-7798-4025-A043-13743DE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center and range(original, center, denoised, range)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BDF4D3F-C523-4EAB-AA9E-D8F6D712C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8056"/>
            <a:ext cx="3326984" cy="3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E14111-7F20-4532-AB1D-0B1937A3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92" y="2298056"/>
            <a:ext cx="3326984" cy="3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CA65CE-EA99-428D-9D22-556C5298A7F6}"/>
              </a:ext>
            </a:extLst>
          </p:cNvPr>
          <p:cNvSpPr/>
          <p:nvPr/>
        </p:nvSpPr>
        <p:spPr>
          <a:xfrm>
            <a:off x="3050712" y="5736092"/>
            <a:ext cx="36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estimated certer position [258 314]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F655AF-85C8-40CC-B710-52E7C643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84" y="2298056"/>
            <a:ext cx="3326984" cy="32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83D302-5160-4491-BB6D-76F1B48B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584" y="2305430"/>
            <a:ext cx="332698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12898-5A04-49CB-A2CB-E7604C18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center and range(original, center, denoised, range)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CD796D-775F-4E37-99DB-0E656226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" y="1829000"/>
            <a:ext cx="3326984" cy="3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0B3C13-B93E-4ADB-9F3B-3FAC6A6B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163" y="1829000"/>
            <a:ext cx="3326984" cy="32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B34DCB-1966-4560-B7BD-CDAF1B2632D2}"/>
              </a:ext>
            </a:extLst>
          </p:cNvPr>
          <p:cNvSpPr/>
          <p:nvPr/>
        </p:nvSpPr>
        <p:spPr>
          <a:xfrm>
            <a:off x="3997349" y="5167312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no bright light spot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FFB1A2-CD6A-4326-9016-90817388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47" y="1829000"/>
            <a:ext cx="3326984" cy="32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D8BD66-C3FF-47F0-90A6-D33E3990C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131" y="1829000"/>
            <a:ext cx="332698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CF7D5-366B-4866-9AC7-0D14919E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center and range(original, center, denoised, range)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A21F5AF-09C9-41E7-B610-06EE4AE34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1279" y="2534030"/>
            <a:ext cx="3326984" cy="32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DD4CB9-5163-4145-AB85-3548B60D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056" y="2534030"/>
            <a:ext cx="3326984" cy="32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73857E-8F99-4B69-8E21-2AE6509B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016" y="2534030"/>
            <a:ext cx="3326984" cy="32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661532-1764-4DF5-8E4F-F46132E9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548" y="2679732"/>
            <a:ext cx="3024016" cy="29085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8E3EB07-70C3-4ECF-9F09-4868B347249B}"/>
              </a:ext>
            </a:extLst>
          </p:cNvPr>
          <p:cNvSpPr/>
          <p:nvPr/>
        </p:nvSpPr>
        <p:spPr>
          <a:xfrm>
            <a:off x="2596384" y="5879732"/>
            <a:ext cx="3642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estimated certer position [261 281]</a:t>
            </a:r>
          </a:p>
        </p:txBody>
      </p:sp>
    </p:spTree>
    <p:extLst>
      <p:ext uri="{BB962C8B-B14F-4D97-AF65-F5344CB8AC3E}">
        <p14:creationId xmlns:p14="http://schemas.microsoft.com/office/powerpoint/2010/main" val="203031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8800-E80B-4B1B-A42D-4EEFBEE8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F9080C-2C71-4B7B-AFD9-5D978295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0439"/>
            <a:ext cx="2676151" cy="25740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896D1B-40AA-435E-BBBF-196C6B5A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28" y="2077375"/>
            <a:ext cx="2897670" cy="2787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D4A0EF-A4D5-422E-BA8F-B7FEEDD0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98" y="2141996"/>
            <a:ext cx="2676151" cy="2574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1C3AB1-6A3F-453A-9DE3-AFB172EF2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764" y="2155992"/>
            <a:ext cx="2676151" cy="25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Find center and range(original, center, denoised, range)</vt:lpstr>
      <vt:lpstr>Find center and range(original, center, denoised, range)</vt:lpstr>
      <vt:lpstr>Find center and range(original, center, denoised, range)</vt:lpstr>
      <vt:lpstr>Find center and range(original, center, denoised, range)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312871007@qq.com</dc:creator>
  <cp:lastModifiedBy>312871007@qq.com</cp:lastModifiedBy>
  <cp:revision>6</cp:revision>
  <dcterms:created xsi:type="dcterms:W3CDTF">2020-12-09T17:33:22Z</dcterms:created>
  <dcterms:modified xsi:type="dcterms:W3CDTF">2020-12-10T03:29:06Z</dcterms:modified>
</cp:coreProperties>
</file>