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2FF3-D91D-4EA7-BE09-7382022224F1}" type="datetimeFigureOut">
              <a:rPr lang="en-US" smtClean="0"/>
              <a:t>2022-09-14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0853-C596-46B1-8849-91D87923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4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2FF3-D91D-4EA7-BE09-7382022224F1}" type="datetimeFigureOut">
              <a:rPr lang="en-US" smtClean="0"/>
              <a:t>2022-09-14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0853-C596-46B1-8849-91D87923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0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2FF3-D91D-4EA7-BE09-7382022224F1}" type="datetimeFigureOut">
              <a:rPr lang="en-US" smtClean="0"/>
              <a:t>2022-09-14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0853-C596-46B1-8849-91D87923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0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2FF3-D91D-4EA7-BE09-7382022224F1}" type="datetimeFigureOut">
              <a:rPr lang="en-US" smtClean="0"/>
              <a:t>2022-09-14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0853-C596-46B1-8849-91D87923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0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2FF3-D91D-4EA7-BE09-7382022224F1}" type="datetimeFigureOut">
              <a:rPr lang="en-US" smtClean="0"/>
              <a:t>2022-09-14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0853-C596-46B1-8849-91D87923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15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2FF3-D91D-4EA7-BE09-7382022224F1}" type="datetimeFigureOut">
              <a:rPr lang="en-US" smtClean="0"/>
              <a:t>2022-09-14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0853-C596-46B1-8849-91D87923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94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2FF3-D91D-4EA7-BE09-7382022224F1}" type="datetimeFigureOut">
              <a:rPr lang="en-US" smtClean="0"/>
              <a:t>2022-09-14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0853-C596-46B1-8849-91D87923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8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2FF3-D91D-4EA7-BE09-7382022224F1}" type="datetimeFigureOut">
              <a:rPr lang="en-US" smtClean="0"/>
              <a:t>2022-09-14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0853-C596-46B1-8849-91D87923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704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2FF3-D91D-4EA7-BE09-7382022224F1}" type="datetimeFigureOut">
              <a:rPr lang="en-US" smtClean="0"/>
              <a:t>2022-09-14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0853-C596-46B1-8849-91D87923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0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2FF3-D91D-4EA7-BE09-7382022224F1}" type="datetimeFigureOut">
              <a:rPr lang="en-US" smtClean="0"/>
              <a:t>2022-09-14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0853-C596-46B1-8849-91D87923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42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F2FF3-D91D-4EA7-BE09-7382022224F1}" type="datetimeFigureOut">
              <a:rPr lang="en-US" smtClean="0"/>
              <a:t>2022-09-14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0853-C596-46B1-8849-91D87923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75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F2FF3-D91D-4EA7-BE09-7382022224F1}" type="datetimeFigureOut">
              <a:rPr lang="en-US" smtClean="0"/>
              <a:t>2022-09-14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D0853-C596-46B1-8849-91D87923A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26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Lab 1 </a:t>
            </a:r>
            <a:br>
              <a:rPr lang="en-US" smtClean="0"/>
            </a:br>
            <a:r>
              <a:rPr lang="en-US" smtClean="0"/>
              <a:t>Robertson's Multiplier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block diagrams</a:t>
            </a:r>
          </a:p>
          <a:p>
            <a:r>
              <a:rPr lang="en-US" smtClean="0"/>
              <a:t>"X-ray view" of the hardware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36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pPr algn="ctr"/>
            <a:r>
              <a:rPr lang="en-US" b="1" smtClean="0">
                <a:solidFill>
                  <a:srgbClr val="002060"/>
                </a:solidFill>
              </a:rPr>
              <a:t>inside toprobertsons</a:t>
            </a:r>
            <a:endParaRPr lang="en-US" b="1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5303521"/>
            <a:ext cx="9506447" cy="873441"/>
          </a:xfrm>
        </p:spPr>
        <p:txBody>
          <a:bodyPr>
            <a:noAutofit/>
          </a:bodyPr>
          <a:lstStyle/>
          <a:p>
            <a:r>
              <a:rPr lang="en-US" sz="2000" smtClean="0"/>
              <a:t>Note datapath and control_unit</a:t>
            </a:r>
          </a:p>
          <a:p>
            <a:r>
              <a:rPr lang="en-US" sz="2000" smtClean="0"/>
              <a:t>CU uses c[14:0] to tell dp what to do</a:t>
            </a:r>
          </a:p>
          <a:p>
            <a:r>
              <a:rPr lang="en-US" sz="2000" smtClean="0"/>
              <a:t>Condition flags zq and zr feed back to the CU. </a:t>
            </a:r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63" t="26995" r="1445" b="15058"/>
          <a:stretch/>
        </p:blipFill>
        <p:spPr>
          <a:xfrm>
            <a:off x="564543" y="1304015"/>
            <a:ext cx="11426024" cy="379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82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9032"/>
          </a:xfrm>
        </p:spPr>
        <p:txBody>
          <a:bodyPr/>
          <a:lstStyle/>
          <a:p>
            <a:pPr algn="ctr"/>
            <a:r>
              <a:rPr lang="en-US" sz="4000" b="1" smtClean="0">
                <a:solidFill>
                  <a:srgbClr val="002060"/>
                </a:solidFill>
              </a:rPr>
              <a:t>Inside</a:t>
            </a:r>
            <a:r>
              <a:rPr lang="en-US" b="1" smtClean="0">
                <a:solidFill>
                  <a:srgbClr val="002060"/>
                </a:solidFill>
              </a:rPr>
              <a:t> the Data Path</a:t>
            </a:r>
            <a:endParaRPr lang="en-US" b="1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324561"/>
            <a:ext cx="10515600" cy="1084331"/>
          </a:xfrm>
        </p:spPr>
        <p:txBody>
          <a:bodyPr/>
          <a:lstStyle/>
          <a:p>
            <a:r>
              <a:rPr lang="en-US" smtClean="0"/>
              <a:t>Note addsub, registers, muxes, counter_down, zq and zr flag logic</a:t>
            </a:r>
          </a:p>
          <a:p>
            <a:r>
              <a:rPr lang="en-US" smtClean="0"/>
              <a:t>Note fanout of control bus c[14:0] to various components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73" t="27456" r="1219" b="15160"/>
          <a:stretch/>
        </p:blipFill>
        <p:spPr>
          <a:xfrm>
            <a:off x="218485" y="1164413"/>
            <a:ext cx="11862924" cy="388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9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2631"/>
          </a:xfrm>
        </p:spPr>
        <p:txBody>
          <a:bodyPr/>
          <a:lstStyle/>
          <a:p>
            <a:pPr algn="ctr"/>
            <a:r>
              <a:rPr lang="en-US" b="1" smtClean="0">
                <a:solidFill>
                  <a:srgbClr val="002060"/>
                </a:solidFill>
              </a:rPr>
              <a:t>Inside the Control Unit</a:t>
            </a:r>
            <a:endParaRPr lang="en-US" b="1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03179"/>
            <a:ext cx="10515600" cy="973783"/>
          </a:xfrm>
        </p:spPr>
        <p:txBody>
          <a:bodyPr/>
          <a:lstStyle/>
          <a:p>
            <a:r>
              <a:rPr lang="en-US" smtClean="0"/>
              <a:t>Note the program counter (upc_reg), the instruction memory (ROM), the 5-way mux, and the done flag logic (latch)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31" t="32874" r="959" b="20477"/>
          <a:stretch/>
        </p:blipFill>
        <p:spPr>
          <a:xfrm>
            <a:off x="97105" y="1399927"/>
            <a:ext cx="11871015" cy="315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66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95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Lab 1  Robertson's Multiplier</vt:lpstr>
      <vt:lpstr>inside toprobertsons</vt:lpstr>
      <vt:lpstr>Inside the Data Path</vt:lpstr>
      <vt:lpstr>Inside the Control Unit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 Robertson's Multiplier</dc:title>
  <dc:creator>John Eldon</dc:creator>
  <cp:lastModifiedBy>John Eldon</cp:lastModifiedBy>
  <cp:revision>5</cp:revision>
  <dcterms:created xsi:type="dcterms:W3CDTF">2022-07-02T21:46:00Z</dcterms:created>
  <dcterms:modified xsi:type="dcterms:W3CDTF">2022-09-14T18:25:18Z</dcterms:modified>
</cp:coreProperties>
</file>