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6576000" cy="27432000"/>
  <p:notesSz cx="7004050" cy="9290050"/>
  <p:defaultTextStyle>
    <a:defPPr>
      <a:defRPr lang="en-US"/>
    </a:defPPr>
    <a:lvl1pPr marL="0" algn="l" defTabSz="2742623" rtl="0" eaLnBrk="1" latinLnBrk="0" hangingPunct="1">
      <a:defRPr sz="5333" kern="1200">
        <a:solidFill>
          <a:schemeClr val="tx1"/>
        </a:solidFill>
        <a:latin typeface="+mn-lt"/>
        <a:ea typeface="+mn-ea"/>
        <a:cs typeface="+mn-cs"/>
      </a:defRPr>
    </a:lvl1pPr>
    <a:lvl2pPr marL="1371312" algn="l" defTabSz="2742623" rtl="0" eaLnBrk="1" latinLnBrk="0" hangingPunct="1">
      <a:defRPr sz="5333" kern="1200">
        <a:solidFill>
          <a:schemeClr val="tx1"/>
        </a:solidFill>
        <a:latin typeface="+mn-lt"/>
        <a:ea typeface="+mn-ea"/>
        <a:cs typeface="+mn-cs"/>
      </a:defRPr>
    </a:lvl2pPr>
    <a:lvl3pPr marL="2742623" algn="l" defTabSz="2742623" rtl="0" eaLnBrk="1" latinLnBrk="0" hangingPunct="1">
      <a:defRPr sz="5333" kern="1200">
        <a:solidFill>
          <a:schemeClr val="tx1"/>
        </a:solidFill>
        <a:latin typeface="+mn-lt"/>
        <a:ea typeface="+mn-ea"/>
        <a:cs typeface="+mn-cs"/>
      </a:defRPr>
    </a:lvl3pPr>
    <a:lvl4pPr marL="4113935" algn="l" defTabSz="2742623" rtl="0" eaLnBrk="1" latinLnBrk="0" hangingPunct="1">
      <a:defRPr sz="5333" kern="1200">
        <a:solidFill>
          <a:schemeClr val="tx1"/>
        </a:solidFill>
        <a:latin typeface="+mn-lt"/>
        <a:ea typeface="+mn-ea"/>
        <a:cs typeface="+mn-cs"/>
      </a:defRPr>
    </a:lvl4pPr>
    <a:lvl5pPr marL="5485246" algn="l" defTabSz="2742623" rtl="0" eaLnBrk="1" latinLnBrk="0" hangingPunct="1">
      <a:defRPr sz="5333" kern="1200">
        <a:solidFill>
          <a:schemeClr val="tx1"/>
        </a:solidFill>
        <a:latin typeface="+mn-lt"/>
        <a:ea typeface="+mn-ea"/>
        <a:cs typeface="+mn-cs"/>
      </a:defRPr>
    </a:lvl5pPr>
    <a:lvl6pPr marL="6856557" algn="l" defTabSz="2742623" rtl="0" eaLnBrk="1" latinLnBrk="0" hangingPunct="1">
      <a:defRPr sz="5333" kern="1200">
        <a:solidFill>
          <a:schemeClr val="tx1"/>
        </a:solidFill>
        <a:latin typeface="+mn-lt"/>
        <a:ea typeface="+mn-ea"/>
        <a:cs typeface="+mn-cs"/>
      </a:defRPr>
    </a:lvl6pPr>
    <a:lvl7pPr marL="8227868" algn="l" defTabSz="2742623" rtl="0" eaLnBrk="1" latinLnBrk="0" hangingPunct="1">
      <a:defRPr sz="5333" kern="1200">
        <a:solidFill>
          <a:schemeClr val="tx1"/>
        </a:solidFill>
        <a:latin typeface="+mn-lt"/>
        <a:ea typeface="+mn-ea"/>
        <a:cs typeface="+mn-cs"/>
      </a:defRPr>
    </a:lvl7pPr>
    <a:lvl8pPr marL="9599181" algn="l" defTabSz="2742623" rtl="0" eaLnBrk="1" latinLnBrk="0" hangingPunct="1">
      <a:defRPr sz="5333" kern="1200">
        <a:solidFill>
          <a:schemeClr val="tx1"/>
        </a:solidFill>
        <a:latin typeface="+mn-lt"/>
        <a:ea typeface="+mn-ea"/>
        <a:cs typeface="+mn-cs"/>
      </a:defRPr>
    </a:lvl8pPr>
    <a:lvl9pPr marL="10970493" algn="l" defTabSz="2742623" rtl="0" eaLnBrk="1" latinLnBrk="0" hangingPunct="1">
      <a:defRPr sz="533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640" userDrawn="1">
          <p15:clr>
            <a:srgbClr val="A4A3A4"/>
          </p15:clr>
        </p15:guide>
        <p15:guide id="2" pos="11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D02D32-4250-4827-8313-DCB866614B3B}" v="186" dt="2024-08-06T01:14:34.207"/>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varScale="1">
        <p:scale>
          <a:sx n="24" d="100"/>
          <a:sy n="24" d="100"/>
        </p:scale>
        <p:origin x="1500" y="-62"/>
      </p:cViewPr>
      <p:guideLst>
        <p:guide orient="horz" pos="8640"/>
        <p:guide pos="1152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rrick Ng" userId="c6acf2e0099e19b7" providerId="LiveId" clId="{23D02D32-4250-4827-8313-DCB866614B3B}"/>
    <pc:docChg chg="undo custSel modSld">
      <pc:chgData name="Derrick Ng" userId="c6acf2e0099e19b7" providerId="LiveId" clId="{23D02D32-4250-4827-8313-DCB866614B3B}" dt="2024-08-06T02:25:26.535" v="2470" actId="113"/>
      <pc:docMkLst>
        <pc:docMk/>
      </pc:docMkLst>
      <pc:sldChg chg="addSp delSp modSp mod">
        <pc:chgData name="Derrick Ng" userId="c6acf2e0099e19b7" providerId="LiveId" clId="{23D02D32-4250-4827-8313-DCB866614B3B}" dt="2024-08-06T02:25:26.535" v="2470" actId="113"/>
        <pc:sldMkLst>
          <pc:docMk/>
          <pc:sldMk cId="2251251862" sldId="256"/>
        </pc:sldMkLst>
        <pc:spChg chg="add">
          <ac:chgData name="Derrick Ng" userId="c6acf2e0099e19b7" providerId="LiveId" clId="{23D02D32-4250-4827-8313-DCB866614B3B}" dt="2024-07-30T04:38:35.953" v="137"/>
          <ac:spMkLst>
            <pc:docMk/>
            <pc:sldMk cId="2251251862" sldId="256"/>
            <ac:spMk id="2" creationId="{42CFB3D2-28A9-8744-26A7-EB4F9AFA34C0}"/>
          </ac:spMkLst>
        </pc:spChg>
        <pc:spChg chg="mod ord">
          <ac:chgData name="Derrick Ng" userId="c6acf2e0099e19b7" providerId="LiveId" clId="{23D02D32-4250-4827-8313-DCB866614B3B}" dt="2024-08-06T00:46:28.899" v="2374" actId="167"/>
          <ac:spMkLst>
            <pc:docMk/>
            <pc:sldMk cId="2251251862" sldId="256"/>
            <ac:spMk id="3" creationId="{71D2685F-5663-6C3A-122A-E61CBDDF3841}"/>
          </ac:spMkLst>
        </pc:spChg>
        <pc:spChg chg="mod">
          <ac:chgData name="Derrick Ng" userId="c6acf2e0099e19b7" providerId="LiveId" clId="{23D02D32-4250-4827-8313-DCB866614B3B}" dt="2024-07-30T18:11:33.408" v="831" actId="20577"/>
          <ac:spMkLst>
            <pc:docMk/>
            <pc:sldMk cId="2251251862" sldId="256"/>
            <ac:spMk id="4" creationId="{00000000-0000-0000-0000-000000000000}"/>
          </ac:spMkLst>
        </pc:spChg>
        <pc:spChg chg="mod">
          <ac:chgData name="Derrick Ng" userId="c6acf2e0099e19b7" providerId="LiveId" clId="{23D02D32-4250-4827-8313-DCB866614B3B}" dt="2024-08-05T05:48:17.806" v="1383" actId="20577"/>
          <ac:spMkLst>
            <pc:docMk/>
            <pc:sldMk cId="2251251862" sldId="256"/>
            <ac:spMk id="5" creationId="{00000000-0000-0000-0000-000000000000}"/>
          </ac:spMkLst>
        </pc:spChg>
        <pc:spChg chg="add del mod">
          <ac:chgData name="Derrick Ng" userId="c6acf2e0099e19b7" providerId="LiveId" clId="{23D02D32-4250-4827-8313-DCB866614B3B}" dt="2024-07-30T04:38:45.093" v="141" actId="478"/>
          <ac:spMkLst>
            <pc:docMk/>
            <pc:sldMk cId="2251251862" sldId="256"/>
            <ac:spMk id="6" creationId="{7EAA66FD-84F3-7E6E-1CF1-4C6E9AF4CF63}"/>
          </ac:spMkLst>
        </pc:spChg>
        <pc:spChg chg="add del">
          <ac:chgData name="Derrick Ng" userId="c6acf2e0099e19b7" providerId="LiveId" clId="{23D02D32-4250-4827-8313-DCB866614B3B}" dt="2024-08-05T05:42:06.346" v="1268" actId="22"/>
          <ac:spMkLst>
            <pc:docMk/>
            <pc:sldMk cId="2251251862" sldId="256"/>
            <ac:spMk id="9" creationId="{9F9F6331-E74B-742D-4DC1-D886A98C72CC}"/>
          </ac:spMkLst>
        </pc:spChg>
        <pc:spChg chg="mod">
          <ac:chgData name="Derrick Ng" userId="c6acf2e0099e19b7" providerId="LiveId" clId="{23D02D32-4250-4827-8313-DCB866614B3B}" dt="2024-08-06T02:25:26.535" v="2470" actId="113"/>
          <ac:spMkLst>
            <pc:docMk/>
            <pc:sldMk cId="2251251862" sldId="256"/>
            <ac:spMk id="10" creationId="{00000000-0000-0000-0000-000000000000}"/>
          </ac:spMkLst>
        </pc:spChg>
        <pc:spChg chg="del mod">
          <ac:chgData name="Derrick Ng" userId="c6acf2e0099e19b7" providerId="LiveId" clId="{23D02D32-4250-4827-8313-DCB866614B3B}" dt="2024-07-30T05:57:39.148" v="526" actId="478"/>
          <ac:spMkLst>
            <pc:docMk/>
            <pc:sldMk cId="2251251862" sldId="256"/>
            <ac:spMk id="11" creationId="{00000000-0000-0000-0000-000000000000}"/>
          </ac:spMkLst>
        </pc:spChg>
        <pc:spChg chg="mod">
          <ac:chgData name="Derrick Ng" userId="c6acf2e0099e19b7" providerId="LiveId" clId="{23D02D32-4250-4827-8313-DCB866614B3B}" dt="2024-08-06T01:48:15.320" v="2467" actId="115"/>
          <ac:spMkLst>
            <pc:docMk/>
            <pc:sldMk cId="2251251862" sldId="256"/>
            <ac:spMk id="12" creationId="{00000000-0000-0000-0000-000000000000}"/>
          </ac:spMkLst>
        </pc:spChg>
        <pc:spChg chg="add del mod">
          <ac:chgData name="Derrick Ng" userId="c6acf2e0099e19b7" providerId="LiveId" clId="{23D02D32-4250-4827-8313-DCB866614B3B}" dt="2024-07-31T07:24:49.470" v="1238" actId="478"/>
          <ac:spMkLst>
            <pc:docMk/>
            <pc:sldMk cId="2251251862" sldId="256"/>
            <ac:spMk id="13" creationId="{00000000-0000-0000-0000-000000000000}"/>
          </ac:spMkLst>
        </pc:spChg>
        <pc:spChg chg="mod">
          <ac:chgData name="Derrick Ng" userId="c6acf2e0099e19b7" providerId="LiveId" clId="{23D02D32-4250-4827-8313-DCB866614B3B}" dt="2024-07-30T06:43:32.181" v="690" actId="20577"/>
          <ac:spMkLst>
            <pc:docMk/>
            <pc:sldMk cId="2251251862" sldId="256"/>
            <ac:spMk id="14" creationId="{00000000-0000-0000-0000-000000000000}"/>
          </ac:spMkLst>
        </pc:spChg>
        <pc:spChg chg="add del mod">
          <ac:chgData name="Derrick Ng" userId="c6acf2e0099e19b7" providerId="LiveId" clId="{23D02D32-4250-4827-8313-DCB866614B3B}" dt="2024-07-30T06:35:31.702" v="677" actId="478"/>
          <ac:spMkLst>
            <pc:docMk/>
            <pc:sldMk cId="2251251862" sldId="256"/>
            <ac:spMk id="15" creationId="{00000000-0000-0000-0000-000000000000}"/>
          </ac:spMkLst>
        </pc:spChg>
        <pc:spChg chg="mod topLvl">
          <ac:chgData name="Derrick Ng" userId="c6acf2e0099e19b7" providerId="LiveId" clId="{23D02D32-4250-4827-8313-DCB866614B3B}" dt="2024-08-06T00:49:15.599" v="2395" actId="1076"/>
          <ac:spMkLst>
            <pc:docMk/>
            <pc:sldMk cId="2251251862" sldId="256"/>
            <ac:spMk id="21" creationId="{5786F0CA-C705-D332-9D57-DC44A3553388}"/>
          </ac:spMkLst>
        </pc:spChg>
        <pc:spChg chg="del">
          <ac:chgData name="Derrick Ng" userId="c6acf2e0099e19b7" providerId="LiveId" clId="{23D02D32-4250-4827-8313-DCB866614B3B}" dt="2024-08-06T01:14:34.207" v="2465" actId="478"/>
          <ac:spMkLst>
            <pc:docMk/>
            <pc:sldMk cId="2251251862" sldId="256"/>
            <ac:spMk id="23" creationId="{A75694E7-AE38-CA27-42F4-F993ACE72BEF}"/>
          </ac:spMkLst>
        </pc:spChg>
        <pc:spChg chg="del mod">
          <ac:chgData name="Derrick Ng" userId="c6acf2e0099e19b7" providerId="LiveId" clId="{23D02D32-4250-4827-8313-DCB866614B3B}" dt="2024-08-05T05:42:19.362" v="1271" actId="478"/>
          <ac:spMkLst>
            <pc:docMk/>
            <pc:sldMk cId="2251251862" sldId="256"/>
            <ac:spMk id="24" creationId="{00000000-0000-0000-0000-000000000000}"/>
          </ac:spMkLst>
        </pc:spChg>
        <pc:spChg chg="del mod">
          <ac:chgData name="Derrick Ng" userId="c6acf2e0099e19b7" providerId="LiveId" clId="{23D02D32-4250-4827-8313-DCB866614B3B}" dt="2024-08-05T05:42:28.523" v="1274" actId="478"/>
          <ac:spMkLst>
            <pc:docMk/>
            <pc:sldMk cId="2251251862" sldId="256"/>
            <ac:spMk id="25" creationId="{00000000-0000-0000-0000-000000000000}"/>
          </ac:spMkLst>
        </pc:spChg>
        <pc:spChg chg="del mod">
          <ac:chgData name="Derrick Ng" userId="c6acf2e0099e19b7" providerId="LiveId" clId="{23D02D32-4250-4827-8313-DCB866614B3B}" dt="2024-08-05T05:42:26.312" v="1273" actId="478"/>
          <ac:spMkLst>
            <pc:docMk/>
            <pc:sldMk cId="2251251862" sldId="256"/>
            <ac:spMk id="26" creationId="{00000000-0000-0000-0000-000000000000}"/>
          </ac:spMkLst>
        </pc:spChg>
        <pc:spChg chg="add mod">
          <ac:chgData name="Derrick Ng" userId="c6acf2e0099e19b7" providerId="LiveId" clId="{23D02D32-4250-4827-8313-DCB866614B3B}" dt="2024-08-05T06:37:42.762" v="1567" actId="1076"/>
          <ac:spMkLst>
            <pc:docMk/>
            <pc:sldMk cId="2251251862" sldId="256"/>
            <ac:spMk id="26" creationId="{BFDD4A1B-85C9-9082-E79F-37F803C6D306}"/>
          </ac:spMkLst>
        </pc:spChg>
        <pc:spChg chg="del mod">
          <ac:chgData name="Derrick Ng" userId="c6acf2e0099e19b7" providerId="LiveId" clId="{23D02D32-4250-4827-8313-DCB866614B3B}" dt="2024-08-05T05:42:24.567" v="1272" actId="478"/>
          <ac:spMkLst>
            <pc:docMk/>
            <pc:sldMk cId="2251251862" sldId="256"/>
            <ac:spMk id="27" creationId="{00000000-0000-0000-0000-000000000000}"/>
          </ac:spMkLst>
        </pc:spChg>
        <pc:spChg chg="add mod">
          <ac:chgData name="Derrick Ng" userId="c6acf2e0099e19b7" providerId="LiveId" clId="{23D02D32-4250-4827-8313-DCB866614B3B}" dt="2024-08-05T06:54:27.228" v="1678" actId="1076"/>
          <ac:spMkLst>
            <pc:docMk/>
            <pc:sldMk cId="2251251862" sldId="256"/>
            <ac:spMk id="27" creationId="{4AE9602A-F3B1-ABFE-C8DB-96DB7DC00DDD}"/>
          </ac:spMkLst>
        </pc:spChg>
        <pc:spChg chg="del mod">
          <ac:chgData name="Derrick Ng" userId="c6acf2e0099e19b7" providerId="LiveId" clId="{23D02D32-4250-4827-8313-DCB866614B3B}" dt="2024-07-30T04:39:40.215" v="144" actId="478"/>
          <ac:spMkLst>
            <pc:docMk/>
            <pc:sldMk cId="2251251862" sldId="256"/>
            <ac:spMk id="30" creationId="{00000000-0000-0000-0000-000000000000}"/>
          </ac:spMkLst>
        </pc:spChg>
        <pc:spChg chg="del mod">
          <ac:chgData name="Derrick Ng" userId="c6acf2e0099e19b7" providerId="LiveId" clId="{23D02D32-4250-4827-8313-DCB866614B3B}" dt="2024-07-30T04:41:52.613" v="157" actId="478"/>
          <ac:spMkLst>
            <pc:docMk/>
            <pc:sldMk cId="2251251862" sldId="256"/>
            <ac:spMk id="31" creationId="{00000000-0000-0000-0000-000000000000}"/>
          </ac:spMkLst>
        </pc:spChg>
        <pc:spChg chg="mod">
          <ac:chgData name="Derrick Ng" userId="c6acf2e0099e19b7" providerId="LiveId" clId="{23D02D32-4250-4827-8313-DCB866614B3B}" dt="2024-07-30T05:52:24.038" v="478" actId="403"/>
          <ac:spMkLst>
            <pc:docMk/>
            <pc:sldMk cId="2251251862" sldId="256"/>
            <ac:spMk id="32" creationId="{00000000-0000-0000-0000-000000000000}"/>
          </ac:spMkLst>
        </pc:spChg>
        <pc:spChg chg="del mod">
          <ac:chgData name="Derrick Ng" userId="c6acf2e0099e19b7" providerId="LiveId" clId="{23D02D32-4250-4827-8313-DCB866614B3B}" dt="2024-07-30T05:59:25.270" v="528" actId="478"/>
          <ac:spMkLst>
            <pc:docMk/>
            <pc:sldMk cId="2251251862" sldId="256"/>
            <ac:spMk id="33" creationId="{00000000-0000-0000-0000-000000000000}"/>
          </ac:spMkLst>
        </pc:spChg>
        <pc:spChg chg="mod">
          <ac:chgData name="Derrick Ng" userId="c6acf2e0099e19b7" providerId="LiveId" clId="{23D02D32-4250-4827-8313-DCB866614B3B}" dt="2024-07-30T06:43:38.135" v="700" actId="20577"/>
          <ac:spMkLst>
            <pc:docMk/>
            <pc:sldMk cId="2251251862" sldId="256"/>
            <ac:spMk id="34" creationId="{00000000-0000-0000-0000-000000000000}"/>
          </ac:spMkLst>
        </pc:spChg>
        <pc:spChg chg="mod">
          <ac:chgData name="Derrick Ng" userId="c6acf2e0099e19b7" providerId="LiveId" clId="{23D02D32-4250-4827-8313-DCB866614B3B}" dt="2024-08-06T01:12:36.683" v="2464" actId="20577"/>
          <ac:spMkLst>
            <pc:docMk/>
            <pc:sldMk cId="2251251862" sldId="256"/>
            <ac:spMk id="35" creationId="{00000000-0000-0000-0000-000000000000}"/>
          </ac:spMkLst>
        </pc:spChg>
        <pc:spChg chg="mod">
          <ac:chgData name="Derrick Ng" userId="c6acf2e0099e19b7" providerId="LiveId" clId="{23D02D32-4250-4827-8313-DCB866614B3B}" dt="2024-07-30T05:52:24.038" v="478" actId="403"/>
          <ac:spMkLst>
            <pc:docMk/>
            <pc:sldMk cId="2251251862" sldId="256"/>
            <ac:spMk id="36" creationId="{00000000-0000-0000-0000-000000000000}"/>
          </ac:spMkLst>
        </pc:spChg>
        <pc:spChg chg="add mod">
          <ac:chgData name="Derrick Ng" userId="c6acf2e0099e19b7" providerId="LiveId" clId="{23D02D32-4250-4827-8313-DCB866614B3B}" dt="2024-08-06T00:50:37.132" v="2399" actId="1076"/>
          <ac:spMkLst>
            <pc:docMk/>
            <pc:sldMk cId="2251251862" sldId="256"/>
            <ac:spMk id="36" creationId="{78980947-7240-CB29-FFE3-D92295BF8FA5}"/>
          </ac:spMkLst>
        </pc:spChg>
        <pc:spChg chg="del mod">
          <ac:chgData name="Derrick Ng" userId="c6acf2e0099e19b7" providerId="LiveId" clId="{23D02D32-4250-4827-8313-DCB866614B3B}" dt="2024-07-30T06:43:54.486" v="712" actId="478"/>
          <ac:spMkLst>
            <pc:docMk/>
            <pc:sldMk cId="2251251862" sldId="256"/>
            <ac:spMk id="37" creationId="{00000000-0000-0000-0000-000000000000}"/>
          </ac:spMkLst>
        </pc:spChg>
        <pc:spChg chg="mod">
          <ac:chgData name="Derrick Ng" userId="c6acf2e0099e19b7" providerId="LiveId" clId="{23D02D32-4250-4827-8313-DCB866614B3B}" dt="2024-07-30T05:52:24.038" v="478" actId="403"/>
          <ac:spMkLst>
            <pc:docMk/>
            <pc:sldMk cId="2251251862" sldId="256"/>
            <ac:spMk id="38" creationId="{00000000-0000-0000-0000-000000000000}"/>
          </ac:spMkLst>
        </pc:spChg>
        <pc:spChg chg="mod">
          <ac:chgData name="Derrick Ng" userId="c6acf2e0099e19b7" providerId="LiveId" clId="{23D02D32-4250-4827-8313-DCB866614B3B}" dt="2024-07-30T05:52:24.038" v="478" actId="403"/>
          <ac:spMkLst>
            <pc:docMk/>
            <pc:sldMk cId="2251251862" sldId="256"/>
            <ac:spMk id="39" creationId="{00000000-0000-0000-0000-000000000000}"/>
          </ac:spMkLst>
        </pc:spChg>
        <pc:spChg chg="mod">
          <ac:chgData name="Derrick Ng" userId="c6acf2e0099e19b7" providerId="LiveId" clId="{23D02D32-4250-4827-8313-DCB866614B3B}" dt="2024-08-06T00:41:30.114" v="2353" actId="113"/>
          <ac:spMkLst>
            <pc:docMk/>
            <pc:sldMk cId="2251251862" sldId="256"/>
            <ac:spMk id="40" creationId="{00000000-0000-0000-0000-000000000000}"/>
          </ac:spMkLst>
        </pc:spChg>
        <pc:spChg chg="mod">
          <ac:chgData name="Derrick Ng" userId="c6acf2e0099e19b7" providerId="LiveId" clId="{23D02D32-4250-4827-8313-DCB866614B3B}" dt="2024-08-05T10:26:26.378" v="2164" actId="113"/>
          <ac:spMkLst>
            <pc:docMk/>
            <pc:sldMk cId="2251251862" sldId="256"/>
            <ac:spMk id="41" creationId="{00000000-0000-0000-0000-000000000000}"/>
          </ac:spMkLst>
        </pc:spChg>
        <pc:spChg chg="add del mod">
          <ac:chgData name="Derrick Ng" userId="c6acf2e0099e19b7" providerId="LiveId" clId="{23D02D32-4250-4827-8313-DCB866614B3B}" dt="2024-08-05T06:56:45.905" v="1681"/>
          <ac:spMkLst>
            <pc:docMk/>
            <pc:sldMk cId="2251251862" sldId="256"/>
            <ac:spMk id="42" creationId="{10A7AA3E-3770-B583-9C60-845DDE96927B}"/>
          </ac:spMkLst>
        </pc:spChg>
        <pc:spChg chg="del mod">
          <ac:chgData name="Derrick Ng" userId="c6acf2e0099e19b7" providerId="LiveId" clId="{23D02D32-4250-4827-8313-DCB866614B3B}" dt="2024-07-30T06:35:56.189" v="683" actId="478"/>
          <ac:spMkLst>
            <pc:docMk/>
            <pc:sldMk cId="2251251862" sldId="256"/>
            <ac:spMk id="45" creationId="{00000000-0000-0000-0000-000000000000}"/>
          </ac:spMkLst>
        </pc:spChg>
        <pc:spChg chg="add del mod">
          <ac:chgData name="Derrick Ng" userId="c6acf2e0099e19b7" providerId="LiveId" clId="{23D02D32-4250-4827-8313-DCB866614B3B}" dt="2024-08-05T06:57:06.690" v="1688" actId="478"/>
          <ac:spMkLst>
            <pc:docMk/>
            <pc:sldMk cId="2251251862" sldId="256"/>
            <ac:spMk id="45" creationId="{FF64BF97-3A26-43EE-5C0E-5DD4873A69BB}"/>
          </ac:spMkLst>
        </pc:spChg>
        <pc:spChg chg="add del mod">
          <ac:chgData name="Derrick Ng" userId="c6acf2e0099e19b7" providerId="LiveId" clId="{23D02D32-4250-4827-8313-DCB866614B3B}" dt="2024-08-05T06:57:39.633" v="1694" actId="478"/>
          <ac:spMkLst>
            <pc:docMk/>
            <pc:sldMk cId="2251251862" sldId="256"/>
            <ac:spMk id="46" creationId="{586F2BB0-1D33-CD36-7672-0395A81E34C5}"/>
          </ac:spMkLst>
        </pc:spChg>
        <pc:spChg chg="add del mod">
          <ac:chgData name="Derrick Ng" userId="c6acf2e0099e19b7" providerId="LiveId" clId="{23D02D32-4250-4827-8313-DCB866614B3B}" dt="2024-08-05T06:57:57.947" v="1701" actId="478"/>
          <ac:spMkLst>
            <pc:docMk/>
            <pc:sldMk cId="2251251862" sldId="256"/>
            <ac:spMk id="47" creationId="{93A5F4E3-1DCA-7536-0195-3D3DAB7A5E22}"/>
          </ac:spMkLst>
        </pc:spChg>
        <pc:spChg chg="add mod">
          <ac:chgData name="Derrick Ng" userId="c6acf2e0099e19b7" providerId="LiveId" clId="{23D02D32-4250-4827-8313-DCB866614B3B}" dt="2024-08-06T00:40:33.590" v="2317" actId="1076"/>
          <ac:spMkLst>
            <pc:docMk/>
            <pc:sldMk cId="2251251862" sldId="256"/>
            <ac:spMk id="48" creationId="{2D2AF91D-41B7-BFFE-EED4-8B6937837829}"/>
          </ac:spMkLst>
        </pc:spChg>
        <pc:spChg chg="add del mod">
          <ac:chgData name="Derrick Ng" userId="c6acf2e0099e19b7" providerId="LiveId" clId="{23D02D32-4250-4827-8313-DCB866614B3B}" dt="2024-07-31T07:15:51.727" v="1160" actId="478"/>
          <ac:spMkLst>
            <pc:docMk/>
            <pc:sldMk cId="2251251862" sldId="256"/>
            <ac:spMk id="48" creationId="{7EECD7E7-F257-23EC-30F6-3513646262C0}"/>
          </ac:spMkLst>
        </pc:spChg>
        <pc:spChg chg="del mod">
          <ac:chgData name="Derrick Ng" userId="c6acf2e0099e19b7" providerId="LiveId" clId="{23D02D32-4250-4827-8313-DCB866614B3B}" dt="2024-07-30T06:43:43.848" v="704" actId="478"/>
          <ac:spMkLst>
            <pc:docMk/>
            <pc:sldMk cId="2251251862" sldId="256"/>
            <ac:spMk id="51" creationId="{00000000-0000-0000-0000-000000000000}"/>
          </ac:spMkLst>
        </pc:spChg>
        <pc:spChg chg="add mod">
          <ac:chgData name="Derrick Ng" userId="c6acf2e0099e19b7" providerId="LiveId" clId="{23D02D32-4250-4827-8313-DCB866614B3B}" dt="2024-08-06T00:40:33.590" v="2317" actId="1076"/>
          <ac:spMkLst>
            <pc:docMk/>
            <pc:sldMk cId="2251251862" sldId="256"/>
            <ac:spMk id="51" creationId="{0469CFAB-6BC6-5551-E188-AD7E9A035F89}"/>
          </ac:spMkLst>
        </pc:spChg>
        <pc:spChg chg="del mod">
          <ac:chgData name="Derrick Ng" userId="c6acf2e0099e19b7" providerId="LiveId" clId="{23D02D32-4250-4827-8313-DCB866614B3B}" dt="2024-08-06T01:14:34.207" v="2465" actId="478"/>
          <ac:spMkLst>
            <pc:docMk/>
            <pc:sldMk cId="2251251862" sldId="256"/>
            <ac:spMk id="52" creationId="{00000000-0000-0000-0000-000000000000}"/>
          </ac:spMkLst>
        </pc:spChg>
        <pc:spChg chg="del mod">
          <ac:chgData name="Derrick Ng" userId="c6acf2e0099e19b7" providerId="LiveId" clId="{23D02D32-4250-4827-8313-DCB866614B3B}" dt="2024-07-30T06:35:39.644" v="679" actId="478"/>
          <ac:spMkLst>
            <pc:docMk/>
            <pc:sldMk cId="2251251862" sldId="256"/>
            <ac:spMk id="53" creationId="{00000000-0000-0000-0000-000000000000}"/>
          </ac:spMkLst>
        </pc:spChg>
        <pc:spChg chg="add mod">
          <ac:chgData name="Derrick Ng" userId="c6acf2e0099e19b7" providerId="LiveId" clId="{23D02D32-4250-4827-8313-DCB866614B3B}" dt="2024-08-05T10:22:22.923" v="2143" actId="20577"/>
          <ac:spMkLst>
            <pc:docMk/>
            <pc:sldMk cId="2251251862" sldId="256"/>
            <ac:spMk id="53" creationId="{35B83754-0278-F38F-5C2C-ACC55C6C7618}"/>
          </ac:spMkLst>
        </pc:spChg>
        <pc:spChg chg="add mod">
          <ac:chgData name="Derrick Ng" userId="c6acf2e0099e19b7" providerId="LiveId" clId="{23D02D32-4250-4827-8313-DCB866614B3B}" dt="2024-08-05T10:21:22.941" v="2133" actId="1076"/>
          <ac:spMkLst>
            <pc:docMk/>
            <pc:sldMk cId="2251251862" sldId="256"/>
            <ac:spMk id="54" creationId="{FA66DCCB-E4B6-8E68-A610-E884A842B567}"/>
          </ac:spMkLst>
        </pc:spChg>
        <pc:spChg chg="add">
          <ac:chgData name="Derrick Ng" userId="c6acf2e0099e19b7" providerId="LiveId" clId="{23D02D32-4250-4827-8313-DCB866614B3B}" dt="2024-08-05T10:19:24.773" v="2101"/>
          <ac:spMkLst>
            <pc:docMk/>
            <pc:sldMk cId="2251251862" sldId="256"/>
            <ac:spMk id="55" creationId="{ACB1FC0B-5FA1-49F3-25D8-88AFF1E56C0D}"/>
          </ac:spMkLst>
        </pc:spChg>
        <pc:spChg chg="add">
          <ac:chgData name="Derrick Ng" userId="c6acf2e0099e19b7" providerId="LiveId" clId="{23D02D32-4250-4827-8313-DCB866614B3B}" dt="2024-08-05T10:19:36.634" v="2102"/>
          <ac:spMkLst>
            <pc:docMk/>
            <pc:sldMk cId="2251251862" sldId="256"/>
            <ac:spMk id="58" creationId="{0864996E-FBE8-B909-7198-672A1D9BD5F0}"/>
          </ac:spMkLst>
        </pc:spChg>
        <pc:spChg chg="add mod">
          <ac:chgData name="Derrick Ng" userId="c6acf2e0099e19b7" providerId="LiveId" clId="{23D02D32-4250-4827-8313-DCB866614B3B}" dt="2024-07-31T07:18:47.306" v="1189"/>
          <ac:spMkLst>
            <pc:docMk/>
            <pc:sldMk cId="2251251862" sldId="256"/>
            <ac:spMk id="58" creationId="{4130C6BB-22D3-D82D-EB42-929C959893C8}"/>
          </ac:spMkLst>
        </pc:spChg>
        <pc:spChg chg="add mod">
          <ac:chgData name="Derrick Ng" userId="c6acf2e0099e19b7" providerId="LiveId" clId="{23D02D32-4250-4827-8313-DCB866614B3B}" dt="2024-08-05T10:19:46.790" v="2106"/>
          <ac:spMkLst>
            <pc:docMk/>
            <pc:sldMk cId="2251251862" sldId="256"/>
            <ac:spMk id="59" creationId="{F1BDF0C4-64D1-7379-BAF9-21B4C60FE474}"/>
          </ac:spMkLst>
        </pc:spChg>
        <pc:spChg chg="add mod">
          <ac:chgData name="Derrick Ng" userId="c6acf2e0099e19b7" providerId="LiveId" clId="{23D02D32-4250-4827-8313-DCB866614B3B}" dt="2024-08-05T10:19:46.521" v="2105"/>
          <ac:spMkLst>
            <pc:docMk/>
            <pc:sldMk cId="2251251862" sldId="256"/>
            <ac:spMk id="62" creationId="{9ADAA637-B1D8-EE4B-4C2B-FFC921F550ED}"/>
          </ac:spMkLst>
        </pc:spChg>
        <pc:spChg chg="add del mod">
          <ac:chgData name="Derrick Ng" userId="c6acf2e0099e19b7" providerId="LiveId" clId="{23D02D32-4250-4827-8313-DCB866614B3B}" dt="2024-08-05T10:20:33.097" v="2125" actId="478"/>
          <ac:spMkLst>
            <pc:docMk/>
            <pc:sldMk cId="2251251862" sldId="256"/>
            <ac:spMk id="1025" creationId="{8D250674-ACE5-870B-E4F6-762528678B5C}"/>
          </ac:spMkLst>
        </pc:spChg>
        <pc:spChg chg="add del mod">
          <ac:chgData name="Derrick Ng" userId="c6acf2e0099e19b7" providerId="LiveId" clId="{23D02D32-4250-4827-8313-DCB866614B3B}" dt="2024-08-05T10:20:25.295" v="2123" actId="478"/>
          <ac:spMkLst>
            <pc:docMk/>
            <pc:sldMk cId="2251251862" sldId="256"/>
            <ac:spMk id="1026" creationId="{6C794AD3-A1A5-9BD2-4CEB-A066CDB354B8}"/>
          </ac:spMkLst>
        </pc:spChg>
        <pc:spChg chg="add del mod">
          <ac:chgData name="Derrick Ng" userId="c6acf2e0099e19b7" providerId="LiveId" clId="{23D02D32-4250-4827-8313-DCB866614B3B}" dt="2024-08-05T10:20:20.809" v="2120" actId="478"/>
          <ac:spMkLst>
            <pc:docMk/>
            <pc:sldMk cId="2251251862" sldId="256"/>
            <ac:spMk id="1027" creationId="{51BACB3E-9AF8-43C3-0766-891F5636E966}"/>
          </ac:spMkLst>
        </pc:spChg>
        <pc:spChg chg="add mod">
          <ac:chgData name="Derrick Ng" userId="c6acf2e0099e19b7" providerId="LiveId" clId="{23D02D32-4250-4827-8313-DCB866614B3B}" dt="2024-08-05T10:20:11.123" v="2113"/>
          <ac:spMkLst>
            <pc:docMk/>
            <pc:sldMk cId="2251251862" sldId="256"/>
            <ac:spMk id="1028" creationId="{432CF400-7727-9523-165B-104AF4228419}"/>
          </ac:spMkLst>
        </pc:spChg>
        <pc:spChg chg="add">
          <ac:chgData name="Derrick Ng" userId="c6acf2e0099e19b7" providerId="LiveId" clId="{23D02D32-4250-4827-8313-DCB866614B3B}" dt="2024-08-05T10:20:39.057" v="2126"/>
          <ac:spMkLst>
            <pc:docMk/>
            <pc:sldMk cId="2251251862" sldId="256"/>
            <ac:spMk id="1030" creationId="{7D8220B6-71BA-C47B-DCBC-E081E5D65C9B}"/>
          </ac:spMkLst>
        </pc:spChg>
        <pc:spChg chg="mod topLvl">
          <ac:chgData name="Derrick Ng" userId="c6acf2e0099e19b7" providerId="LiveId" clId="{23D02D32-4250-4827-8313-DCB866614B3B}" dt="2024-08-06T00:48:13.839" v="2388" actId="208"/>
          <ac:spMkLst>
            <pc:docMk/>
            <pc:sldMk cId="2251251862" sldId="256"/>
            <ac:spMk id="1073" creationId="{B6744A8F-C8A3-C90A-57E3-AC0B7585A7C2}"/>
          </ac:spMkLst>
        </pc:spChg>
        <pc:spChg chg="mod topLvl">
          <ac:chgData name="Derrick Ng" userId="c6acf2e0099e19b7" providerId="LiveId" clId="{23D02D32-4250-4827-8313-DCB866614B3B}" dt="2024-08-06T00:48:13.839" v="2388" actId="208"/>
          <ac:spMkLst>
            <pc:docMk/>
            <pc:sldMk cId="2251251862" sldId="256"/>
            <ac:spMk id="1076" creationId="{D139D887-487F-060C-0E0C-252E16DF4507}"/>
          </ac:spMkLst>
        </pc:spChg>
        <pc:spChg chg="mod topLvl">
          <ac:chgData name="Derrick Ng" userId="c6acf2e0099e19b7" providerId="LiveId" clId="{23D02D32-4250-4827-8313-DCB866614B3B}" dt="2024-08-06T00:48:29.054" v="2392" actId="478"/>
          <ac:spMkLst>
            <pc:docMk/>
            <pc:sldMk cId="2251251862" sldId="256"/>
            <ac:spMk id="1085" creationId="{E67C38B2-408C-9A7F-3E9B-8CC409051690}"/>
          </ac:spMkLst>
        </pc:spChg>
        <pc:grpChg chg="del">
          <ac:chgData name="Derrick Ng" userId="c6acf2e0099e19b7" providerId="LiveId" clId="{23D02D32-4250-4827-8313-DCB866614B3B}" dt="2024-08-06T01:14:36.804" v="2466" actId="478"/>
          <ac:grpSpMkLst>
            <pc:docMk/>
            <pc:sldMk cId="2251251862" sldId="256"/>
            <ac:grpSpMk id="6" creationId="{663D4987-D75A-02AF-05FC-8E30BF7E80DC}"/>
          </ac:grpSpMkLst>
        </pc:grpChg>
        <pc:grpChg chg="add mod">
          <ac:chgData name="Derrick Ng" userId="c6acf2e0099e19b7" providerId="LiveId" clId="{23D02D32-4250-4827-8313-DCB866614B3B}" dt="2024-07-31T07:21:36.430" v="1214" actId="164"/>
          <ac:grpSpMkLst>
            <pc:docMk/>
            <pc:sldMk cId="2251251862" sldId="256"/>
            <ac:grpSpMk id="61" creationId="{1637D30F-70B1-1573-383F-4F3478077ABF}"/>
          </ac:grpSpMkLst>
        </pc:grpChg>
        <pc:grpChg chg="add mod">
          <ac:chgData name="Derrick Ng" userId="c6acf2e0099e19b7" providerId="LiveId" clId="{23D02D32-4250-4827-8313-DCB866614B3B}" dt="2024-07-31T07:22:38.069" v="1216" actId="1076"/>
          <ac:grpSpMkLst>
            <pc:docMk/>
            <pc:sldMk cId="2251251862" sldId="256"/>
            <ac:grpSpMk id="1024" creationId="{91A7FF38-DBAA-053D-8D95-076B9D59AA6A}"/>
          </ac:grpSpMkLst>
        </pc:grpChg>
        <pc:grpChg chg="add del mod topLvl">
          <ac:chgData name="Derrick Ng" userId="c6acf2e0099e19b7" providerId="LiveId" clId="{23D02D32-4250-4827-8313-DCB866614B3B}" dt="2024-08-06T00:48:29.054" v="2392" actId="478"/>
          <ac:grpSpMkLst>
            <pc:docMk/>
            <pc:sldMk cId="2251251862" sldId="256"/>
            <ac:grpSpMk id="1086" creationId="{1DB7643B-7CCF-C4DB-0612-0959AD99348D}"/>
          </ac:grpSpMkLst>
        </pc:grpChg>
        <pc:grpChg chg="del">
          <ac:chgData name="Derrick Ng" userId="c6acf2e0099e19b7" providerId="LiveId" clId="{23D02D32-4250-4827-8313-DCB866614B3B}" dt="2024-08-05T05:46:53.607" v="1319" actId="165"/>
          <ac:grpSpMkLst>
            <pc:docMk/>
            <pc:sldMk cId="2251251862" sldId="256"/>
            <ac:grpSpMk id="1111" creationId="{B9162684-2B0B-8409-2FC2-A61D86033D9D}"/>
          </ac:grpSpMkLst>
        </pc:grpChg>
        <pc:graphicFrameChg chg="del mod">
          <ac:chgData name="Derrick Ng" userId="c6acf2e0099e19b7" providerId="LiveId" clId="{23D02D32-4250-4827-8313-DCB866614B3B}" dt="2024-07-30T06:43:53.144" v="710" actId="478"/>
          <ac:graphicFrameMkLst>
            <pc:docMk/>
            <pc:sldMk cId="2251251862" sldId="256"/>
            <ac:graphicFrameMk id="3" creationId="{00000000-0000-0000-0000-000000000000}"/>
          </ac:graphicFrameMkLst>
        </pc:graphicFrameChg>
        <pc:graphicFrameChg chg="add del mod">
          <ac:chgData name="Derrick Ng" userId="c6acf2e0099e19b7" providerId="LiveId" clId="{23D02D32-4250-4827-8313-DCB866614B3B}" dt="2024-07-30T06:33:01.496" v="660" actId="478"/>
          <ac:graphicFrameMkLst>
            <pc:docMk/>
            <pc:sldMk cId="2251251862" sldId="256"/>
            <ac:graphicFrameMk id="17" creationId="{DE0E21DD-7A2D-4656-D6DC-6BE882D1D57F}"/>
          </ac:graphicFrameMkLst>
        </pc:graphicFrameChg>
        <pc:graphicFrameChg chg="del mod modGraphic">
          <ac:chgData name="Derrick Ng" userId="c6acf2e0099e19b7" providerId="LiveId" clId="{23D02D32-4250-4827-8313-DCB866614B3B}" dt="2024-07-30T06:35:41.343" v="681" actId="478"/>
          <ac:graphicFrameMkLst>
            <pc:docMk/>
            <pc:sldMk cId="2251251862" sldId="256"/>
            <ac:graphicFrameMk id="44" creationId="{00000000-0000-0000-0000-000000000000}"/>
          </ac:graphicFrameMkLst>
        </pc:graphicFrameChg>
        <pc:picChg chg="add mod ord">
          <ac:chgData name="Derrick Ng" userId="c6acf2e0099e19b7" providerId="LiveId" clId="{23D02D32-4250-4827-8313-DCB866614B3B}" dt="2024-08-06T00:46:58.800" v="2379" actId="1076"/>
          <ac:picMkLst>
            <pc:docMk/>
            <pc:sldMk cId="2251251862" sldId="256"/>
            <ac:picMk id="7" creationId="{F74AD8F5-EFE9-C1DC-F6EE-B476AE91D553}"/>
          </ac:picMkLst>
        </pc:picChg>
        <pc:picChg chg="add mod">
          <ac:chgData name="Derrick Ng" userId="c6acf2e0099e19b7" providerId="LiveId" clId="{23D02D32-4250-4827-8313-DCB866614B3B}" dt="2024-07-30T06:28:22.783" v="645" actId="1076"/>
          <ac:picMkLst>
            <pc:docMk/>
            <pc:sldMk cId="2251251862" sldId="256"/>
            <ac:picMk id="8" creationId="{BCF25CBA-D8AE-8AAC-C5F9-EBDF2B7CE786}"/>
          </ac:picMkLst>
        </pc:picChg>
        <pc:picChg chg="mod topLvl">
          <ac:chgData name="Derrick Ng" userId="c6acf2e0099e19b7" providerId="LiveId" clId="{23D02D32-4250-4827-8313-DCB866614B3B}" dt="2024-08-06T00:48:13.839" v="2388" actId="208"/>
          <ac:picMkLst>
            <pc:docMk/>
            <pc:sldMk cId="2251251862" sldId="256"/>
            <ac:picMk id="11" creationId="{37E053C5-868F-460B-615D-401C8697FDFB}"/>
          </ac:picMkLst>
        </pc:picChg>
        <pc:picChg chg="add mod ord">
          <ac:chgData name="Derrick Ng" userId="c6acf2e0099e19b7" providerId="LiveId" clId="{23D02D32-4250-4827-8313-DCB866614B3B}" dt="2024-08-06T00:47:07.811" v="2380" actId="167"/>
          <ac:picMkLst>
            <pc:docMk/>
            <pc:sldMk cId="2251251862" sldId="256"/>
            <ac:picMk id="14" creationId="{7891DEFC-BC1F-9CBB-ACE3-21534B55052C}"/>
          </ac:picMkLst>
        </pc:picChg>
        <pc:picChg chg="add del mod">
          <ac:chgData name="Derrick Ng" userId="c6acf2e0099e19b7" providerId="LiveId" clId="{23D02D32-4250-4827-8313-DCB866614B3B}" dt="2024-07-30T06:32:26.827" v="651" actId="478"/>
          <ac:picMkLst>
            <pc:docMk/>
            <pc:sldMk cId="2251251862" sldId="256"/>
            <ac:picMk id="16" creationId="{AC035412-C803-8FDF-BB7F-14E64100D751}"/>
          </ac:picMkLst>
        </pc:picChg>
        <pc:picChg chg="add mod ord">
          <ac:chgData name="Derrick Ng" userId="c6acf2e0099e19b7" providerId="LiveId" clId="{23D02D32-4250-4827-8313-DCB866614B3B}" dt="2024-08-06T00:47:10.432" v="2381" actId="167"/>
          <ac:picMkLst>
            <pc:docMk/>
            <pc:sldMk cId="2251251862" sldId="256"/>
            <ac:picMk id="17" creationId="{F6DC2E4D-51E7-6530-74E3-10223C3A0B8C}"/>
          </ac:picMkLst>
        </pc:picChg>
        <pc:picChg chg="add mod">
          <ac:chgData name="Derrick Ng" userId="c6acf2e0099e19b7" providerId="LiveId" clId="{23D02D32-4250-4827-8313-DCB866614B3B}" dt="2024-08-06T00:42:03.921" v="2358" actId="14100"/>
          <ac:picMkLst>
            <pc:docMk/>
            <pc:sldMk cId="2251251862" sldId="256"/>
            <ac:picMk id="18" creationId="{855E8F3E-21BF-020A-2295-64896010A148}"/>
          </ac:picMkLst>
        </pc:picChg>
        <pc:picChg chg="add del mod modCrop">
          <ac:chgData name="Derrick Ng" userId="c6acf2e0099e19b7" providerId="LiveId" clId="{23D02D32-4250-4827-8313-DCB866614B3B}" dt="2024-07-30T06:43:41.851" v="701" actId="478"/>
          <ac:picMkLst>
            <pc:docMk/>
            <pc:sldMk cId="2251251862" sldId="256"/>
            <ac:picMk id="19" creationId="{F708D2A4-1BB1-E5D4-8A9C-10F29A0F2D35}"/>
          </ac:picMkLst>
        </pc:picChg>
        <pc:picChg chg="mod topLvl">
          <ac:chgData name="Derrick Ng" userId="c6acf2e0099e19b7" providerId="LiveId" clId="{23D02D32-4250-4827-8313-DCB866614B3B}" dt="2024-08-06T00:48:13.839" v="2388" actId="208"/>
          <ac:picMkLst>
            <pc:docMk/>
            <pc:sldMk cId="2251251862" sldId="256"/>
            <ac:picMk id="20" creationId="{B30FC1EA-B5DE-1AC7-5554-461CF4CB3220}"/>
          </ac:picMkLst>
        </pc:picChg>
        <pc:picChg chg="add del mod">
          <ac:chgData name="Derrick Ng" userId="c6acf2e0099e19b7" providerId="LiveId" clId="{23D02D32-4250-4827-8313-DCB866614B3B}" dt="2024-07-30T06:47:14.671" v="724" actId="478"/>
          <ac:picMkLst>
            <pc:docMk/>
            <pc:sldMk cId="2251251862" sldId="256"/>
            <ac:picMk id="21" creationId="{29310ADF-D669-E87D-6047-035DA657E4F8}"/>
          </ac:picMkLst>
        </pc:picChg>
        <pc:picChg chg="add del mod">
          <ac:chgData name="Derrick Ng" userId="c6acf2e0099e19b7" providerId="LiveId" clId="{23D02D32-4250-4827-8313-DCB866614B3B}" dt="2024-07-30T06:48:52.131" v="732" actId="478"/>
          <ac:picMkLst>
            <pc:docMk/>
            <pc:sldMk cId="2251251862" sldId="256"/>
            <ac:picMk id="23" creationId="{6E7A72AF-5F95-F744-F18C-99AEEC162E91}"/>
          </ac:picMkLst>
        </pc:picChg>
        <pc:picChg chg="add del mod">
          <ac:chgData name="Derrick Ng" userId="c6acf2e0099e19b7" providerId="LiveId" clId="{23D02D32-4250-4827-8313-DCB866614B3B}" dt="2024-07-30T06:52:17.393" v="742" actId="478"/>
          <ac:picMkLst>
            <pc:docMk/>
            <pc:sldMk cId="2251251862" sldId="256"/>
            <ac:picMk id="29" creationId="{FBC0BD42-4A9A-FA42-E38A-9D6AE31A1DF8}"/>
          </ac:picMkLst>
        </pc:picChg>
        <pc:picChg chg="add del mod ord">
          <ac:chgData name="Derrick Ng" userId="c6acf2e0099e19b7" providerId="LiveId" clId="{23D02D32-4250-4827-8313-DCB866614B3B}" dt="2024-08-06T00:47:47.936" v="2386" actId="478"/>
          <ac:picMkLst>
            <pc:docMk/>
            <pc:sldMk cId="2251251862" sldId="256"/>
            <ac:picMk id="30" creationId="{297BA4F4-1ABB-DCAB-BBD1-5AC6F0D07755}"/>
          </ac:picMkLst>
        </pc:picChg>
        <pc:picChg chg="mod topLvl">
          <ac:chgData name="Derrick Ng" userId="c6acf2e0099e19b7" providerId="LiveId" clId="{23D02D32-4250-4827-8313-DCB866614B3B}" dt="2024-08-06T00:48:13.839" v="2388" actId="208"/>
          <ac:picMkLst>
            <pc:docMk/>
            <pc:sldMk cId="2251251862" sldId="256"/>
            <ac:picMk id="33" creationId="{8ED5908A-F1FC-F959-667C-4174C4454361}"/>
          </ac:picMkLst>
        </pc:picChg>
        <pc:picChg chg="add del mod topLvl">
          <ac:chgData name="Derrick Ng" userId="c6acf2e0099e19b7" providerId="LiveId" clId="{23D02D32-4250-4827-8313-DCB866614B3B}" dt="2024-08-05T06:19:50.397" v="1437" actId="478"/>
          <ac:picMkLst>
            <pc:docMk/>
            <pc:sldMk cId="2251251862" sldId="256"/>
            <ac:picMk id="43" creationId="{8DC7DA0D-4632-E3AA-460E-481F2A92201C}"/>
          </ac:picMkLst>
        </pc:picChg>
        <pc:picChg chg="add del mod modCrop">
          <ac:chgData name="Derrick Ng" userId="c6acf2e0099e19b7" providerId="LiveId" clId="{23D02D32-4250-4827-8313-DCB866614B3B}" dt="2024-07-31T07:15:52.205" v="1161" actId="478"/>
          <ac:picMkLst>
            <pc:docMk/>
            <pc:sldMk cId="2251251862" sldId="256"/>
            <ac:picMk id="47" creationId="{2B291CA2-43DA-C5CA-61BE-5F83AEC44309}"/>
          </ac:picMkLst>
        </pc:picChg>
        <pc:picChg chg="del mod">
          <ac:chgData name="Derrick Ng" userId="c6acf2e0099e19b7" providerId="LiveId" clId="{23D02D32-4250-4827-8313-DCB866614B3B}" dt="2024-07-30T06:43:42.447" v="702" actId="478"/>
          <ac:picMkLst>
            <pc:docMk/>
            <pc:sldMk cId="2251251862" sldId="256"/>
            <ac:picMk id="49" creationId="{00000000-0000-0000-0000-000000000000}"/>
          </ac:picMkLst>
        </pc:picChg>
        <pc:picChg chg="del mod">
          <ac:chgData name="Derrick Ng" userId="c6acf2e0099e19b7" providerId="LiveId" clId="{23D02D32-4250-4827-8313-DCB866614B3B}" dt="2024-07-30T06:43:42.921" v="703" actId="478"/>
          <ac:picMkLst>
            <pc:docMk/>
            <pc:sldMk cId="2251251862" sldId="256"/>
            <ac:picMk id="50" creationId="{00000000-0000-0000-0000-000000000000}"/>
          </ac:picMkLst>
        </pc:picChg>
        <pc:picChg chg="add mod">
          <ac:chgData name="Derrick Ng" userId="c6acf2e0099e19b7" providerId="LiveId" clId="{23D02D32-4250-4827-8313-DCB866614B3B}" dt="2024-07-31T07:18:02.671" v="1186" actId="1076"/>
          <ac:picMkLst>
            <pc:docMk/>
            <pc:sldMk cId="2251251862" sldId="256"/>
            <ac:picMk id="55" creationId="{16A975BF-585D-CDE2-2FA1-1FFD28F749BD}"/>
          </ac:picMkLst>
        </pc:picChg>
        <pc:picChg chg="mod">
          <ac:chgData name="Derrick Ng" userId="c6acf2e0099e19b7" providerId="LiveId" clId="{23D02D32-4250-4827-8313-DCB866614B3B}" dt="2024-08-06T00:40:27.597" v="2316" actId="1076"/>
          <ac:picMkLst>
            <pc:docMk/>
            <pc:sldMk cId="2251251862" sldId="256"/>
            <ac:picMk id="56" creationId="{AEF54560-9684-ABC0-A434-517E54E4CBE7}"/>
          </ac:picMkLst>
        </pc:picChg>
        <pc:picChg chg="add mod">
          <ac:chgData name="Derrick Ng" userId="c6acf2e0099e19b7" providerId="LiveId" clId="{23D02D32-4250-4827-8313-DCB866614B3B}" dt="2024-07-31T07:20:13.868" v="1197" actId="1076"/>
          <ac:picMkLst>
            <pc:docMk/>
            <pc:sldMk cId="2251251862" sldId="256"/>
            <ac:picMk id="57" creationId="{97991868-B652-826F-30D0-64243CB4BB7E}"/>
          </ac:picMkLst>
        </pc:picChg>
        <pc:picChg chg="add mod">
          <ac:chgData name="Derrick Ng" userId="c6acf2e0099e19b7" providerId="LiveId" clId="{23D02D32-4250-4827-8313-DCB866614B3B}" dt="2024-07-31T07:23:28.939" v="1220" actId="1076"/>
          <ac:picMkLst>
            <pc:docMk/>
            <pc:sldMk cId="2251251862" sldId="256"/>
            <ac:picMk id="60" creationId="{10526D49-CF03-3694-2E9F-3ADCD18EEEE3}"/>
          </ac:picMkLst>
        </pc:picChg>
        <pc:picChg chg="add mod">
          <ac:chgData name="Derrick Ng" userId="c6acf2e0099e19b7" providerId="LiveId" clId="{23D02D32-4250-4827-8313-DCB866614B3B}" dt="2024-07-31T07:23:36.509" v="1221" actId="1076"/>
          <ac:picMkLst>
            <pc:docMk/>
            <pc:sldMk cId="2251251862" sldId="256"/>
            <ac:picMk id="63" creationId="{FB2452EC-860F-0820-5733-3E070BAC46FA}"/>
          </ac:picMkLst>
        </pc:picChg>
        <pc:picChg chg="add del mod">
          <ac:chgData name="Derrick Ng" userId="c6acf2e0099e19b7" providerId="LiveId" clId="{23D02D32-4250-4827-8313-DCB866614B3B}" dt="2024-07-30T04:38:20.614" v="136" actId="478"/>
          <ac:picMkLst>
            <pc:docMk/>
            <pc:sldMk cId="2251251862" sldId="256"/>
            <ac:picMk id="1026" creationId="{DF80B682-8DE1-C2CA-B348-AE1F394C8B69}"/>
          </ac:picMkLst>
        </pc:picChg>
        <pc:picChg chg="add del mod">
          <ac:chgData name="Derrick Ng" userId="c6acf2e0099e19b7" providerId="LiveId" clId="{23D02D32-4250-4827-8313-DCB866614B3B}" dt="2024-07-31T07:24:49.470" v="1238" actId="478"/>
          <ac:picMkLst>
            <pc:docMk/>
            <pc:sldMk cId="2251251862" sldId="256"/>
            <ac:picMk id="1027" creationId="{67B3A779-7CB5-C422-67A8-EEE0B585E702}"/>
          </ac:picMkLst>
        </pc:picChg>
        <pc:picChg chg="add mod">
          <ac:chgData name="Derrick Ng" userId="c6acf2e0099e19b7" providerId="LiveId" clId="{23D02D32-4250-4827-8313-DCB866614B3B}" dt="2024-07-31T07:24:54.066" v="1242" actId="1076"/>
          <ac:picMkLst>
            <pc:docMk/>
            <pc:sldMk cId="2251251862" sldId="256"/>
            <ac:picMk id="1029" creationId="{6100C061-0976-F96B-A48E-5165B6CA15BD}"/>
          </ac:picMkLst>
        </pc:picChg>
        <pc:picChg chg="del mod topLvl">
          <ac:chgData name="Derrick Ng" userId="c6acf2e0099e19b7" providerId="LiveId" clId="{23D02D32-4250-4827-8313-DCB866614B3B}" dt="2024-08-05T05:48:39.711" v="1385" actId="478"/>
          <ac:picMkLst>
            <pc:docMk/>
            <pc:sldMk cId="2251251862" sldId="256"/>
            <ac:picMk id="1030" creationId="{D1875B6B-0FE7-9BD5-0AA3-8435906934F7}"/>
          </ac:picMkLst>
        </pc:picChg>
        <pc:picChg chg="add mod">
          <ac:chgData name="Derrick Ng" userId="c6acf2e0099e19b7" providerId="LiveId" clId="{23D02D32-4250-4827-8313-DCB866614B3B}" dt="2024-07-30T06:44:08.604" v="713" actId="1076"/>
          <ac:picMkLst>
            <pc:docMk/>
            <pc:sldMk cId="2251251862" sldId="256"/>
            <ac:picMk id="1032" creationId="{B899446E-44A6-190F-B5EF-491D9D942C17}"/>
          </ac:picMkLst>
        </pc:picChg>
        <pc:picChg chg="mod topLvl">
          <ac:chgData name="Derrick Ng" userId="c6acf2e0099e19b7" providerId="LiveId" clId="{23D02D32-4250-4827-8313-DCB866614B3B}" dt="2024-08-06T00:48:13.839" v="2388" actId="208"/>
          <ac:picMkLst>
            <pc:docMk/>
            <pc:sldMk cId="2251251862" sldId="256"/>
            <ac:picMk id="1055" creationId="{64D794DF-C5AD-C280-2BB4-40DBEB05B729}"/>
          </ac:picMkLst>
        </pc:picChg>
        <pc:picChg chg="mod topLvl">
          <ac:chgData name="Derrick Ng" userId="c6acf2e0099e19b7" providerId="LiveId" clId="{23D02D32-4250-4827-8313-DCB866614B3B}" dt="2024-08-06T00:48:13.839" v="2388" actId="208"/>
          <ac:picMkLst>
            <pc:docMk/>
            <pc:sldMk cId="2251251862" sldId="256"/>
            <ac:picMk id="1062" creationId="{55367542-C132-1DCA-CAAD-CB5E24E6FB10}"/>
          </ac:picMkLst>
        </pc:picChg>
        <pc:picChg chg="mod topLvl">
          <ac:chgData name="Derrick Ng" userId="c6acf2e0099e19b7" providerId="LiveId" clId="{23D02D32-4250-4827-8313-DCB866614B3B}" dt="2024-08-06T00:50:34.278" v="2398" actId="1076"/>
          <ac:picMkLst>
            <pc:docMk/>
            <pc:sldMk cId="2251251862" sldId="256"/>
            <ac:picMk id="1068" creationId="{79BDD84C-A444-E3AF-5AC7-1BF4CE8B4E12}"/>
          </ac:picMkLst>
        </pc:picChg>
        <pc:picChg chg="add del mod topLvl">
          <ac:chgData name="Derrick Ng" userId="c6acf2e0099e19b7" providerId="LiveId" clId="{23D02D32-4250-4827-8313-DCB866614B3B}" dt="2024-08-06T00:48:36.317" v="2393" actId="2085"/>
          <ac:picMkLst>
            <pc:docMk/>
            <pc:sldMk cId="2251251862" sldId="256"/>
            <ac:picMk id="1084" creationId="{7C1B1131-15FB-879C-434C-E027AD359286}"/>
          </ac:picMkLst>
        </pc:picChg>
        <pc:cxnChg chg="del mod topLvl">
          <ac:chgData name="Derrick Ng" userId="c6acf2e0099e19b7" providerId="LiveId" clId="{23D02D32-4250-4827-8313-DCB866614B3B}" dt="2024-08-05T05:48:38.794" v="1384" actId="478"/>
          <ac:cxnSpMkLst>
            <pc:docMk/>
            <pc:sldMk cId="2251251862" sldId="256"/>
            <ac:cxnSpMk id="2" creationId="{4EB5B83E-A855-35E8-67A1-D7C10F03928A}"/>
          </ac:cxnSpMkLst>
        </pc:cxnChg>
        <pc:cxnChg chg="mod topLvl">
          <ac:chgData name="Derrick Ng" userId="c6acf2e0099e19b7" providerId="LiveId" clId="{23D02D32-4250-4827-8313-DCB866614B3B}" dt="2024-08-05T06:40:04.058" v="1593" actId="14100"/>
          <ac:cxnSpMkLst>
            <pc:docMk/>
            <pc:sldMk cId="2251251862" sldId="256"/>
            <ac:cxnSpMk id="16" creationId="{E8A3B720-BD45-8ACA-F92D-F762B2D21D2E}"/>
          </ac:cxnSpMkLst>
        </pc:cxnChg>
        <pc:cxnChg chg="mod topLvl">
          <ac:chgData name="Derrick Ng" userId="c6acf2e0099e19b7" providerId="LiveId" clId="{23D02D32-4250-4827-8313-DCB866614B3B}" dt="2024-08-05T06:42:11.260" v="1617" actId="14100"/>
          <ac:cxnSpMkLst>
            <pc:docMk/>
            <pc:sldMk cId="2251251862" sldId="256"/>
            <ac:cxnSpMk id="49" creationId="{ACEB6D9B-3E7D-3489-34CE-4A2339D4E812}"/>
          </ac:cxnSpMkLst>
        </pc:cxnChg>
        <pc:cxnChg chg="mod topLvl">
          <ac:chgData name="Derrick Ng" userId="c6acf2e0099e19b7" providerId="LiveId" clId="{23D02D32-4250-4827-8313-DCB866614B3B}" dt="2024-08-06T00:54:56.873" v="2405" actId="14100"/>
          <ac:cxnSpMkLst>
            <pc:docMk/>
            <pc:sldMk cId="2251251862" sldId="256"/>
            <ac:cxnSpMk id="50" creationId="{2619F225-9746-901A-1824-D4C3F2F9AA34}"/>
          </ac:cxnSpMkLst>
        </pc:cxnChg>
        <pc:cxnChg chg="mod topLvl">
          <ac:chgData name="Derrick Ng" userId="c6acf2e0099e19b7" providerId="LiveId" clId="{23D02D32-4250-4827-8313-DCB866614B3B}" dt="2024-08-06T00:47:27.425" v="2383" actId="14100"/>
          <ac:cxnSpMkLst>
            <pc:docMk/>
            <pc:sldMk cId="2251251862" sldId="256"/>
            <ac:cxnSpMk id="1035" creationId="{9768BB6B-E933-8142-4396-036316120D68}"/>
          </ac:cxnSpMkLst>
        </pc:cxnChg>
        <pc:cxnChg chg="mod topLvl">
          <ac:chgData name="Derrick Ng" userId="c6acf2e0099e19b7" providerId="LiveId" clId="{23D02D32-4250-4827-8313-DCB866614B3B}" dt="2024-08-06T00:54:53.279" v="2404" actId="14100"/>
          <ac:cxnSpMkLst>
            <pc:docMk/>
            <pc:sldMk cId="2251251862" sldId="256"/>
            <ac:cxnSpMk id="1042" creationId="{0EFE2331-88E5-3286-C75C-3636F2A393FC}"/>
          </ac:cxnSpMkLst>
        </pc:cxnChg>
        <pc:cxnChg chg="mod topLvl">
          <ac:chgData name="Derrick Ng" userId="c6acf2e0099e19b7" providerId="LiveId" clId="{23D02D32-4250-4827-8313-DCB866614B3B}" dt="2024-08-06T00:54:48.891" v="2403" actId="14100"/>
          <ac:cxnSpMkLst>
            <pc:docMk/>
            <pc:sldMk cId="2251251862" sldId="256"/>
            <ac:cxnSpMk id="1056" creationId="{15D832E0-473C-4D40-6FB7-41A9C41417EC}"/>
          </ac:cxnSpMkLst>
        </pc:cxnChg>
        <pc:cxnChg chg="mod topLvl">
          <ac:chgData name="Derrick Ng" userId="c6acf2e0099e19b7" providerId="LiveId" clId="{23D02D32-4250-4827-8313-DCB866614B3B}" dt="2024-08-06T00:50:41.139" v="2400" actId="14100"/>
          <ac:cxnSpMkLst>
            <pc:docMk/>
            <pc:sldMk cId="2251251862" sldId="256"/>
            <ac:cxnSpMk id="1074" creationId="{D725B6A3-DD32-9170-5E56-BB71EA4948C9}"/>
          </ac:cxnSpMkLst>
        </pc:cxnChg>
        <pc:cxnChg chg="mod topLvl">
          <ac:chgData name="Derrick Ng" userId="c6acf2e0099e19b7" providerId="LiveId" clId="{23D02D32-4250-4827-8313-DCB866614B3B}" dt="2024-08-06T00:55:03.817" v="2406" actId="14100"/>
          <ac:cxnSpMkLst>
            <pc:docMk/>
            <pc:sldMk cId="2251251862" sldId="256"/>
            <ac:cxnSpMk id="1093" creationId="{EC27D3C6-A47F-F331-10B1-C3B87D10C213}"/>
          </ac:cxnSpMkLst>
        </pc:cxn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5966400" y="0"/>
            <a:ext cx="609600" cy="27432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endParaRPr lang="en-US" sz="4444" dirty="0"/>
          </a:p>
        </p:txBody>
      </p:sp>
      <p:sp>
        <p:nvSpPr>
          <p:cNvPr id="16" name="Rectangle 15"/>
          <p:cNvSpPr/>
          <p:nvPr userDrawn="1"/>
        </p:nvSpPr>
        <p:spPr>
          <a:xfrm>
            <a:off x="0" y="0"/>
            <a:ext cx="609600" cy="274320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endParaRPr lang="en-US" sz="4444" dirty="0"/>
          </a:p>
        </p:txBody>
      </p:sp>
      <p:sp>
        <p:nvSpPr>
          <p:cNvPr id="17" name="Rectangle 16"/>
          <p:cNvSpPr/>
          <p:nvPr userDrawn="1"/>
        </p:nvSpPr>
        <p:spPr>
          <a:xfrm>
            <a:off x="0" y="0"/>
            <a:ext cx="36576000" cy="3429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endParaRPr lang="en-US" sz="4444" dirty="0"/>
          </a:p>
        </p:txBody>
      </p:sp>
      <p:sp>
        <p:nvSpPr>
          <p:cNvPr id="18" name="Rectangle 17"/>
          <p:cNvSpPr/>
          <p:nvPr userDrawn="1"/>
        </p:nvSpPr>
        <p:spPr>
          <a:xfrm>
            <a:off x="0" y="24003000"/>
            <a:ext cx="36576000" cy="3429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endParaRPr lang="en-US" sz="4444" dirty="0"/>
          </a:p>
        </p:txBody>
      </p:sp>
      <p:sp>
        <p:nvSpPr>
          <p:cNvPr id="11" name="Instructions"/>
          <p:cNvSpPr/>
          <p:nvPr userDrawn="1"/>
        </p:nvSpPr>
        <p:spPr>
          <a:xfrm>
            <a:off x="-8763000" y="0"/>
            <a:ext cx="8001000" cy="27432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42851" tIns="142851" rIns="142851" bIns="14285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00"/>
              </a:spcAft>
            </a:pPr>
            <a:r>
              <a:rPr lang="en-US" sz="6000" dirty="0">
                <a:solidFill>
                  <a:srgbClr val="7F7F7F"/>
                </a:solidFill>
                <a:latin typeface="Calibri" pitchFamily="34" charset="0"/>
                <a:cs typeface="Calibri" panose="020F0502020204030204" pitchFamily="34" charset="0"/>
              </a:rPr>
              <a:t>Poster Print Size:</a:t>
            </a:r>
            <a:endParaRPr sz="6000" dirty="0">
              <a:solidFill>
                <a:srgbClr val="7F7F7F"/>
              </a:solidFill>
              <a:latin typeface="Calibri" pitchFamily="34" charset="0"/>
              <a:cs typeface="Calibri" panose="020F0502020204030204" pitchFamily="34" charset="0"/>
            </a:endParaRPr>
          </a:p>
          <a:p>
            <a:pPr lvl="0">
              <a:spcBef>
                <a:spcPts val="0"/>
              </a:spcBef>
              <a:spcAft>
                <a:spcPts val="1500"/>
              </a:spcAft>
            </a:pPr>
            <a:r>
              <a:rPr lang="en-US" sz="4083" dirty="0">
                <a:solidFill>
                  <a:srgbClr val="7F7F7F"/>
                </a:solidFill>
                <a:latin typeface="Calibri" pitchFamily="34" charset="0"/>
                <a:cs typeface="Calibri" panose="020F0502020204030204" pitchFamily="34" charset="0"/>
              </a:rPr>
              <a:t>This poster template is 36” high by 48” wide. It can be used to print a Tri-Fold poster with 12” wings.</a:t>
            </a:r>
          </a:p>
          <a:p>
            <a:pPr lvl="0">
              <a:spcBef>
                <a:spcPts val="0"/>
              </a:spcBef>
              <a:spcAft>
                <a:spcPts val="1500"/>
              </a:spcAft>
            </a:pPr>
            <a:r>
              <a:rPr lang="en-US" sz="6000" dirty="0">
                <a:solidFill>
                  <a:srgbClr val="7F7F7F"/>
                </a:solidFill>
                <a:latin typeface="Calibri" pitchFamily="34" charset="0"/>
                <a:cs typeface="Calibri" panose="020F0502020204030204" pitchFamily="34" charset="0"/>
              </a:rPr>
              <a:t>Placeholders</a:t>
            </a:r>
            <a:r>
              <a:rPr sz="6000" dirty="0">
                <a:solidFill>
                  <a:srgbClr val="7F7F7F"/>
                </a:solidFill>
                <a:latin typeface="Calibri" pitchFamily="34" charset="0"/>
                <a:cs typeface="Calibri" panose="020F0502020204030204" pitchFamily="34" charset="0"/>
              </a:rPr>
              <a:t>:</a:t>
            </a:r>
          </a:p>
          <a:p>
            <a:pPr lvl="0">
              <a:spcBef>
                <a:spcPts val="0"/>
              </a:spcBef>
              <a:spcAft>
                <a:spcPts val="1500"/>
              </a:spcAft>
            </a:pPr>
            <a:r>
              <a:rPr sz="4083" dirty="0">
                <a:solidFill>
                  <a:srgbClr val="7F7F7F"/>
                </a:solidFill>
                <a:latin typeface="Calibri" pitchFamily="34" charset="0"/>
                <a:cs typeface="Calibri" panose="020F0502020204030204" pitchFamily="34" charset="0"/>
              </a:rPr>
              <a:t>The </a:t>
            </a:r>
            <a:r>
              <a:rPr lang="en-US" sz="4083" dirty="0">
                <a:solidFill>
                  <a:srgbClr val="7F7F7F"/>
                </a:solidFill>
                <a:latin typeface="Calibri" pitchFamily="34" charset="0"/>
                <a:cs typeface="Calibri" panose="020F0502020204030204" pitchFamily="34" charset="0"/>
              </a:rPr>
              <a:t>various elements included</a:t>
            </a:r>
            <a:r>
              <a:rPr sz="4083" dirty="0">
                <a:solidFill>
                  <a:srgbClr val="7F7F7F"/>
                </a:solidFill>
                <a:latin typeface="Calibri" pitchFamily="34" charset="0"/>
                <a:cs typeface="Calibri" panose="020F0502020204030204" pitchFamily="34" charset="0"/>
              </a:rPr>
              <a:t> in this </a:t>
            </a:r>
            <a:r>
              <a:rPr lang="en-US" sz="4083" dirty="0">
                <a:solidFill>
                  <a:srgbClr val="7F7F7F"/>
                </a:solidFill>
                <a:latin typeface="Calibri" pitchFamily="34" charset="0"/>
                <a:cs typeface="Calibri" panose="020F0502020204030204" pitchFamily="34" charset="0"/>
              </a:rPr>
              <a:t>poster are ones</a:t>
            </a:r>
            <a:r>
              <a:rPr lang="en-US" sz="4083" baseline="0" dirty="0">
                <a:solidFill>
                  <a:srgbClr val="7F7F7F"/>
                </a:solidFill>
                <a:latin typeface="Calibri" pitchFamily="34" charset="0"/>
                <a:cs typeface="Calibri" panose="020F0502020204030204" pitchFamily="34" charset="0"/>
              </a:rPr>
              <a:t> we often see in medical, research, and scientific posters.</a:t>
            </a:r>
            <a:r>
              <a:rPr sz="4083" dirty="0">
                <a:solidFill>
                  <a:srgbClr val="7F7F7F"/>
                </a:solidFill>
                <a:latin typeface="Calibri" pitchFamily="34" charset="0"/>
                <a:cs typeface="Calibri" panose="020F0502020204030204" pitchFamily="34" charset="0"/>
              </a:rPr>
              <a:t> </a:t>
            </a:r>
            <a:r>
              <a:rPr lang="en-US" sz="4083" dirty="0">
                <a:solidFill>
                  <a:srgbClr val="7F7F7F"/>
                </a:solidFill>
                <a:latin typeface="Calibri" pitchFamily="34" charset="0"/>
                <a:cs typeface="Calibri" panose="020F0502020204030204" pitchFamily="34" charset="0"/>
              </a:rPr>
              <a:t>Feel</a:t>
            </a:r>
            <a:r>
              <a:rPr lang="en-US" sz="4083"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500"/>
              </a:spcAft>
            </a:pPr>
            <a:r>
              <a:rPr lang="en-US" sz="6000" dirty="0">
                <a:solidFill>
                  <a:srgbClr val="7F7F7F"/>
                </a:solidFill>
                <a:latin typeface="Calibri" pitchFamily="34" charset="0"/>
                <a:cs typeface="Calibri" panose="020F0502020204030204" pitchFamily="34" charset="0"/>
              </a:rPr>
              <a:t>Image</a:t>
            </a:r>
            <a:r>
              <a:rPr lang="en-US" sz="6000" baseline="0" dirty="0">
                <a:solidFill>
                  <a:srgbClr val="7F7F7F"/>
                </a:solidFill>
                <a:latin typeface="Calibri" pitchFamily="34" charset="0"/>
                <a:cs typeface="Calibri" panose="020F0502020204030204" pitchFamily="34" charset="0"/>
              </a:rPr>
              <a:t> Quality</a:t>
            </a:r>
            <a:r>
              <a:rPr lang="en-US" sz="6000" dirty="0">
                <a:solidFill>
                  <a:srgbClr val="7F7F7F"/>
                </a:solidFill>
                <a:latin typeface="Calibri" pitchFamily="34" charset="0"/>
                <a:cs typeface="Calibri" panose="020F0502020204030204" pitchFamily="34" charset="0"/>
              </a:rPr>
              <a:t>:</a:t>
            </a:r>
          </a:p>
          <a:p>
            <a:pPr lvl="0">
              <a:spcBef>
                <a:spcPts val="0"/>
              </a:spcBef>
              <a:spcAft>
                <a:spcPts val="1500"/>
              </a:spcAft>
            </a:pPr>
            <a:r>
              <a:rPr lang="en-US" sz="4083" dirty="0">
                <a:solidFill>
                  <a:srgbClr val="7F7F7F"/>
                </a:solidFill>
                <a:latin typeface="Calibri" pitchFamily="34" charset="0"/>
                <a:cs typeface="Calibri" panose="020F0502020204030204" pitchFamily="34" charset="0"/>
              </a:rPr>
              <a:t>You can place digital photos or logo art in your poster file by selecting the </a:t>
            </a:r>
            <a:r>
              <a:rPr lang="en-US" sz="4083" b="1" dirty="0">
                <a:solidFill>
                  <a:srgbClr val="7F7F7F"/>
                </a:solidFill>
                <a:latin typeface="Calibri" pitchFamily="34" charset="0"/>
                <a:cs typeface="Calibri" panose="020F0502020204030204" pitchFamily="34" charset="0"/>
              </a:rPr>
              <a:t>Insert, Picture</a:t>
            </a:r>
            <a:r>
              <a:rPr lang="en-US" sz="4083"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083" b="1" dirty="0">
                <a:solidFill>
                  <a:srgbClr val="7F7F7F"/>
                </a:solidFill>
                <a:latin typeface="Calibri" pitchFamily="34" charset="0"/>
                <a:cs typeface="Calibri" panose="020F0502020204030204" pitchFamily="34" charset="0"/>
              </a:rPr>
              <a:t>150-200 pixels per inch in their final printed size</a:t>
            </a:r>
            <a:r>
              <a:rPr lang="en-US" sz="4083" dirty="0">
                <a:solidFill>
                  <a:srgbClr val="7F7F7F"/>
                </a:solidFill>
                <a:latin typeface="Calibri" pitchFamily="34" charset="0"/>
                <a:cs typeface="Calibri" panose="020F0502020204030204" pitchFamily="34" charset="0"/>
              </a:rPr>
              <a:t>. For instance, a 1600 x 1200 pixel</a:t>
            </a:r>
            <a:r>
              <a:rPr lang="en-US" sz="4083" baseline="0" dirty="0">
                <a:solidFill>
                  <a:srgbClr val="7F7F7F"/>
                </a:solidFill>
                <a:latin typeface="Calibri" pitchFamily="34" charset="0"/>
                <a:cs typeface="Calibri" panose="020F0502020204030204" pitchFamily="34" charset="0"/>
              </a:rPr>
              <a:t> photo will usually look fine up to </a:t>
            </a:r>
            <a:r>
              <a:rPr lang="en-US" sz="4083" dirty="0">
                <a:solidFill>
                  <a:srgbClr val="7F7F7F"/>
                </a:solidFill>
                <a:latin typeface="Calibri" pitchFamily="34" charset="0"/>
                <a:cs typeface="Calibri" panose="020F0502020204030204" pitchFamily="34" charset="0"/>
              </a:rPr>
              <a:t>8“-10” wide on your printed poster.</a:t>
            </a:r>
          </a:p>
          <a:p>
            <a:pPr lvl="0">
              <a:spcBef>
                <a:spcPts val="0"/>
              </a:spcBef>
              <a:spcAft>
                <a:spcPts val="1500"/>
              </a:spcAft>
            </a:pPr>
            <a:r>
              <a:rPr lang="en-US" sz="4083"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500"/>
              </a:spcAft>
            </a:pPr>
            <a:r>
              <a:rPr lang="en-US" sz="4083"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500"/>
              </a:spcAft>
            </a:pPr>
            <a:br>
              <a:rPr lang="en-US" sz="3000" dirty="0">
                <a:solidFill>
                  <a:srgbClr val="7F7F7F"/>
                </a:solidFill>
                <a:latin typeface="Calibri" pitchFamily="34" charset="0"/>
                <a:cs typeface="Calibri" panose="020F0502020204030204" pitchFamily="34" charset="0"/>
              </a:rPr>
            </a:br>
            <a:r>
              <a:rPr lang="en-US" sz="3000" dirty="0">
                <a:solidFill>
                  <a:srgbClr val="7F7F7F"/>
                </a:solidFill>
                <a:latin typeface="Calibri" pitchFamily="34" charset="0"/>
                <a:cs typeface="Calibri" panose="020F0502020204030204" pitchFamily="34" charset="0"/>
              </a:rPr>
              <a:t>[This sidebar area does not print.]</a:t>
            </a:r>
          </a:p>
        </p:txBody>
      </p:sp>
      <p:grpSp>
        <p:nvGrpSpPr>
          <p:cNvPr id="12" name="Group 11"/>
          <p:cNvGrpSpPr/>
          <p:nvPr userDrawn="1"/>
        </p:nvGrpSpPr>
        <p:grpSpPr>
          <a:xfrm>
            <a:off x="37338000" y="0"/>
            <a:ext cx="8001000" cy="27432000"/>
            <a:chOff x="33832800" y="0"/>
            <a:chExt cx="12801600" cy="43891200"/>
          </a:xfrm>
        </p:grpSpPr>
        <p:sp>
          <p:nvSpPr>
            <p:cNvPr id="13"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500"/>
                </a:spcAft>
              </a:pPr>
              <a:r>
                <a:rPr lang="en-US" sz="6000" dirty="0">
                  <a:solidFill>
                    <a:schemeClr val="bg1">
                      <a:lumMod val="50000"/>
                    </a:schemeClr>
                  </a:solidFill>
                  <a:latin typeface="Calibri" pitchFamily="34" charset="0"/>
                  <a:cs typeface="Calibri" panose="020F0502020204030204" pitchFamily="34" charset="0"/>
                </a:rPr>
                <a:t>Change</a:t>
              </a:r>
              <a:r>
                <a:rPr lang="en-US" sz="6000" baseline="0" dirty="0">
                  <a:solidFill>
                    <a:schemeClr val="bg1">
                      <a:lumMod val="50000"/>
                    </a:schemeClr>
                  </a:solidFill>
                  <a:latin typeface="Calibri" pitchFamily="34" charset="0"/>
                  <a:cs typeface="Calibri" panose="020F0502020204030204" pitchFamily="34" charset="0"/>
                </a:rPr>
                <a:t> Color Theme</a:t>
              </a:r>
              <a:r>
                <a:rPr lang="en-US" sz="6000" dirty="0">
                  <a:solidFill>
                    <a:schemeClr val="bg1">
                      <a:lumMod val="50000"/>
                    </a:schemeClr>
                  </a:solidFill>
                  <a:latin typeface="Calibri" pitchFamily="34" charset="0"/>
                  <a:cs typeface="Calibri" panose="020F0502020204030204" pitchFamily="34" charset="0"/>
                </a:rPr>
                <a:t>:</a:t>
              </a:r>
              <a:endParaRPr sz="600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r>
                <a:rPr lang="en-US" sz="4083"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083"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500"/>
                </a:spcAft>
              </a:pPr>
              <a:r>
                <a:rPr lang="en-US" sz="4083" baseline="0" dirty="0">
                  <a:solidFill>
                    <a:schemeClr val="bg1">
                      <a:lumMod val="50000"/>
                    </a:schemeClr>
                  </a:solidFill>
                  <a:latin typeface="Calibri" pitchFamily="34" charset="0"/>
                  <a:cs typeface="Calibri" panose="020F0502020204030204" pitchFamily="34" charset="0"/>
                </a:rPr>
                <a:t>To change the color theme, select the </a:t>
              </a:r>
              <a:r>
                <a:rPr lang="en-US" sz="4083" b="1" baseline="0" dirty="0">
                  <a:solidFill>
                    <a:schemeClr val="bg1">
                      <a:lumMod val="50000"/>
                    </a:schemeClr>
                  </a:solidFill>
                  <a:latin typeface="Calibri" pitchFamily="34" charset="0"/>
                  <a:cs typeface="Calibri" panose="020F0502020204030204" pitchFamily="34" charset="0"/>
                </a:rPr>
                <a:t>Design</a:t>
              </a:r>
              <a:r>
                <a:rPr lang="en-US" sz="4083" baseline="0" dirty="0">
                  <a:solidFill>
                    <a:schemeClr val="bg1">
                      <a:lumMod val="50000"/>
                    </a:schemeClr>
                  </a:solidFill>
                  <a:latin typeface="Calibri" pitchFamily="34" charset="0"/>
                  <a:cs typeface="Calibri" panose="020F0502020204030204" pitchFamily="34" charset="0"/>
                </a:rPr>
                <a:t> tab, then select the </a:t>
              </a:r>
              <a:r>
                <a:rPr lang="en-US" sz="4083" b="1" baseline="0" dirty="0">
                  <a:solidFill>
                    <a:schemeClr val="bg1">
                      <a:lumMod val="50000"/>
                    </a:schemeClr>
                  </a:solidFill>
                  <a:latin typeface="Calibri" pitchFamily="34" charset="0"/>
                  <a:cs typeface="Calibri" panose="020F0502020204030204" pitchFamily="34" charset="0"/>
                </a:rPr>
                <a:t>Colors</a:t>
              </a:r>
              <a:r>
                <a:rPr lang="en-US" sz="4083"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endParaRPr lang="en-US" sz="4083" baseline="0" dirty="0">
                <a:solidFill>
                  <a:schemeClr val="bg1">
                    <a:lumMod val="50000"/>
                  </a:schemeClr>
                </a:solidFill>
                <a:latin typeface="Calibri" pitchFamily="34" charset="0"/>
                <a:cs typeface="Calibri" panose="020F0502020204030204" pitchFamily="34" charset="0"/>
              </a:endParaRPr>
            </a:p>
            <a:p>
              <a:pPr lvl="0">
                <a:spcBef>
                  <a:spcPts val="0"/>
                </a:spcBef>
                <a:spcAft>
                  <a:spcPts val="1500"/>
                </a:spcAft>
              </a:pPr>
              <a:r>
                <a:rPr lang="en-US" sz="4083"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500"/>
                </a:spcAft>
              </a:pPr>
              <a:r>
                <a:rPr lang="en-US" sz="60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500"/>
                </a:spcAft>
              </a:pPr>
              <a:r>
                <a:rPr lang="en-US" sz="4083" dirty="0">
                  <a:solidFill>
                    <a:schemeClr val="bg1">
                      <a:lumMod val="50000"/>
                    </a:schemeClr>
                  </a:solidFill>
                  <a:latin typeface="Calibri" pitchFamily="34" charset="0"/>
                  <a:cs typeface="Calibri" panose="020F0502020204030204" pitchFamily="34" charset="0"/>
                </a:rPr>
                <a:t>Once your poster file is ready, visit</a:t>
              </a:r>
              <a:r>
                <a:rPr lang="en-US" sz="4083" baseline="0" dirty="0">
                  <a:solidFill>
                    <a:schemeClr val="bg1">
                      <a:lumMod val="50000"/>
                    </a:schemeClr>
                  </a:solidFill>
                  <a:latin typeface="Calibri" pitchFamily="34" charset="0"/>
                  <a:cs typeface="Calibri" panose="020F0502020204030204" pitchFamily="34" charset="0"/>
                </a:rPr>
                <a:t> </a:t>
              </a:r>
              <a:r>
                <a:rPr lang="en-US" sz="4083" b="1" baseline="0" dirty="0">
                  <a:solidFill>
                    <a:schemeClr val="bg1">
                      <a:lumMod val="50000"/>
                    </a:schemeClr>
                  </a:solidFill>
                  <a:latin typeface="Calibri" pitchFamily="34" charset="0"/>
                  <a:cs typeface="Calibri" panose="020F0502020204030204" pitchFamily="34" charset="0"/>
                </a:rPr>
                <a:t>www.genigraphics.com</a:t>
              </a:r>
              <a:r>
                <a:rPr lang="en-US" sz="4083"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500"/>
                </a:spcAft>
              </a:pPr>
              <a:r>
                <a:rPr lang="en-US" sz="4083"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083"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083" baseline="0" dirty="0">
                  <a:solidFill>
                    <a:schemeClr val="bg1">
                      <a:lumMod val="50000"/>
                    </a:schemeClr>
                  </a:solidFill>
                  <a:latin typeface="Calibri" pitchFamily="34" charset="0"/>
                  <a:cs typeface="Calibri" panose="020F0502020204030204" pitchFamily="34" charset="0"/>
                </a:rPr>
                <a:t>US and Canada:  1-800-790-4001</a:t>
              </a:r>
              <a:br>
                <a:rPr lang="en-US" sz="4083" baseline="0" dirty="0">
                  <a:solidFill>
                    <a:schemeClr val="bg1">
                      <a:lumMod val="50000"/>
                    </a:schemeClr>
                  </a:solidFill>
                  <a:latin typeface="Calibri" pitchFamily="34" charset="0"/>
                  <a:cs typeface="Calibri" panose="020F0502020204030204" pitchFamily="34" charset="0"/>
                </a:rPr>
              </a:br>
              <a:r>
                <a:rPr lang="en-US" sz="4083"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000" dirty="0">
                  <a:solidFill>
                    <a:schemeClr val="bg1">
                      <a:lumMod val="50000"/>
                    </a:schemeClr>
                  </a:solidFill>
                  <a:latin typeface="Calibri" pitchFamily="34" charset="0"/>
                  <a:cs typeface="Calibri" panose="020F0502020204030204" pitchFamily="34" charset="0"/>
                </a:rPr>
              </a:br>
              <a:r>
                <a:rPr lang="en-US" sz="3000" dirty="0">
                  <a:solidFill>
                    <a:schemeClr val="bg1">
                      <a:lumMod val="50000"/>
                    </a:schemeClr>
                  </a:solidFill>
                  <a:latin typeface="Calibri" pitchFamily="34" charset="0"/>
                  <a:cs typeface="Calibri" panose="020F0502020204030204" pitchFamily="34" charset="0"/>
                </a:rPr>
                <a:t>[This sidebar area does not print.]</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grpSp>
        <p:nvGrpSpPr>
          <p:cNvPr id="8" name="Group 7"/>
          <p:cNvGrpSpPr/>
          <p:nvPr userDrawn="1"/>
        </p:nvGrpSpPr>
        <p:grpSpPr>
          <a:xfrm>
            <a:off x="5861073" y="-1047750"/>
            <a:ext cx="24486155" cy="29711650"/>
            <a:chOff x="7033287" y="-1257300"/>
            <a:chExt cx="29383386" cy="35653980"/>
          </a:xfrm>
        </p:grpSpPr>
        <p:sp>
          <p:nvSpPr>
            <p:cNvPr id="2" name="TextBox 1"/>
            <p:cNvSpPr txBox="1"/>
            <p:nvPr userDrawn="1"/>
          </p:nvSpPr>
          <p:spPr>
            <a:xfrm>
              <a:off x="7033287" y="-1247269"/>
              <a:ext cx="3094386" cy="931486"/>
            </a:xfrm>
            <a:prstGeom prst="rect">
              <a:avLst/>
            </a:prstGeom>
            <a:noFill/>
          </p:spPr>
          <p:txBody>
            <a:bodyPr wrap="none" rtlCol="0">
              <a:spAutoFit/>
            </a:bodyPr>
            <a:lstStyle/>
            <a:p>
              <a:r>
                <a:rPr lang="en-US" sz="4444" dirty="0">
                  <a:solidFill>
                    <a:srgbClr val="7F7F7F"/>
                  </a:solidFill>
                </a:rPr>
                <a:t>Folds here</a:t>
              </a:r>
            </a:p>
          </p:txBody>
        </p:sp>
        <p:cxnSp>
          <p:nvCxnSpPr>
            <p:cNvPr id="4" name="Straight Arrow Connector 3"/>
            <p:cNvCxnSpPr/>
            <p:nvPr userDrawn="1"/>
          </p:nvCxnSpPr>
          <p:spPr>
            <a:xfrm>
              <a:off x="109728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userDrawn="1"/>
          </p:nvSpPr>
          <p:spPr>
            <a:xfrm>
              <a:off x="33322287" y="-1247269"/>
              <a:ext cx="3094386" cy="931486"/>
            </a:xfrm>
            <a:prstGeom prst="rect">
              <a:avLst/>
            </a:prstGeom>
            <a:noFill/>
          </p:spPr>
          <p:txBody>
            <a:bodyPr wrap="none" rtlCol="0">
              <a:spAutoFit/>
            </a:bodyPr>
            <a:lstStyle/>
            <a:p>
              <a:r>
                <a:rPr lang="en-US" sz="4444" dirty="0">
                  <a:solidFill>
                    <a:srgbClr val="7F7F7F"/>
                  </a:solidFill>
                </a:rPr>
                <a:t>Folds here</a:t>
              </a:r>
            </a:p>
          </p:txBody>
        </p:sp>
        <p:cxnSp>
          <p:nvCxnSpPr>
            <p:cNvPr id="20" name="Straight Arrow Connector 19"/>
            <p:cNvCxnSpPr/>
            <p:nvPr userDrawn="1"/>
          </p:nvCxnSpPr>
          <p:spPr>
            <a:xfrm>
              <a:off x="32918400" y="-1257300"/>
              <a:ext cx="0" cy="1097280"/>
            </a:xfrm>
            <a:prstGeom prst="straightConnector1">
              <a:avLst/>
            </a:prstGeom>
            <a:ln w="63500">
              <a:solidFill>
                <a:srgbClr val="7F7F7F"/>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userDrawn="1"/>
          </p:nvSpPr>
          <p:spPr>
            <a:xfrm>
              <a:off x="7033287" y="33309431"/>
              <a:ext cx="3094386" cy="931486"/>
            </a:xfrm>
            <a:prstGeom prst="rect">
              <a:avLst/>
            </a:prstGeom>
            <a:noFill/>
          </p:spPr>
          <p:txBody>
            <a:bodyPr wrap="none" rtlCol="0">
              <a:spAutoFit/>
            </a:bodyPr>
            <a:lstStyle/>
            <a:p>
              <a:r>
                <a:rPr lang="en-US" sz="4444" dirty="0">
                  <a:solidFill>
                    <a:srgbClr val="7F7F7F"/>
                  </a:solidFill>
                </a:rPr>
                <a:t>Folds here</a:t>
              </a:r>
            </a:p>
          </p:txBody>
        </p:sp>
        <p:cxnSp>
          <p:nvCxnSpPr>
            <p:cNvPr id="22" name="Straight Arrow Connector 21"/>
            <p:cNvCxnSpPr/>
            <p:nvPr userDrawn="1"/>
          </p:nvCxnSpPr>
          <p:spPr>
            <a:xfrm>
              <a:off x="109728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userDrawn="1"/>
          </p:nvSpPr>
          <p:spPr>
            <a:xfrm>
              <a:off x="33322287" y="33309431"/>
              <a:ext cx="3094386" cy="931486"/>
            </a:xfrm>
            <a:prstGeom prst="rect">
              <a:avLst/>
            </a:prstGeom>
            <a:noFill/>
          </p:spPr>
          <p:txBody>
            <a:bodyPr wrap="none" rtlCol="0">
              <a:spAutoFit/>
            </a:bodyPr>
            <a:lstStyle/>
            <a:p>
              <a:r>
                <a:rPr lang="en-US" sz="4444" dirty="0">
                  <a:solidFill>
                    <a:srgbClr val="7F7F7F"/>
                  </a:solidFill>
                </a:rPr>
                <a:t>Folds here</a:t>
              </a:r>
            </a:p>
          </p:txBody>
        </p:sp>
        <p:cxnSp>
          <p:nvCxnSpPr>
            <p:cNvPr id="24" name="Straight Arrow Connector 23"/>
            <p:cNvCxnSpPr/>
            <p:nvPr userDrawn="1"/>
          </p:nvCxnSpPr>
          <p:spPr>
            <a:xfrm>
              <a:off x="32918400" y="33299400"/>
              <a:ext cx="0" cy="1097280"/>
            </a:xfrm>
            <a:prstGeom prst="straightConnector1">
              <a:avLst/>
            </a:prstGeom>
            <a:ln w="63500">
              <a:solidFill>
                <a:srgbClr val="7F7F7F"/>
              </a:solidFill>
              <a:headEnd type="arrow"/>
              <a:tailEnd type="none"/>
            </a:ln>
          </p:spPr>
          <p:style>
            <a:lnRef idx="1">
              <a:schemeClr val="accent1"/>
            </a:lnRef>
            <a:fillRef idx="0">
              <a:schemeClr val="accent1"/>
            </a:fillRef>
            <a:effectRef idx="0">
              <a:schemeClr val="accent1"/>
            </a:effectRef>
            <a:fontRef idx="minor">
              <a:schemeClr val="tx1"/>
            </a:fontRef>
          </p:style>
        </p:cxnSp>
      </p:grpSp>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004001" y="27178000"/>
            <a:ext cx="4414529" cy="154940"/>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8/5/2024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1828800" y="6400803"/>
            <a:ext cx="32918400" cy="1810385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28800" y="25425403"/>
            <a:ext cx="8534400" cy="1460500"/>
          </a:xfrm>
          <a:prstGeom prst="rect">
            <a:avLst/>
          </a:prstGeom>
        </p:spPr>
        <p:txBody>
          <a:bodyPr vert="horz" lIns="329128" tIns="164564" rIns="329128" bIns="164564" rtlCol="0" anchor="ctr"/>
          <a:lstStyle>
            <a:lvl1pPr algn="l">
              <a:defRPr sz="3667">
                <a:solidFill>
                  <a:schemeClr val="tx1">
                    <a:tint val="75000"/>
                  </a:schemeClr>
                </a:solidFill>
              </a:defRPr>
            </a:lvl1pPr>
          </a:lstStyle>
          <a:p>
            <a:fld id="{985D6BDF-9D0E-4E2B-85B8-D8F4790360C9}" type="datetimeFigureOut">
              <a:rPr lang="en-US" smtClean="0"/>
              <a:t>8/5/2024</a:t>
            </a:fld>
            <a:endParaRPr lang="en-US" dirty="0"/>
          </a:p>
        </p:txBody>
      </p:sp>
      <p:sp>
        <p:nvSpPr>
          <p:cNvPr id="5" name="Footer Placeholder 4"/>
          <p:cNvSpPr>
            <a:spLocks noGrp="1"/>
          </p:cNvSpPr>
          <p:nvPr>
            <p:ph type="ftr" sz="quarter" idx="3"/>
          </p:nvPr>
        </p:nvSpPr>
        <p:spPr>
          <a:xfrm>
            <a:off x="12496800" y="25425403"/>
            <a:ext cx="11582400" cy="1460500"/>
          </a:xfrm>
          <a:prstGeom prst="rect">
            <a:avLst/>
          </a:prstGeom>
        </p:spPr>
        <p:txBody>
          <a:bodyPr vert="horz" lIns="329128" tIns="164564" rIns="329128" bIns="164564" rtlCol="0" anchor="ctr"/>
          <a:lstStyle>
            <a:lvl1pPr algn="ctr">
              <a:defRPr sz="3667">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6212800" y="25425403"/>
            <a:ext cx="8534400" cy="1460500"/>
          </a:xfrm>
          <a:prstGeom prst="rect">
            <a:avLst/>
          </a:prstGeom>
        </p:spPr>
        <p:txBody>
          <a:bodyPr vert="horz" lIns="329128" tIns="164564" rIns="329128" bIns="164564" rtlCol="0" anchor="ctr"/>
          <a:lstStyle>
            <a:lvl1pPr algn="r">
              <a:defRPr sz="3667">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2742623" rtl="0" eaLnBrk="1" latinLnBrk="0" hangingPunct="1">
        <a:spcBef>
          <a:spcPct val="0"/>
        </a:spcBef>
        <a:buNone/>
        <a:defRPr sz="5000" kern="1200">
          <a:solidFill>
            <a:schemeClr val="tx1"/>
          </a:solidFill>
          <a:latin typeface="+mj-lt"/>
          <a:ea typeface="+mj-ea"/>
          <a:cs typeface="+mj-cs"/>
        </a:defRPr>
      </a:lvl1pPr>
    </p:titleStyle>
    <p:bodyStyle>
      <a:lvl1pPr marL="285690" indent="-285690" algn="l" defTabSz="2742623" rtl="0" eaLnBrk="1" latinLnBrk="0" hangingPunct="1">
        <a:spcBef>
          <a:spcPct val="20000"/>
        </a:spcBef>
        <a:buFont typeface="Arial" pitchFamily="34" charset="0"/>
        <a:buChar char="•"/>
        <a:defRPr sz="2250" kern="1200">
          <a:solidFill>
            <a:schemeClr val="tx1"/>
          </a:solidFill>
          <a:latin typeface="+mn-lt"/>
          <a:ea typeface="+mn-ea"/>
          <a:cs typeface="+mn-cs"/>
        </a:defRPr>
      </a:lvl1pPr>
      <a:lvl2pPr marL="571380" indent="-285690" algn="l" defTabSz="2742623" rtl="0" eaLnBrk="1" latinLnBrk="0" hangingPunct="1">
        <a:spcBef>
          <a:spcPct val="20000"/>
        </a:spcBef>
        <a:buFont typeface="Arial" pitchFamily="34" charset="0"/>
        <a:buChar char="–"/>
        <a:defRPr sz="2250" kern="1200">
          <a:solidFill>
            <a:schemeClr val="tx1"/>
          </a:solidFill>
          <a:latin typeface="+mn-lt"/>
          <a:ea typeface="+mn-ea"/>
          <a:cs typeface="+mn-cs"/>
        </a:defRPr>
      </a:lvl2pPr>
      <a:lvl3pPr marL="857070" indent="-285690" algn="l" defTabSz="2742623" rtl="0" eaLnBrk="1" latinLnBrk="0" hangingPunct="1">
        <a:spcBef>
          <a:spcPct val="20000"/>
        </a:spcBef>
        <a:buFont typeface="Arial" pitchFamily="34" charset="0"/>
        <a:buChar char="•"/>
        <a:defRPr sz="2250" kern="1200">
          <a:solidFill>
            <a:schemeClr val="tx1"/>
          </a:solidFill>
          <a:latin typeface="+mn-lt"/>
          <a:ea typeface="+mn-ea"/>
          <a:cs typeface="+mn-cs"/>
        </a:defRPr>
      </a:lvl3pPr>
      <a:lvl4pPr marL="1142759" indent="-285690" algn="l" defTabSz="2742623" rtl="0" eaLnBrk="1" latinLnBrk="0" hangingPunct="1">
        <a:spcBef>
          <a:spcPct val="20000"/>
        </a:spcBef>
        <a:buFont typeface="Arial" pitchFamily="34" charset="0"/>
        <a:buChar char="–"/>
        <a:defRPr sz="2250" kern="1200">
          <a:solidFill>
            <a:schemeClr val="tx1"/>
          </a:solidFill>
          <a:latin typeface="+mn-lt"/>
          <a:ea typeface="+mn-ea"/>
          <a:cs typeface="+mn-cs"/>
        </a:defRPr>
      </a:lvl4pPr>
      <a:lvl5pPr marL="1428450" indent="-285690" algn="l" defTabSz="2742623" rtl="0" eaLnBrk="1" latinLnBrk="0" hangingPunct="1">
        <a:spcBef>
          <a:spcPct val="20000"/>
        </a:spcBef>
        <a:buFont typeface="Arial" pitchFamily="34" charset="0"/>
        <a:buChar char="»"/>
        <a:defRPr sz="2250" kern="1200">
          <a:solidFill>
            <a:schemeClr val="tx1"/>
          </a:solidFill>
          <a:latin typeface="+mn-lt"/>
          <a:ea typeface="+mn-ea"/>
          <a:cs typeface="+mn-cs"/>
        </a:defRPr>
      </a:lvl5pPr>
      <a:lvl6pPr marL="7542213" indent="-685656" algn="l" defTabSz="2742623" rtl="0" eaLnBrk="1" latinLnBrk="0" hangingPunct="1">
        <a:spcBef>
          <a:spcPct val="20000"/>
        </a:spcBef>
        <a:buFont typeface="Arial" pitchFamily="34" charset="0"/>
        <a:buChar char="•"/>
        <a:defRPr sz="6000" kern="1200">
          <a:solidFill>
            <a:schemeClr val="tx1"/>
          </a:solidFill>
          <a:latin typeface="+mn-lt"/>
          <a:ea typeface="+mn-ea"/>
          <a:cs typeface="+mn-cs"/>
        </a:defRPr>
      </a:lvl6pPr>
      <a:lvl7pPr marL="8913525" indent="-685656" algn="l" defTabSz="2742623" rtl="0" eaLnBrk="1" latinLnBrk="0" hangingPunct="1">
        <a:spcBef>
          <a:spcPct val="20000"/>
        </a:spcBef>
        <a:buFont typeface="Arial" pitchFamily="34" charset="0"/>
        <a:buChar char="•"/>
        <a:defRPr sz="6000" kern="1200">
          <a:solidFill>
            <a:schemeClr val="tx1"/>
          </a:solidFill>
          <a:latin typeface="+mn-lt"/>
          <a:ea typeface="+mn-ea"/>
          <a:cs typeface="+mn-cs"/>
        </a:defRPr>
      </a:lvl7pPr>
      <a:lvl8pPr marL="10284836" indent="-685656" algn="l" defTabSz="2742623" rtl="0" eaLnBrk="1" latinLnBrk="0" hangingPunct="1">
        <a:spcBef>
          <a:spcPct val="20000"/>
        </a:spcBef>
        <a:buFont typeface="Arial" pitchFamily="34" charset="0"/>
        <a:buChar char="•"/>
        <a:defRPr sz="6000" kern="1200">
          <a:solidFill>
            <a:schemeClr val="tx1"/>
          </a:solidFill>
          <a:latin typeface="+mn-lt"/>
          <a:ea typeface="+mn-ea"/>
          <a:cs typeface="+mn-cs"/>
        </a:defRPr>
      </a:lvl8pPr>
      <a:lvl9pPr marL="11656147" indent="-685656" algn="l" defTabSz="2742623" rtl="0" eaLnBrk="1" latinLnBrk="0" hangingPunct="1">
        <a:spcBef>
          <a:spcPct val="20000"/>
        </a:spcBef>
        <a:buFont typeface="Arial" pitchFamily="34" charset="0"/>
        <a:buChar char="•"/>
        <a:defRPr sz="6000" kern="1200">
          <a:solidFill>
            <a:schemeClr val="tx1"/>
          </a:solidFill>
          <a:latin typeface="+mn-lt"/>
          <a:ea typeface="+mn-ea"/>
          <a:cs typeface="+mn-cs"/>
        </a:defRPr>
      </a:lvl9pPr>
    </p:bodyStyle>
    <p:otherStyle>
      <a:defPPr>
        <a:defRPr lang="en-US"/>
      </a:defPPr>
      <a:lvl1pPr marL="0" algn="l" defTabSz="2742623" rtl="0" eaLnBrk="1" latinLnBrk="0" hangingPunct="1">
        <a:defRPr sz="5333" kern="1200">
          <a:solidFill>
            <a:schemeClr val="tx1"/>
          </a:solidFill>
          <a:latin typeface="+mn-lt"/>
          <a:ea typeface="+mn-ea"/>
          <a:cs typeface="+mn-cs"/>
        </a:defRPr>
      </a:lvl1pPr>
      <a:lvl2pPr marL="1371312" algn="l" defTabSz="2742623" rtl="0" eaLnBrk="1" latinLnBrk="0" hangingPunct="1">
        <a:defRPr sz="5333" kern="1200">
          <a:solidFill>
            <a:schemeClr val="tx1"/>
          </a:solidFill>
          <a:latin typeface="+mn-lt"/>
          <a:ea typeface="+mn-ea"/>
          <a:cs typeface="+mn-cs"/>
        </a:defRPr>
      </a:lvl2pPr>
      <a:lvl3pPr marL="2742623" algn="l" defTabSz="2742623" rtl="0" eaLnBrk="1" latinLnBrk="0" hangingPunct="1">
        <a:defRPr sz="5333" kern="1200">
          <a:solidFill>
            <a:schemeClr val="tx1"/>
          </a:solidFill>
          <a:latin typeface="+mn-lt"/>
          <a:ea typeface="+mn-ea"/>
          <a:cs typeface="+mn-cs"/>
        </a:defRPr>
      </a:lvl3pPr>
      <a:lvl4pPr marL="4113935" algn="l" defTabSz="2742623" rtl="0" eaLnBrk="1" latinLnBrk="0" hangingPunct="1">
        <a:defRPr sz="5333" kern="1200">
          <a:solidFill>
            <a:schemeClr val="tx1"/>
          </a:solidFill>
          <a:latin typeface="+mn-lt"/>
          <a:ea typeface="+mn-ea"/>
          <a:cs typeface="+mn-cs"/>
        </a:defRPr>
      </a:lvl4pPr>
      <a:lvl5pPr marL="5485246" algn="l" defTabSz="2742623" rtl="0" eaLnBrk="1" latinLnBrk="0" hangingPunct="1">
        <a:defRPr sz="5333" kern="1200">
          <a:solidFill>
            <a:schemeClr val="tx1"/>
          </a:solidFill>
          <a:latin typeface="+mn-lt"/>
          <a:ea typeface="+mn-ea"/>
          <a:cs typeface="+mn-cs"/>
        </a:defRPr>
      </a:lvl5pPr>
      <a:lvl6pPr marL="6856557" algn="l" defTabSz="2742623" rtl="0" eaLnBrk="1" latinLnBrk="0" hangingPunct="1">
        <a:defRPr sz="5333" kern="1200">
          <a:solidFill>
            <a:schemeClr val="tx1"/>
          </a:solidFill>
          <a:latin typeface="+mn-lt"/>
          <a:ea typeface="+mn-ea"/>
          <a:cs typeface="+mn-cs"/>
        </a:defRPr>
      </a:lvl6pPr>
      <a:lvl7pPr marL="8227868" algn="l" defTabSz="2742623" rtl="0" eaLnBrk="1" latinLnBrk="0" hangingPunct="1">
        <a:defRPr sz="5333" kern="1200">
          <a:solidFill>
            <a:schemeClr val="tx1"/>
          </a:solidFill>
          <a:latin typeface="+mn-lt"/>
          <a:ea typeface="+mn-ea"/>
          <a:cs typeface="+mn-cs"/>
        </a:defRPr>
      </a:lvl7pPr>
      <a:lvl8pPr marL="9599181" algn="l" defTabSz="2742623" rtl="0" eaLnBrk="1" latinLnBrk="0" hangingPunct="1">
        <a:defRPr sz="5333" kern="1200">
          <a:solidFill>
            <a:schemeClr val="tx1"/>
          </a:solidFill>
          <a:latin typeface="+mn-lt"/>
          <a:ea typeface="+mn-ea"/>
          <a:cs typeface="+mn-cs"/>
        </a:defRPr>
      </a:lvl8pPr>
      <a:lvl9pPr marL="10970493" algn="l" defTabSz="2742623" rtl="0" eaLnBrk="1" latinLnBrk="0" hangingPunct="1">
        <a:defRPr sz="53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2.png"/><Relationship Id="rId18"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8.png"/><Relationship Id="rId12" Type="http://schemas.microsoft.com/office/2007/relationships/hdphoto" Target="../media/hdphoto2.wdp"/><Relationship Id="rId17" Type="http://schemas.microsoft.com/office/2007/relationships/hdphoto" Target="../media/hdphoto3.wdp"/><Relationship Id="rId2" Type="http://schemas.openxmlformats.org/officeDocument/2006/relationships/image" Target="../media/image3.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7.svg"/><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9.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6DC2E4D-51E7-6530-74E3-10223C3A0B8C}"/>
              </a:ext>
            </a:extLst>
          </p:cNvPr>
          <p:cNvPicPr>
            <a:picLocks noChangeAspect="1"/>
          </p:cNvPicPr>
          <p:nvPr/>
        </p:nvPicPr>
        <p:blipFill>
          <a:blip r:embed="rId2"/>
          <a:stretch>
            <a:fillRect/>
          </a:stretch>
        </p:blipFill>
        <p:spPr>
          <a:xfrm>
            <a:off x="-838" y="23964327"/>
            <a:ext cx="1716678" cy="3119115"/>
          </a:xfrm>
          <a:prstGeom prst="rect">
            <a:avLst/>
          </a:prstGeom>
        </p:spPr>
      </p:pic>
      <p:pic>
        <p:nvPicPr>
          <p:cNvPr id="14" name="Picture 13">
            <a:extLst>
              <a:ext uri="{FF2B5EF4-FFF2-40B4-BE49-F238E27FC236}">
                <a16:creationId xmlns:a16="http://schemas.microsoft.com/office/drawing/2014/main" id="{7891DEFC-BC1F-9CBB-ACE3-21534B55052C}"/>
              </a:ext>
            </a:extLst>
          </p:cNvPr>
          <p:cNvPicPr>
            <a:picLocks noChangeAspect="1"/>
          </p:cNvPicPr>
          <p:nvPr/>
        </p:nvPicPr>
        <p:blipFill>
          <a:blip r:embed="rId3"/>
          <a:stretch>
            <a:fillRect/>
          </a:stretch>
        </p:blipFill>
        <p:spPr>
          <a:xfrm>
            <a:off x="609600" y="22967022"/>
            <a:ext cx="35356800" cy="4116420"/>
          </a:xfrm>
          <a:prstGeom prst="rect">
            <a:avLst/>
          </a:prstGeom>
        </p:spPr>
      </p:pic>
      <p:sp>
        <p:nvSpPr>
          <p:cNvPr id="3" name="Text Box 191">
            <a:extLst>
              <a:ext uri="{FF2B5EF4-FFF2-40B4-BE49-F238E27FC236}">
                <a16:creationId xmlns:a16="http://schemas.microsoft.com/office/drawing/2014/main" id="{71D2685F-5663-6C3A-122A-E61CBDDF3841}"/>
              </a:ext>
            </a:extLst>
          </p:cNvPr>
          <p:cNvSpPr txBox="1">
            <a:spLocks noChangeArrowheads="1"/>
          </p:cNvSpPr>
          <p:nvPr/>
        </p:nvSpPr>
        <p:spPr bwMode="auto">
          <a:xfrm>
            <a:off x="9101865" y="4215202"/>
            <a:ext cx="17802726" cy="22460597"/>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2667" dirty="0">
              <a:latin typeface="Calibri" pitchFamily="34" charset="0"/>
            </a:endParaRPr>
          </a:p>
          <a:p>
            <a:pPr eaLnBrk="1" hangingPunct="1"/>
            <a:endParaRPr lang="en-US" sz="800" dirty="0">
              <a:latin typeface="Calibri" pitchFamily="34" charset="0"/>
            </a:endParaRPr>
          </a:p>
          <a:p>
            <a:pPr eaLnBrk="1" hangingPunct="1"/>
            <a:endParaRPr lang="en-US" sz="800" dirty="0">
              <a:latin typeface="Calibri" pitchFamily="34" charset="0"/>
            </a:endParaRPr>
          </a:p>
          <a:p>
            <a:pPr eaLnBrk="1" hangingPunct="1"/>
            <a:endParaRPr lang="en-US" sz="800" dirty="0">
              <a:latin typeface="Calibri" pitchFamily="34" charset="0"/>
            </a:endParaRPr>
          </a:p>
          <a:p>
            <a:pPr eaLnBrk="1" hangingPunct="1"/>
            <a:endParaRPr lang="en-US" sz="8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r>
              <a:rPr lang="en-US" sz="100" dirty="0">
                <a:latin typeface="Calibri" pitchFamily="34" charset="0"/>
              </a:rPr>
              <a:t>S</a:t>
            </a: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r>
              <a:rPr lang="en-US" sz="100" dirty="0">
                <a:latin typeface="Calibri" pitchFamily="34" charset="0"/>
              </a:rPr>
              <a:t>S</a:t>
            </a:r>
          </a:p>
          <a:p>
            <a:pPr eaLnBrk="1" hangingPunct="1"/>
            <a:r>
              <a:rPr lang="en-US" sz="100" dirty="0">
                <a:latin typeface="Calibri" pitchFamily="34" charset="0"/>
              </a:rPr>
              <a:t>S</a:t>
            </a:r>
          </a:p>
          <a:p>
            <a:pPr eaLnBrk="1" hangingPunct="1"/>
            <a:r>
              <a:rPr lang="en-US" sz="100" dirty="0">
                <a:latin typeface="Calibri" pitchFamily="34" charset="0"/>
              </a:rPr>
              <a:t>S</a:t>
            </a:r>
          </a:p>
          <a:p>
            <a:pPr eaLnBrk="1" hangingPunct="1"/>
            <a:r>
              <a:rPr lang="en-US" sz="100" dirty="0">
                <a:latin typeface="Calibri" pitchFamily="34" charset="0"/>
              </a:rPr>
              <a:t>S</a:t>
            </a: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r>
              <a:rPr lang="en-US" sz="100" dirty="0">
                <a:latin typeface="Calibri" pitchFamily="34" charset="0"/>
              </a:rPr>
              <a:t>S</a:t>
            </a: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a:p>
            <a:pPr eaLnBrk="1" hangingPunct="1"/>
            <a:endParaRPr lang="en-US" sz="100" dirty="0">
              <a:latin typeface="Calibri" pitchFamily="34" charset="0"/>
            </a:endParaRPr>
          </a:p>
        </p:txBody>
      </p:sp>
      <p:pic>
        <p:nvPicPr>
          <p:cNvPr id="7" name="Picture 6" descr="A diagram of a product selection&#10;&#10;Description automatically generated">
            <a:extLst>
              <a:ext uri="{FF2B5EF4-FFF2-40B4-BE49-F238E27FC236}">
                <a16:creationId xmlns:a16="http://schemas.microsoft.com/office/drawing/2014/main" id="{F74AD8F5-EFE9-C1DC-F6EE-B476AE91D5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1198" y="4897656"/>
            <a:ext cx="8792054" cy="18818080"/>
          </a:xfrm>
          <a:prstGeom prst="rect">
            <a:avLst/>
          </a:prstGeom>
        </p:spPr>
      </p:pic>
      <p:sp>
        <p:nvSpPr>
          <p:cNvPr id="4" name="Text Box 122"/>
          <p:cNvSpPr txBox="1">
            <a:spLocks noChangeArrowheads="1"/>
          </p:cNvSpPr>
          <p:nvPr/>
        </p:nvSpPr>
        <p:spPr bwMode="auto">
          <a:xfrm>
            <a:off x="8244194" y="-1211861"/>
            <a:ext cx="20345400" cy="4514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281" tIns="76200" rIns="114281" bIns="7620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5400" b="1" dirty="0">
                <a:solidFill>
                  <a:schemeClr val="accent3">
                    <a:lumMod val="20000"/>
                    <a:lumOff val="80000"/>
                  </a:schemeClr>
                </a:solidFill>
                <a:latin typeface="+mn-lt"/>
              </a:rPr>
              <a:t>Identifying Sustainable Design Opportunities through</a:t>
            </a:r>
          </a:p>
          <a:p>
            <a:pPr algn="ctr" eaLnBrk="1" hangingPunct="1"/>
            <a:r>
              <a:rPr lang="en-US" sz="5400" b="1" dirty="0">
                <a:solidFill>
                  <a:schemeClr val="accent3">
                    <a:lumMod val="20000"/>
                    <a:lumOff val="80000"/>
                  </a:schemeClr>
                </a:solidFill>
                <a:latin typeface="+mn-lt"/>
              </a:rPr>
              <a:t> Integrated NLP Analysis of Certification Data and Customer Reviews</a:t>
            </a:r>
          </a:p>
        </p:txBody>
      </p:sp>
      <p:sp>
        <p:nvSpPr>
          <p:cNvPr id="5" name="Text Box 123"/>
          <p:cNvSpPr txBox="1">
            <a:spLocks noChangeArrowheads="1"/>
          </p:cNvSpPr>
          <p:nvPr/>
        </p:nvSpPr>
        <p:spPr bwMode="auto">
          <a:xfrm>
            <a:off x="9272894" y="2010893"/>
            <a:ext cx="18288000" cy="142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4281" tIns="76200" rIns="114281" bIns="76200" anchor="ctr" anchorCtr="0">
            <a:norm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333" dirty="0">
                <a:solidFill>
                  <a:schemeClr val="accent3">
                    <a:lumMod val="20000"/>
                    <a:lumOff val="80000"/>
                  </a:schemeClr>
                </a:solidFill>
                <a:latin typeface="+mn-lt"/>
              </a:rPr>
              <a:t>Zhe Wee Ng, Nicole </a:t>
            </a:r>
            <a:r>
              <a:rPr lang="en-US" sz="3333" dirty="0" err="1">
                <a:solidFill>
                  <a:schemeClr val="accent3">
                    <a:lumMod val="20000"/>
                    <a:lumOff val="80000"/>
                  </a:schemeClr>
                </a:solidFill>
                <a:latin typeface="+mn-lt"/>
              </a:rPr>
              <a:t>Goridkov</a:t>
            </a:r>
            <a:r>
              <a:rPr lang="en-US" sz="3333" dirty="0">
                <a:solidFill>
                  <a:schemeClr val="accent3">
                    <a:lumMod val="20000"/>
                    <a:lumOff val="80000"/>
                  </a:schemeClr>
                </a:solidFill>
                <a:latin typeface="+mn-lt"/>
              </a:rPr>
              <a:t>, Dr. </a:t>
            </a:r>
            <a:r>
              <a:rPr lang="en-US" sz="3333" dirty="0" err="1">
                <a:solidFill>
                  <a:schemeClr val="accent3">
                    <a:lumMod val="20000"/>
                    <a:lumOff val="80000"/>
                  </a:schemeClr>
                </a:solidFill>
                <a:latin typeface="+mn-lt"/>
              </a:rPr>
              <a:t>Kosa</a:t>
            </a:r>
            <a:r>
              <a:rPr lang="en-US" sz="3333" dirty="0">
                <a:solidFill>
                  <a:schemeClr val="accent3">
                    <a:lumMod val="20000"/>
                    <a:lumOff val="80000"/>
                  </a:schemeClr>
                </a:solidFill>
                <a:latin typeface="+mn-lt"/>
              </a:rPr>
              <a:t> Goucher-Lambert, </a:t>
            </a:r>
          </a:p>
          <a:p>
            <a:pPr algn="ctr" eaLnBrk="1" hangingPunct="1"/>
            <a:r>
              <a:rPr lang="en-US" sz="3333" dirty="0">
                <a:solidFill>
                  <a:schemeClr val="accent3">
                    <a:lumMod val="20000"/>
                    <a:lumOff val="80000"/>
                  </a:schemeClr>
                </a:solidFill>
                <a:latin typeface="+mn-lt"/>
              </a:rPr>
              <a:t>Berkeley Engineering Design Scholars Program</a:t>
            </a:r>
          </a:p>
        </p:txBody>
      </p:sp>
      <p:sp>
        <p:nvSpPr>
          <p:cNvPr id="10" name="Text Box 189"/>
          <p:cNvSpPr txBox="1">
            <a:spLocks noChangeArrowheads="1"/>
          </p:cNvSpPr>
          <p:nvPr/>
        </p:nvSpPr>
        <p:spPr bwMode="auto">
          <a:xfrm>
            <a:off x="1066800" y="4486546"/>
            <a:ext cx="7620000" cy="12376876"/>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0" marR="0">
              <a:lnSpc>
                <a:spcPct val="107000"/>
              </a:lnSpc>
              <a:spcBef>
                <a:spcPts val="0"/>
              </a:spcBef>
              <a:spcAft>
                <a:spcPts val="800"/>
              </a:spcAft>
            </a:pPr>
            <a:r>
              <a:rPr lang="en-US" sz="2800" dirty="0">
                <a:effectLst/>
                <a:latin typeface="+mn-lt"/>
                <a:ea typeface="Aptos" panose="020B0004020202020204" pitchFamily="34" charset="0"/>
                <a:cs typeface="Arial" panose="020B0604020202020204" pitchFamily="34" charset="0"/>
              </a:rPr>
              <a:t>    In today’s market, sustainability is essential for product development and consumer choices. Companies face pressure to design sustainable products to meet regulatory standards and consumer demand. To navigate this landscape, sustainability certifications provide objective assessments, whereas customer reviews offer valuable insights into user perceptions.</a:t>
            </a:r>
          </a:p>
          <a:p>
            <a:pPr marL="0" marR="0">
              <a:lnSpc>
                <a:spcPct val="107000"/>
              </a:lnSpc>
              <a:spcBef>
                <a:spcPts val="0"/>
              </a:spcBef>
              <a:spcAft>
                <a:spcPts val="800"/>
              </a:spcAft>
            </a:pPr>
            <a:endParaRPr lang="en-US" sz="700" dirty="0">
              <a:effectLst/>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2800" dirty="0">
                <a:effectLst/>
                <a:latin typeface="+mn-lt"/>
                <a:ea typeface="Aptos" panose="020B0004020202020204" pitchFamily="34" charset="0"/>
                <a:cs typeface="Arial" panose="020B0604020202020204" pitchFamily="34" charset="0"/>
              </a:rPr>
              <a:t>    Existing studies have demonstrated the potential of machine learning (ML) and natural language processing (NLP) techniques in extracting sustainable design insights from online reviews. However, these studies often lack practical implementation details, rely on limited datasets, or don’t integrate sustainability certification data.</a:t>
            </a:r>
          </a:p>
          <a:p>
            <a:pPr marL="0" marR="0">
              <a:lnSpc>
                <a:spcPct val="107000"/>
              </a:lnSpc>
              <a:spcBef>
                <a:spcPts val="0"/>
              </a:spcBef>
              <a:spcAft>
                <a:spcPts val="800"/>
              </a:spcAft>
            </a:pPr>
            <a:endParaRPr lang="en-US" sz="700" dirty="0">
              <a:latin typeface="+mn-lt"/>
              <a:ea typeface="Aptos" panose="020B0004020202020204" pitchFamily="34" charset="0"/>
              <a:cs typeface="Arial" panose="020B0604020202020204" pitchFamily="34" charset="0"/>
            </a:endParaRPr>
          </a:p>
          <a:p>
            <a:pPr marL="0" marR="0">
              <a:lnSpc>
                <a:spcPct val="107000"/>
              </a:lnSpc>
              <a:spcBef>
                <a:spcPts val="0"/>
              </a:spcBef>
              <a:spcAft>
                <a:spcPts val="800"/>
              </a:spcAft>
            </a:pPr>
            <a:r>
              <a:rPr lang="en-US" sz="2800" dirty="0">
                <a:effectLst/>
                <a:latin typeface="+mn-lt"/>
                <a:ea typeface="Aptos" panose="020B0004020202020204" pitchFamily="34" charset="0"/>
                <a:cs typeface="Arial" panose="020B0604020202020204" pitchFamily="34" charset="0"/>
              </a:rPr>
              <a:t>    To address these limitations, this research integrates sustainability certification information with customer reviews. We leverage a diverse range of datasets by scraping Amazon for products with various sustainability certifications and corresponding reviews. </a:t>
            </a:r>
            <a:r>
              <a:rPr lang="en-US" sz="2800" b="1" dirty="0">
                <a:effectLst/>
                <a:latin typeface="+mn-lt"/>
                <a:ea typeface="Aptos" panose="020B0004020202020204" pitchFamily="34" charset="0"/>
                <a:cs typeface="Arial" panose="020B0604020202020204" pitchFamily="34" charset="0"/>
              </a:rPr>
              <a:t>By employing advanced NLP techniques, we analyze reviews to identify sentiments and extract insights into sustainable design opportunities and failures, ultimately guiding more sustainable product designs</a:t>
            </a:r>
            <a:r>
              <a:rPr lang="en-US" sz="2800" dirty="0">
                <a:effectLst/>
                <a:latin typeface="+mn-lt"/>
                <a:ea typeface="Aptos" panose="020B0004020202020204" pitchFamily="34" charset="0"/>
                <a:cs typeface="Arial" panose="020B0604020202020204" pitchFamily="34" charset="0"/>
              </a:rPr>
              <a:t>.</a:t>
            </a:r>
          </a:p>
        </p:txBody>
      </p:sp>
      <p:sp>
        <p:nvSpPr>
          <p:cNvPr id="32" name="Rectangle 31"/>
          <p:cNvSpPr/>
          <p:nvPr/>
        </p:nvSpPr>
        <p:spPr>
          <a:xfrm>
            <a:off x="1066800" y="3893196"/>
            <a:ext cx="7620000" cy="65804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67" b="1" dirty="0">
                <a:solidFill>
                  <a:schemeClr val="accent3">
                    <a:lumMod val="20000"/>
                    <a:lumOff val="80000"/>
                  </a:schemeClr>
                </a:solidFill>
              </a:rPr>
              <a:t>Abstract</a:t>
            </a:r>
          </a:p>
        </p:txBody>
      </p:sp>
      <p:sp>
        <p:nvSpPr>
          <p:cNvPr id="34" name="Rectangle 33"/>
          <p:cNvSpPr/>
          <p:nvPr/>
        </p:nvSpPr>
        <p:spPr>
          <a:xfrm>
            <a:off x="9172074" y="3923959"/>
            <a:ext cx="17802726" cy="64457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67" b="1" dirty="0">
                <a:solidFill>
                  <a:schemeClr val="accent3">
                    <a:lumMod val="20000"/>
                    <a:lumOff val="80000"/>
                  </a:schemeClr>
                </a:solidFill>
              </a:rPr>
              <a:t>Methods &amp; Results</a:t>
            </a:r>
          </a:p>
        </p:txBody>
      </p:sp>
      <p:sp>
        <p:nvSpPr>
          <p:cNvPr id="12" name="Text Box 191"/>
          <p:cNvSpPr txBox="1">
            <a:spLocks noChangeArrowheads="1"/>
          </p:cNvSpPr>
          <p:nvPr/>
        </p:nvSpPr>
        <p:spPr bwMode="auto">
          <a:xfrm>
            <a:off x="27403926" y="4470149"/>
            <a:ext cx="8105272" cy="18451167"/>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US" sz="3200" dirty="0">
                <a:latin typeface="Calibri" pitchFamily="34" charset="0"/>
              </a:rPr>
              <a:t>Product designers should </a:t>
            </a:r>
            <a:r>
              <a:rPr lang="en-US" sz="3200" b="1" dirty="0">
                <a:latin typeface="Calibri" pitchFamily="34" charset="0"/>
              </a:rPr>
              <a:t>obtain and advertise specialized certifications</a:t>
            </a:r>
            <a:r>
              <a:rPr lang="en-US" sz="3200" dirty="0">
                <a:latin typeface="Calibri" pitchFamily="34" charset="0"/>
              </a:rPr>
              <a:t>,</a:t>
            </a:r>
            <a:r>
              <a:rPr lang="en-US" sz="3200" b="1" dirty="0">
                <a:latin typeface="Calibri" pitchFamily="34" charset="0"/>
              </a:rPr>
              <a:t> </a:t>
            </a:r>
            <a:r>
              <a:rPr lang="en-US" sz="3200" dirty="0">
                <a:latin typeface="Calibri" pitchFamily="34" charset="0"/>
              </a:rPr>
              <a:t>as customers show more positive sentiment towards the specific aspects they highlight compared to general certifications:</a:t>
            </a: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marL="457200" indent="-457200" eaLnBrk="1" hangingPunct="1">
              <a:buFont typeface="Arial" panose="020B0604020202020204" pitchFamily="34" charset="0"/>
              <a:buChar char="•"/>
            </a:pPr>
            <a:endParaRPr lang="en-US" sz="3200" dirty="0">
              <a:latin typeface="Calibri" pitchFamily="34" charset="0"/>
            </a:endParaRPr>
          </a:p>
          <a:p>
            <a:pPr eaLnBrk="1" hangingPunct="1"/>
            <a:endParaRPr lang="en-US" sz="3200" dirty="0">
              <a:latin typeface="Calibri" pitchFamily="34" charset="0"/>
            </a:endParaRPr>
          </a:p>
          <a:p>
            <a:pPr marL="457200" indent="-457200">
              <a:buFont typeface="Arial" panose="020B0604020202020204" pitchFamily="34" charset="0"/>
              <a:buChar char="•"/>
            </a:pPr>
            <a:r>
              <a:rPr lang="en-US" sz="3200" b="1" dirty="0">
                <a:solidFill>
                  <a:srgbClr val="000000"/>
                </a:solidFill>
                <a:highlight>
                  <a:srgbClr val="FFFFFF"/>
                </a:highlight>
                <a:latin typeface="UICTFontTextStyleBody"/>
              </a:rPr>
              <a:t>RCS 100 </a:t>
            </a:r>
            <a:r>
              <a:rPr lang="en-US" sz="3200" dirty="0">
                <a:solidFill>
                  <a:srgbClr val="000000"/>
                </a:solidFill>
                <a:highlight>
                  <a:srgbClr val="FFFFFF"/>
                </a:highlight>
                <a:latin typeface="UICTFontTextStyleBody"/>
              </a:rPr>
              <a:t>certified </a:t>
            </a:r>
            <a:r>
              <a:rPr lang="en-US" sz="3200" u="sng" dirty="0">
                <a:solidFill>
                  <a:srgbClr val="000000"/>
                </a:solidFill>
                <a:highlight>
                  <a:srgbClr val="FFFFFF"/>
                </a:highlight>
                <a:latin typeface="UICTFontTextStyleBody"/>
              </a:rPr>
              <a:t>recyclable fabric items</a:t>
            </a:r>
            <a:r>
              <a:rPr lang="en-US" sz="3200" dirty="0">
                <a:solidFill>
                  <a:srgbClr val="000000"/>
                </a:solidFill>
                <a:highlight>
                  <a:srgbClr val="FFFFFF"/>
                </a:highlight>
                <a:latin typeface="UICTFontTextStyleBody"/>
              </a:rPr>
              <a:t>, often suffer from poor quality and durability, prompting consumers to demand </a:t>
            </a:r>
            <a:r>
              <a:rPr lang="en-US" sz="3200" b="1" dirty="0">
                <a:solidFill>
                  <a:srgbClr val="000000"/>
                </a:solidFill>
                <a:highlight>
                  <a:srgbClr val="FFFFFF"/>
                </a:highlight>
                <a:latin typeface="UICTFontTextStyleBody"/>
              </a:rPr>
              <a:t>thicker, higher-quality fabrics </a:t>
            </a:r>
            <a:r>
              <a:rPr lang="en-US" sz="3200" dirty="0">
                <a:solidFill>
                  <a:srgbClr val="000000"/>
                </a:solidFill>
                <a:highlight>
                  <a:srgbClr val="FFFFFF"/>
                </a:highlight>
                <a:latin typeface="UICTFontTextStyleBody"/>
              </a:rPr>
              <a:t>that offer a </a:t>
            </a:r>
            <a:r>
              <a:rPr lang="en-US" sz="3200" b="1" dirty="0">
                <a:solidFill>
                  <a:srgbClr val="000000"/>
                </a:solidFill>
                <a:highlight>
                  <a:srgbClr val="FFFFFF"/>
                </a:highlight>
                <a:latin typeface="UICTFontTextStyleBody"/>
              </a:rPr>
              <a:t>comfortable fit </a:t>
            </a:r>
            <a:r>
              <a:rPr lang="en-US" sz="3200" dirty="0">
                <a:solidFill>
                  <a:srgbClr val="000000"/>
                </a:solidFill>
                <a:highlight>
                  <a:srgbClr val="FFFFFF"/>
                </a:highlight>
                <a:latin typeface="UICTFontTextStyleBody"/>
              </a:rPr>
              <a:t>and </a:t>
            </a:r>
            <a:r>
              <a:rPr lang="en-US" sz="3200" b="1" dirty="0">
                <a:solidFill>
                  <a:srgbClr val="000000"/>
                </a:solidFill>
                <a:highlight>
                  <a:srgbClr val="FFFFFF"/>
                </a:highlight>
                <a:latin typeface="UICTFontTextStyleBody"/>
              </a:rPr>
              <a:t>reduce static cling</a:t>
            </a:r>
            <a:r>
              <a:rPr lang="en-US" sz="3200" dirty="0">
                <a:solidFill>
                  <a:srgbClr val="000000"/>
                </a:solidFill>
                <a:highlight>
                  <a:srgbClr val="FFFFFF"/>
                </a:highlight>
                <a:latin typeface="UICTFontTextStyleBody"/>
              </a:rPr>
              <a:t>.</a:t>
            </a:r>
            <a:endParaRPr lang="en-US" sz="3200" dirty="0">
              <a:latin typeface="Calibri" pitchFamily="34" charset="0"/>
            </a:endParaRPr>
          </a:p>
          <a:p>
            <a:pPr marL="457200" indent="-457200">
              <a:buFont typeface="Arial" panose="020B0604020202020204" pitchFamily="34" charset="0"/>
              <a:buChar char="•"/>
            </a:pPr>
            <a:r>
              <a:rPr lang="en-US" sz="3200" b="1" dirty="0">
                <a:solidFill>
                  <a:srgbClr val="000000"/>
                </a:solidFill>
                <a:highlight>
                  <a:srgbClr val="FFFFFF"/>
                </a:highlight>
                <a:latin typeface="UICTFontTextStyleBody"/>
              </a:rPr>
              <a:t>FSC</a:t>
            </a:r>
            <a:r>
              <a:rPr lang="en-US" sz="3200" dirty="0">
                <a:solidFill>
                  <a:srgbClr val="000000"/>
                </a:solidFill>
                <a:highlight>
                  <a:srgbClr val="FFFFFF"/>
                </a:highlight>
                <a:latin typeface="UICTFontTextStyleBody"/>
              </a:rPr>
              <a:t> certified </a:t>
            </a:r>
            <a:r>
              <a:rPr lang="en-US" sz="3200" u="sng" dirty="0">
                <a:solidFill>
                  <a:srgbClr val="000000"/>
                </a:solidFill>
                <a:highlight>
                  <a:srgbClr val="FFFFFF"/>
                </a:highlight>
                <a:latin typeface="UICTFontTextStyleBody"/>
              </a:rPr>
              <a:t>bamboo products </a:t>
            </a:r>
            <a:r>
              <a:rPr lang="en-US" sz="3200" dirty="0">
                <a:solidFill>
                  <a:srgbClr val="000000"/>
                </a:solidFill>
                <a:highlight>
                  <a:srgbClr val="FFFFFF"/>
                </a:highlight>
                <a:latin typeface="UICTFontTextStyleBody"/>
              </a:rPr>
              <a:t>like wipes, makeup removers, toilet paper, and pads are often ineffective, requiring </a:t>
            </a:r>
            <a:r>
              <a:rPr lang="en-US" sz="3200" b="1" dirty="0">
                <a:solidFill>
                  <a:srgbClr val="000000"/>
                </a:solidFill>
                <a:highlight>
                  <a:srgbClr val="FFFFFF"/>
                </a:highlight>
                <a:latin typeface="UICTFontTextStyleBody"/>
              </a:rPr>
              <a:t>excessive use</a:t>
            </a:r>
            <a:r>
              <a:rPr lang="en-US" sz="3200" dirty="0">
                <a:solidFill>
                  <a:srgbClr val="000000"/>
                </a:solidFill>
                <a:highlight>
                  <a:srgbClr val="FFFFFF"/>
                </a:highlight>
                <a:latin typeface="UICTFontTextStyleBody"/>
              </a:rPr>
              <a:t> and having </a:t>
            </a:r>
            <a:r>
              <a:rPr lang="en-US" sz="3200" b="1" dirty="0">
                <a:solidFill>
                  <a:srgbClr val="000000"/>
                </a:solidFill>
                <a:highlight>
                  <a:srgbClr val="FFFFFF"/>
                </a:highlight>
                <a:latin typeface="UICTFontTextStyleBody"/>
              </a:rPr>
              <a:t>poor moisture absorption</a:t>
            </a:r>
            <a:r>
              <a:rPr lang="en-US" sz="3200" dirty="0">
                <a:solidFill>
                  <a:srgbClr val="000000"/>
                </a:solidFill>
                <a:highlight>
                  <a:srgbClr val="FFFFFF"/>
                </a:highlight>
                <a:latin typeface="UICTFontTextStyleBody"/>
              </a:rPr>
              <a:t>, which leads to waste.</a:t>
            </a:r>
            <a:endParaRPr lang="en-US" sz="3200" dirty="0">
              <a:solidFill>
                <a:srgbClr val="000000"/>
              </a:solidFill>
              <a:highlight>
                <a:srgbClr val="FFFFFF"/>
              </a:highlight>
              <a:latin typeface="Segoe UI" panose="020B0502040204020203" pitchFamily="34" charset="0"/>
            </a:endParaRPr>
          </a:p>
          <a:p>
            <a:pPr marL="457200" indent="-457200">
              <a:buFont typeface="Arial" panose="020B0604020202020204" pitchFamily="34" charset="0"/>
              <a:buChar char="•"/>
            </a:pPr>
            <a:r>
              <a:rPr lang="en-US" sz="3200" b="1" dirty="0">
                <a:solidFill>
                  <a:srgbClr val="000000"/>
                </a:solidFill>
                <a:highlight>
                  <a:srgbClr val="FFFFFF"/>
                </a:highlight>
                <a:latin typeface="UICTFontTextStyleBody"/>
              </a:rPr>
              <a:t>FFL</a:t>
            </a:r>
            <a:r>
              <a:rPr lang="en-US" sz="3200" dirty="0">
                <a:solidFill>
                  <a:srgbClr val="000000"/>
                </a:solidFill>
                <a:highlight>
                  <a:srgbClr val="FFFFFF"/>
                </a:highlight>
                <a:latin typeface="UICTFontTextStyleBody"/>
              </a:rPr>
              <a:t> certified </a:t>
            </a:r>
            <a:r>
              <a:rPr lang="en-US" sz="3200" u="sng" dirty="0">
                <a:solidFill>
                  <a:srgbClr val="000000"/>
                </a:solidFill>
                <a:highlight>
                  <a:srgbClr val="FFFFFF"/>
                </a:highlight>
                <a:latin typeface="UICTFontTextStyleBody"/>
              </a:rPr>
              <a:t>organic products</a:t>
            </a:r>
            <a:r>
              <a:rPr lang="en-US" sz="3200" dirty="0">
                <a:solidFill>
                  <a:srgbClr val="000000"/>
                </a:solidFill>
                <a:highlight>
                  <a:srgbClr val="FFFFFF"/>
                </a:highlight>
                <a:latin typeface="UICTFontTextStyleBody"/>
              </a:rPr>
              <a:t>, praised for their peppermint ingredients in chocolate and body care items, have a </a:t>
            </a:r>
            <a:r>
              <a:rPr lang="en-US" sz="3200" b="1" dirty="0">
                <a:solidFill>
                  <a:srgbClr val="000000"/>
                </a:solidFill>
                <a:highlight>
                  <a:srgbClr val="FFFFFF"/>
                </a:highlight>
                <a:latin typeface="UICTFontTextStyleBody"/>
              </a:rPr>
              <a:t>limited range and availability</a:t>
            </a:r>
            <a:r>
              <a:rPr lang="en-US" sz="3200" dirty="0">
                <a:solidFill>
                  <a:srgbClr val="000000"/>
                </a:solidFill>
                <a:highlight>
                  <a:srgbClr val="FFFFFF"/>
                </a:highlight>
                <a:latin typeface="UICTFontTextStyleBody"/>
              </a:rPr>
              <a:t>.</a:t>
            </a:r>
            <a:endParaRPr lang="en-US" sz="3200" dirty="0">
              <a:solidFill>
                <a:srgbClr val="000000"/>
              </a:solidFill>
              <a:highlight>
                <a:srgbClr val="FFFFFF"/>
              </a:highlight>
              <a:latin typeface="Segoe UI" panose="020B0502040204020203" pitchFamily="34" charset="0"/>
            </a:endParaRPr>
          </a:p>
          <a:p>
            <a:pPr marL="457200" indent="-457200">
              <a:buFont typeface="Arial" panose="020B0604020202020204" pitchFamily="34" charset="0"/>
              <a:buChar char="•"/>
            </a:pPr>
            <a:r>
              <a:rPr lang="en-US" sz="3200" b="1" dirty="0">
                <a:solidFill>
                  <a:srgbClr val="000000"/>
                </a:solidFill>
                <a:highlight>
                  <a:srgbClr val="FFFFFF"/>
                </a:highlight>
                <a:latin typeface="UICTFontTextStyleBody"/>
              </a:rPr>
              <a:t>BA </a:t>
            </a:r>
            <a:r>
              <a:rPr lang="en-US" sz="3200" dirty="0">
                <a:solidFill>
                  <a:srgbClr val="000000"/>
                </a:solidFill>
                <a:highlight>
                  <a:srgbClr val="FFFFFF"/>
                </a:highlight>
                <a:latin typeface="UICTFontTextStyleBody"/>
              </a:rPr>
              <a:t>certified </a:t>
            </a:r>
            <a:r>
              <a:rPr lang="en-US" sz="3200" u="sng" dirty="0">
                <a:solidFill>
                  <a:srgbClr val="000000"/>
                </a:solidFill>
                <a:highlight>
                  <a:srgbClr val="FFFFFF"/>
                </a:highlight>
                <a:latin typeface="UICTFontTextStyleBody"/>
              </a:rPr>
              <a:t>printers</a:t>
            </a:r>
            <a:r>
              <a:rPr lang="en-US" sz="3200" dirty="0">
                <a:solidFill>
                  <a:srgbClr val="000000"/>
                </a:solidFill>
                <a:highlight>
                  <a:srgbClr val="FFFFFF"/>
                </a:highlight>
                <a:latin typeface="UICTFontTextStyleBody"/>
              </a:rPr>
              <a:t> often face toner and cartridge </a:t>
            </a:r>
            <a:r>
              <a:rPr lang="en-US" sz="3200" b="1" dirty="0">
                <a:solidFill>
                  <a:srgbClr val="000000"/>
                </a:solidFill>
                <a:highlight>
                  <a:srgbClr val="FFFFFF"/>
                </a:highlight>
                <a:latin typeface="UICTFontTextStyleBody"/>
              </a:rPr>
              <a:t>reliability issues</a:t>
            </a:r>
            <a:r>
              <a:rPr lang="en-US" sz="3200" dirty="0">
                <a:solidFill>
                  <a:srgbClr val="000000"/>
                </a:solidFill>
                <a:highlight>
                  <a:srgbClr val="FFFFFF"/>
                </a:highlight>
                <a:latin typeface="UICTFontTextStyleBody"/>
              </a:rPr>
              <a:t>, </a:t>
            </a:r>
            <a:r>
              <a:rPr lang="en-US" sz="3200" b="1" dirty="0">
                <a:solidFill>
                  <a:srgbClr val="000000"/>
                </a:solidFill>
                <a:highlight>
                  <a:srgbClr val="FFFFFF"/>
                </a:highlight>
                <a:latin typeface="UICTFontTextStyleBody"/>
              </a:rPr>
              <a:t>short lifespans</a:t>
            </a:r>
            <a:r>
              <a:rPr lang="en-US" sz="3200" dirty="0">
                <a:solidFill>
                  <a:srgbClr val="000000"/>
                </a:solidFill>
                <a:highlight>
                  <a:srgbClr val="FFFFFF"/>
                </a:highlight>
                <a:latin typeface="UICTFontTextStyleBody"/>
              </a:rPr>
              <a:t>, </a:t>
            </a:r>
            <a:r>
              <a:rPr lang="en-US" sz="3200" b="1" dirty="0">
                <a:solidFill>
                  <a:srgbClr val="000000"/>
                </a:solidFill>
                <a:highlight>
                  <a:srgbClr val="FFFFFF"/>
                </a:highlight>
                <a:latin typeface="UICTFontTextStyleBody"/>
              </a:rPr>
              <a:t>frequent replacements</a:t>
            </a:r>
            <a:r>
              <a:rPr lang="en-US" sz="3200" dirty="0">
                <a:solidFill>
                  <a:srgbClr val="000000"/>
                </a:solidFill>
                <a:highlight>
                  <a:srgbClr val="FFFFFF"/>
                </a:highlight>
                <a:latin typeface="UICTFontTextStyleBody"/>
              </a:rPr>
              <a:t>, and </a:t>
            </a:r>
            <a:r>
              <a:rPr lang="en-US" sz="3200" b="1" dirty="0">
                <a:solidFill>
                  <a:srgbClr val="000000"/>
                </a:solidFill>
                <a:highlight>
                  <a:srgbClr val="FFFFFF"/>
                </a:highlight>
                <a:latin typeface="UICTFontTextStyleBody"/>
              </a:rPr>
              <a:t>inadequate recycling processes</a:t>
            </a:r>
            <a:r>
              <a:rPr lang="en-US" sz="3200" dirty="0">
                <a:solidFill>
                  <a:srgbClr val="000000"/>
                </a:solidFill>
                <a:highlight>
                  <a:srgbClr val="FFFFFF"/>
                </a:highlight>
                <a:latin typeface="UICTFontTextStyleBody"/>
              </a:rPr>
              <a:t>, leading to waste.</a:t>
            </a:r>
            <a:endParaRPr lang="en-US" sz="3200" dirty="0">
              <a:solidFill>
                <a:srgbClr val="000000"/>
              </a:solidFill>
              <a:highlight>
                <a:srgbClr val="FFFFFF"/>
              </a:highlight>
              <a:latin typeface="Segoe UI" panose="020B0502040204020203" pitchFamily="34" charset="0"/>
            </a:endParaRPr>
          </a:p>
          <a:p>
            <a:pPr marL="457200" indent="-457200" algn="l">
              <a:buFont typeface="Arial" panose="020B0604020202020204" pitchFamily="34" charset="0"/>
              <a:buChar char="•"/>
            </a:pPr>
            <a:r>
              <a:rPr lang="en-US" sz="3200" b="1" i="0" u="none" strike="noStrike" dirty="0">
                <a:solidFill>
                  <a:srgbClr val="000000"/>
                </a:solidFill>
                <a:effectLst/>
                <a:highlight>
                  <a:srgbClr val="FFFFFF"/>
                </a:highlight>
                <a:latin typeface="UICTFontTextStyleBody"/>
              </a:rPr>
              <a:t>BIFMA</a:t>
            </a:r>
            <a:r>
              <a:rPr lang="en-US" sz="3200" b="0" i="0" u="none" strike="noStrike" dirty="0">
                <a:solidFill>
                  <a:srgbClr val="000000"/>
                </a:solidFill>
                <a:effectLst/>
                <a:highlight>
                  <a:srgbClr val="FFFFFF"/>
                </a:highlight>
                <a:latin typeface="UICTFontTextStyleBody"/>
              </a:rPr>
              <a:t> certified</a:t>
            </a:r>
            <a:r>
              <a:rPr lang="en-US" sz="3200" b="0" i="0" strike="noStrike" dirty="0">
                <a:solidFill>
                  <a:srgbClr val="000000"/>
                </a:solidFill>
                <a:effectLst/>
                <a:highlight>
                  <a:srgbClr val="FFFFFF"/>
                </a:highlight>
                <a:latin typeface="UICTFontTextStyleBody"/>
              </a:rPr>
              <a:t> </a:t>
            </a:r>
            <a:r>
              <a:rPr lang="en-US" sz="3200" b="0" i="0" u="sng" strike="noStrike" dirty="0">
                <a:solidFill>
                  <a:srgbClr val="000000"/>
                </a:solidFill>
                <a:effectLst/>
                <a:highlight>
                  <a:srgbClr val="FFFFFF"/>
                </a:highlight>
                <a:latin typeface="UICTFontTextStyleBody"/>
              </a:rPr>
              <a:t>furniture</a:t>
            </a:r>
            <a:r>
              <a:rPr lang="en-US" sz="3200" b="0" i="0" strike="noStrike" dirty="0">
                <a:solidFill>
                  <a:srgbClr val="000000"/>
                </a:solidFill>
                <a:effectLst/>
                <a:highlight>
                  <a:srgbClr val="FFFFFF"/>
                </a:highlight>
                <a:latin typeface="UICTFontTextStyleBody"/>
              </a:rPr>
              <a:t> </a:t>
            </a:r>
            <a:r>
              <a:rPr lang="en-US" sz="3200" b="0" i="0" u="none" strike="noStrike" dirty="0">
                <a:solidFill>
                  <a:srgbClr val="000000"/>
                </a:solidFill>
                <a:effectLst/>
                <a:highlight>
                  <a:srgbClr val="FFFFFF"/>
                </a:highlight>
                <a:latin typeface="UICTFontTextStyleBody"/>
              </a:rPr>
              <a:t>faces challenges with </a:t>
            </a:r>
            <a:r>
              <a:rPr lang="en-US" sz="3200" b="1" i="0" u="none" strike="noStrike" dirty="0">
                <a:solidFill>
                  <a:srgbClr val="000000"/>
                </a:solidFill>
                <a:effectLst/>
                <a:highlight>
                  <a:srgbClr val="FFFFFF"/>
                </a:highlight>
                <a:latin typeface="UICTFontTextStyleBody"/>
              </a:rPr>
              <a:t>unclear assembly instructions</a:t>
            </a:r>
            <a:r>
              <a:rPr lang="en-US" sz="3200" b="0" i="0" u="none" strike="noStrike" dirty="0">
                <a:solidFill>
                  <a:srgbClr val="000000"/>
                </a:solidFill>
                <a:effectLst/>
                <a:highlight>
                  <a:srgbClr val="FFFFFF"/>
                </a:highlight>
                <a:latin typeface="UICTFontTextStyleBody"/>
              </a:rPr>
              <a:t>, </a:t>
            </a:r>
            <a:r>
              <a:rPr lang="en-US" sz="3200" b="1" i="0" u="none" strike="noStrike" dirty="0">
                <a:solidFill>
                  <a:srgbClr val="000000"/>
                </a:solidFill>
                <a:effectLst/>
                <a:highlight>
                  <a:srgbClr val="FFFFFF"/>
                </a:highlight>
                <a:latin typeface="UICTFontTextStyleBody"/>
              </a:rPr>
              <a:t>missing parts</a:t>
            </a:r>
            <a:r>
              <a:rPr lang="en-US" sz="3200" b="0" i="0" u="none" strike="noStrike" dirty="0">
                <a:solidFill>
                  <a:srgbClr val="000000"/>
                </a:solidFill>
                <a:effectLst/>
                <a:highlight>
                  <a:srgbClr val="FFFFFF"/>
                </a:highlight>
                <a:latin typeface="UICTFontTextStyleBody"/>
              </a:rPr>
              <a:t>, and </a:t>
            </a:r>
            <a:r>
              <a:rPr lang="en-US" sz="3200" b="1" i="0" u="none" strike="noStrike" dirty="0">
                <a:solidFill>
                  <a:srgbClr val="000000"/>
                </a:solidFill>
                <a:effectLst/>
                <a:highlight>
                  <a:srgbClr val="FFFFFF"/>
                </a:highlight>
                <a:latin typeface="UICTFontTextStyleBody"/>
              </a:rPr>
              <a:t>complex steps</a:t>
            </a:r>
            <a:r>
              <a:rPr lang="en-US" sz="3200" b="0" i="0" u="none" strike="noStrike" dirty="0">
                <a:solidFill>
                  <a:srgbClr val="000000"/>
                </a:solidFill>
                <a:effectLst/>
                <a:highlight>
                  <a:srgbClr val="FFFFFF"/>
                </a:highlight>
                <a:latin typeface="UICTFontTextStyleBody"/>
              </a:rPr>
              <a:t>, resulting in issues like the inability to tilt monitors.</a:t>
            </a:r>
          </a:p>
        </p:txBody>
      </p:sp>
      <p:sp>
        <p:nvSpPr>
          <p:cNvPr id="35" name="Rectangle 34"/>
          <p:cNvSpPr/>
          <p:nvPr/>
        </p:nvSpPr>
        <p:spPr>
          <a:xfrm>
            <a:off x="27403925" y="3910484"/>
            <a:ext cx="8105273" cy="65804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67" b="1" dirty="0">
                <a:solidFill>
                  <a:schemeClr val="accent3">
                    <a:lumMod val="20000"/>
                    <a:lumOff val="80000"/>
                  </a:schemeClr>
                </a:solidFill>
              </a:rPr>
              <a:t>Sustainable Design Insights</a:t>
            </a:r>
          </a:p>
        </p:txBody>
      </p:sp>
      <p:sp>
        <p:nvSpPr>
          <p:cNvPr id="40" name="Text Box 193"/>
          <p:cNvSpPr txBox="1">
            <a:spLocks noChangeArrowheads="1"/>
          </p:cNvSpPr>
          <p:nvPr/>
        </p:nvSpPr>
        <p:spPr bwMode="auto">
          <a:xfrm>
            <a:off x="1062402" y="17908267"/>
            <a:ext cx="7620000" cy="1954343"/>
          </a:xfrm>
          <a:prstGeom prst="rect">
            <a:avLst/>
          </a:prstGeom>
          <a:solidFill>
            <a:schemeClr val="bg1"/>
          </a:solidFill>
          <a:ln w="12700">
            <a:solidFill>
              <a:schemeClr val="accent1">
                <a:lumMod val="75000"/>
              </a:schemeClr>
            </a:solidFill>
          </a:ln>
          <a:effectLst/>
        </p:spPr>
        <p:txBody>
          <a:bodyPr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US" sz="2800" dirty="0">
                <a:latin typeface="+mj-lt"/>
              </a:rPr>
              <a:t>Incorporate </a:t>
            </a:r>
            <a:r>
              <a:rPr lang="en-US" sz="2800" b="1" dirty="0">
                <a:latin typeface="+mj-lt"/>
              </a:rPr>
              <a:t>product information </a:t>
            </a:r>
            <a:r>
              <a:rPr lang="en-US" sz="2800" dirty="0">
                <a:latin typeface="+mj-lt"/>
              </a:rPr>
              <a:t>into the NLP process. </a:t>
            </a:r>
          </a:p>
          <a:p>
            <a:pPr marL="457200" indent="-457200" eaLnBrk="1" hangingPunct="1">
              <a:buFont typeface="Arial" panose="020B0604020202020204" pitchFamily="34" charset="0"/>
              <a:buChar char="•"/>
            </a:pPr>
            <a:r>
              <a:rPr lang="en-US" sz="2800" dirty="0">
                <a:latin typeface="+mj-lt"/>
              </a:rPr>
              <a:t>Refine the </a:t>
            </a:r>
            <a:r>
              <a:rPr lang="en-US" sz="2800" b="1" dirty="0">
                <a:latin typeface="+mj-lt"/>
              </a:rPr>
              <a:t>data collection process </a:t>
            </a:r>
            <a:r>
              <a:rPr lang="en-US" sz="2800" dirty="0">
                <a:latin typeface="+mj-lt"/>
              </a:rPr>
              <a:t>to reduce bias.</a:t>
            </a:r>
          </a:p>
        </p:txBody>
      </p:sp>
      <p:sp>
        <p:nvSpPr>
          <p:cNvPr id="41" name="Rectangle 40"/>
          <p:cNvSpPr/>
          <p:nvPr/>
        </p:nvSpPr>
        <p:spPr>
          <a:xfrm>
            <a:off x="1075253" y="17378727"/>
            <a:ext cx="7620000" cy="5715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70" b="1" dirty="0"/>
              <a:t>Future Directions</a:t>
            </a:r>
          </a:p>
        </p:txBody>
      </p:sp>
      <p:pic>
        <p:nvPicPr>
          <p:cNvPr id="8" name="Graphic 7">
            <a:extLst>
              <a:ext uri="{FF2B5EF4-FFF2-40B4-BE49-F238E27FC236}">
                <a16:creationId xmlns:a16="http://schemas.microsoft.com/office/drawing/2014/main" id="{BCF25CBA-D8AE-8AAC-C5F9-EBDF2B7CE78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537400" y="395353"/>
            <a:ext cx="2624054" cy="2624054"/>
          </a:xfrm>
          <a:prstGeom prst="rect">
            <a:avLst/>
          </a:prstGeom>
        </p:spPr>
      </p:pic>
      <p:pic>
        <p:nvPicPr>
          <p:cNvPr id="1032" name="Picture 8" descr="Homepage - Jacobs Institute for Design Innovation : Jacobs Institute for  Design Innovation">
            <a:extLst>
              <a:ext uri="{FF2B5EF4-FFF2-40B4-BE49-F238E27FC236}">
                <a16:creationId xmlns:a16="http://schemas.microsoft.com/office/drawing/2014/main" id="{B899446E-44A6-190F-B5EF-491D9D942C17}"/>
              </a:ext>
            </a:extLst>
          </p:cNvPr>
          <p:cNvPicPr>
            <a:picLocks noChangeAspect="1" noChangeArrowheads="1"/>
          </p:cNvPicPr>
          <p:nvPr/>
        </p:nvPicPr>
        <p:blipFill>
          <a:blip r:embed="rId7" cstate="print">
            <a:duotone>
              <a:schemeClr val="accent3">
                <a:shade val="45000"/>
                <a:satMod val="135000"/>
              </a:schemeClr>
              <a:prstClr val="white"/>
            </a:duotone>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745791" y="717345"/>
            <a:ext cx="6553200" cy="180355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close up of a product&#10;&#10;Description automatically generated">
            <a:extLst>
              <a:ext uri="{FF2B5EF4-FFF2-40B4-BE49-F238E27FC236}">
                <a16:creationId xmlns:a16="http://schemas.microsoft.com/office/drawing/2014/main" id="{37E053C5-868F-460B-615D-401C8697FDFB}"/>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1188"/>
          <a:stretch/>
        </p:blipFill>
        <p:spPr>
          <a:xfrm>
            <a:off x="19055930" y="4799672"/>
            <a:ext cx="7813243" cy="5146508"/>
          </a:xfrm>
          <a:prstGeom prst="rect">
            <a:avLst/>
          </a:prstGeom>
          <a:ln>
            <a:solidFill>
              <a:schemeClr val="accent1"/>
            </a:solidFill>
          </a:ln>
        </p:spPr>
      </p:pic>
      <p:pic>
        <p:nvPicPr>
          <p:cNvPr id="20" name="Picture 19">
            <a:extLst>
              <a:ext uri="{FF2B5EF4-FFF2-40B4-BE49-F238E27FC236}">
                <a16:creationId xmlns:a16="http://schemas.microsoft.com/office/drawing/2014/main" id="{B30FC1EA-B5DE-1AC7-5554-461CF4CB3220}"/>
              </a:ext>
            </a:extLst>
          </p:cNvPr>
          <p:cNvPicPr>
            <a:picLocks noChangeAspect="1"/>
          </p:cNvPicPr>
          <p:nvPr/>
        </p:nvPicPr>
        <p:blipFill>
          <a:blip r:embed="rId10"/>
          <a:stretch>
            <a:fillRect/>
          </a:stretch>
        </p:blipFill>
        <p:spPr>
          <a:xfrm>
            <a:off x="19066410" y="9994555"/>
            <a:ext cx="7813243" cy="2920128"/>
          </a:xfrm>
          <a:prstGeom prst="rect">
            <a:avLst/>
          </a:prstGeom>
          <a:ln>
            <a:solidFill>
              <a:schemeClr val="accent1"/>
            </a:solidFill>
          </a:ln>
        </p:spPr>
      </p:pic>
      <p:sp>
        <p:nvSpPr>
          <p:cNvPr id="21" name="Left Brace 20">
            <a:extLst>
              <a:ext uri="{FF2B5EF4-FFF2-40B4-BE49-F238E27FC236}">
                <a16:creationId xmlns:a16="http://schemas.microsoft.com/office/drawing/2014/main" id="{5786F0CA-C705-D332-9D57-DC44A3553388}"/>
              </a:ext>
            </a:extLst>
          </p:cNvPr>
          <p:cNvSpPr/>
          <p:nvPr/>
        </p:nvSpPr>
        <p:spPr>
          <a:xfrm>
            <a:off x="18544948" y="5063680"/>
            <a:ext cx="459980" cy="7755303"/>
          </a:xfrm>
          <a:prstGeom prst="leftBrace">
            <a:avLst>
              <a:gd name="adj1" fmla="val 8333"/>
              <a:gd name="adj2" fmla="val 58379"/>
            </a:avLst>
          </a:prstGeom>
          <a:noFill/>
          <a:ln w="571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49" name="Straight Arrow Connector 48">
            <a:extLst>
              <a:ext uri="{FF2B5EF4-FFF2-40B4-BE49-F238E27FC236}">
                <a16:creationId xmlns:a16="http://schemas.microsoft.com/office/drawing/2014/main" id="{ACEB6D9B-3E7D-3489-34CE-4A2339D4E812}"/>
              </a:ext>
            </a:extLst>
          </p:cNvPr>
          <p:cNvCxnSpPr>
            <a:cxnSpLocks/>
          </p:cNvCxnSpPr>
          <p:nvPr/>
        </p:nvCxnSpPr>
        <p:spPr>
          <a:xfrm flipV="1">
            <a:off x="15925800" y="9580234"/>
            <a:ext cx="2486956" cy="173366"/>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8ED5908A-F1FC-F959-667C-4174C4454361}"/>
              </a:ext>
            </a:extLst>
          </p:cNvPr>
          <p:cNvPicPr>
            <a:picLocks noChangeAspect="1"/>
          </p:cNvPicPr>
          <p:nvPr/>
        </p:nvPicPr>
        <p:blipFill>
          <a:blip r:embed="rId11">
            <a:duotone>
              <a:prstClr val="black"/>
              <a:schemeClr val="accent3">
                <a:tint val="45000"/>
                <a:satMod val="400000"/>
              </a:schemeClr>
            </a:duotone>
            <a:extLst>
              <a:ext uri="{BEBA8EAE-BF5A-486C-A8C5-ECC9F3942E4B}">
                <a14:imgProps xmlns:a14="http://schemas.microsoft.com/office/drawing/2010/main">
                  <a14:imgLayer r:embed="rId12">
                    <a14:imgEffect>
                      <a14:colorTemperature colorTemp="5300"/>
                    </a14:imgEffect>
                    <a14:imgEffect>
                      <a14:saturation sat="33000"/>
                    </a14:imgEffect>
                  </a14:imgLayer>
                </a14:imgProps>
              </a:ext>
            </a:extLst>
          </a:blip>
          <a:stretch>
            <a:fillRect/>
          </a:stretch>
        </p:blipFill>
        <p:spPr>
          <a:xfrm>
            <a:off x="9268257" y="12200227"/>
            <a:ext cx="4541491" cy="4652975"/>
          </a:xfrm>
          <a:prstGeom prst="rect">
            <a:avLst/>
          </a:prstGeom>
          <a:ln>
            <a:solidFill>
              <a:schemeClr val="accent1"/>
            </a:solidFill>
          </a:ln>
        </p:spPr>
      </p:pic>
      <p:cxnSp>
        <p:nvCxnSpPr>
          <p:cNvPr id="16" name="Straight Arrow Connector 15">
            <a:extLst>
              <a:ext uri="{FF2B5EF4-FFF2-40B4-BE49-F238E27FC236}">
                <a16:creationId xmlns:a16="http://schemas.microsoft.com/office/drawing/2014/main" id="{E8A3B720-BD45-8ACA-F92D-F762B2D21D2E}"/>
              </a:ext>
            </a:extLst>
          </p:cNvPr>
          <p:cNvCxnSpPr>
            <a:cxnSpLocks/>
          </p:cNvCxnSpPr>
          <p:nvPr/>
        </p:nvCxnSpPr>
        <p:spPr>
          <a:xfrm flipH="1" flipV="1">
            <a:off x="12947258" y="15538257"/>
            <a:ext cx="1866174" cy="847156"/>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pic>
        <p:nvPicPr>
          <p:cNvPr id="1055" name="Picture 1054">
            <a:extLst>
              <a:ext uri="{FF2B5EF4-FFF2-40B4-BE49-F238E27FC236}">
                <a16:creationId xmlns:a16="http://schemas.microsoft.com/office/drawing/2014/main" id="{64D794DF-C5AD-C280-2BB4-40DBEB05B729}"/>
              </a:ext>
            </a:extLst>
          </p:cNvPr>
          <p:cNvPicPr>
            <a:picLocks noChangeAspect="1"/>
          </p:cNvPicPr>
          <p:nvPr/>
        </p:nvPicPr>
        <p:blipFill>
          <a:blip r:embed="rId13"/>
          <a:stretch>
            <a:fillRect/>
          </a:stretch>
        </p:blipFill>
        <p:spPr>
          <a:xfrm>
            <a:off x="19717300" y="14085499"/>
            <a:ext cx="7053932" cy="4116420"/>
          </a:xfrm>
          <a:prstGeom prst="rect">
            <a:avLst/>
          </a:prstGeom>
          <a:ln>
            <a:solidFill>
              <a:schemeClr val="accent1"/>
            </a:solidFill>
          </a:ln>
        </p:spPr>
      </p:pic>
      <p:cxnSp>
        <p:nvCxnSpPr>
          <p:cNvPr id="1056" name="Straight Arrow Connector 1055">
            <a:extLst>
              <a:ext uri="{FF2B5EF4-FFF2-40B4-BE49-F238E27FC236}">
                <a16:creationId xmlns:a16="http://schemas.microsoft.com/office/drawing/2014/main" id="{15D832E0-473C-4D40-6FB7-41A9C41417EC}"/>
              </a:ext>
            </a:extLst>
          </p:cNvPr>
          <p:cNvCxnSpPr>
            <a:cxnSpLocks/>
          </p:cNvCxnSpPr>
          <p:nvPr/>
        </p:nvCxnSpPr>
        <p:spPr>
          <a:xfrm>
            <a:off x="19212098" y="14000707"/>
            <a:ext cx="820523" cy="2143002"/>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pic>
        <p:nvPicPr>
          <p:cNvPr id="1062" name="Picture 1061">
            <a:extLst>
              <a:ext uri="{FF2B5EF4-FFF2-40B4-BE49-F238E27FC236}">
                <a16:creationId xmlns:a16="http://schemas.microsoft.com/office/drawing/2014/main" id="{55367542-C132-1DCA-CAAD-CB5E24E6FB10}"/>
              </a:ext>
            </a:extLst>
          </p:cNvPr>
          <p:cNvPicPr>
            <a:picLocks noChangeAspect="1"/>
          </p:cNvPicPr>
          <p:nvPr/>
        </p:nvPicPr>
        <p:blipFill>
          <a:blip r:embed="rId14"/>
          <a:stretch>
            <a:fillRect/>
          </a:stretch>
        </p:blipFill>
        <p:spPr>
          <a:xfrm>
            <a:off x="19763322" y="19068335"/>
            <a:ext cx="6777759" cy="4328397"/>
          </a:xfrm>
          <a:prstGeom prst="rect">
            <a:avLst/>
          </a:prstGeom>
          <a:ln>
            <a:solidFill>
              <a:schemeClr val="accent1"/>
            </a:solidFill>
          </a:ln>
        </p:spPr>
      </p:pic>
      <p:cxnSp>
        <p:nvCxnSpPr>
          <p:cNvPr id="50" name="Straight Arrow Connector 49">
            <a:extLst>
              <a:ext uri="{FF2B5EF4-FFF2-40B4-BE49-F238E27FC236}">
                <a16:creationId xmlns:a16="http://schemas.microsoft.com/office/drawing/2014/main" id="{2619F225-9746-901A-1824-D4C3F2F9AA34}"/>
              </a:ext>
            </a:extLst>
          </p:cNvPr>
          <p:cNvCxnSpPr>
            <a:cxnSpLocks/>
          </p:cNvCxnSpPr>
          <p:nvPr/>
        </p:nvCxnSpPr>
        <p:spPr>
          <a:xfrm>
            <a:off x="18938976" y="18423690"/>
            <a:ext cx="1406424" cy="959693"/>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pic>
        <p:nvPicPr>
          <p:cNvPr id="1068" name="Picture 1067">
            <a:extLst>
              <a:ext uri="{FF2B5EF4-FFF2-40B4-BE49-F238E27FC236}">
                <a16:creationId xmlns:a16="http://schemas.microsoft.com/office/drawing/2014/main" id="{79BDD84C-A444-E3AF-5AC7-1BF4CE8B4E12}"/>
              </a:ext>
            </a:extLst>
          </p:cNvPr>
          <p:cNvPicPr>
            <a:picLocks noChangeAspect="1"/>
          </p:cNvPicPr>
          <p:nvPr/>
        </p:nvPicPr>
        <p:blipFill rotWithShape="1">
          <a:blip r:embed="rId15">
            <a:duotone>
              <a:prstClr val="black"/>
              <a:schemeClr val="accent3">
                <a:tint val="45000"/>
                <a:satMod val="400000"/>
              </a:schemeClr>
            </a:duotone>
          </a:blip>
          <a:srcRect l="5637"/>
          <a:stretch/>
        </p:blipFill>
        <p:spPr>
          <a:xfrm>
            <a:off x="9376816" y="20265712"/>
            <a:ext cx="2042840" cy="1933642"/>
          </a:xfrm>
          <a:prstGeom prst="rect">
            <a:avLst/>
          </a:prstGeom>
          <a:ln>
            <a:solidFill>
              <a:schemeClr val="tx1"/>
            </a:solidFill>
          </a:ln>
        </p:spPr>
      </p:pic>
      <p:cxnSp>
        <p:nvCxnSpPr>
          <p:cNvPr id="1042" name="Straight Arrow Connector 1041">
            <a:extLst>
              <a:ext uri="{FF2B5EF4-FFF2-40B4-BE49-F238E27FC236}">
                <a16:creationId xmlns:a16="http://schemas.microsoft.com/office/drawing/2014/main" id="{0EFE2331-88E5-3286-C75C-3636F2A393FC}"/>
              </a:ext>
            </a:extLst>
          </p:cNvPr>
          <p:cNvCxnSpPr>
            <a:cxnSpLocks/>
          </p:cNvCxnSpPr>
          <p:nvPr/>
        </p:nvCxnSpPr>
        <p:spPr>
          <a:xfrm flipH="1">
            <a:off x="11049000" y="18423690"/>
            <a:ext cx="2986108" cy="3333982"/>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
        <p:nvSpPr>
          <p:cNvPr id="1073" name="Scroll: Horizontal 1072">
            <a:extLst>
              <a:ext uri="{FF2B5EF4-FFF2-40B4-BE49-F238E27FC236}">
                <a16:creationId xmlns:a16="http://schemas.microsoft.com/office/drawing/2014/main" id="{B6744A8F-C8A3-C90A-57E3-AC0B7585A7C2}"/>
              </a:ext>
            </a:extLst>
          </p:cNvPr>
          <p:cNvSpPr/>
          <p:nvPr/>
        </p:nvSpPr>
        <p:spPr>
          <a:xfrm>
            <a:off x="9342073" y="23988436"/>
            <a:ext cx="6328131" cy="2566842"/>
          </a:xfrm>
          <a:prstGeom prst="horizontalScroll">
            <a:avLst>
              <a:gd name="adj" fmla="val 9246"/>
            </a:avLst>
          </a:prstGeom>
          <a:solidFill>
            <a:schemeClr val="accent3">
              <a:lumMod val="60000"/>
              <a:lumOff val="4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For </a:t>
            </a:r>
            <a:r>
              <a:rPr lang="en-US" sz="2800" b="1" dirty="0">
                <a:solidFill>
                  <a:schemeClr val="tx1"/>
                </a:solidFill>
              </a:rPr>
              <a:t>organic products </a:t>
            </a:r>
            <a:r>
              <a:rPr lang="en-US" sz="2800" dirty="0">
                <a:solidFill>
                  <a:schemeClr val="tx1"/>
                </a:solidFill>
              </a:rPr>
              <a:t>(including but not limited to soap, castile and chocolate) certified by </a:t>
            </a:r>
            <a:r>
              <a:rPr lang="en-US" sz="2800" b="1" dirty="0">
                <a:solidFill>
                  <a:schemeClr val="tx1"/>
                </a:solidFill>
              </a:rPr>
              <a:t>Fair For Life</a:t>
            </a:r>
            <a:r>
              <a:rPr lang="en-US" sz="2800" dirty="0">
                <a:solidFill>
                  <a:schemeClr val="tx1"/>
                </a:solidFill>
              </a:rPr>
              <a:t>, product designers are encouraged to use </a:t>
            </a:r>
            <a:r>
              <a:rPr lang="en-US" sz="2800" b="1" dirty="0">
                <a:solidFill>
                  <a:schemeClr val="tx1"/>
                </a:solidFill>
              </a:rPr>
              <a:t>peppermint ingredient</a:t>
            </a:r>
            <a:r>
              <a:rPr lang="en-US" sz="2800" dirty="0">
                <a:solidFill>
                  <a:schemeClr val="tx1"/>
                </a:solidFill>
              </a:rPr>
              <a:t> for products</a:t>
            </a:r>
          </a:p>
        </p:txBody>
      </p:sp>
      <p:cxnSp>
        <p:nvCxnSpPr>
          <p:cNvPr id="1074" name="Straight Arrow Connector 1073">
            <a:extLst>
              <a:ext uri="{FF2B5EF4-FFF2-40B4-BE49-F238E27FC236}">
                <a16:creationId xmlns:a16="http://schemas.microsoft.com/office/drawing/2014/main" id="{D725B6A3-DD32-9170-5E56-BB71EA4948C9}"/>
              </a:ext>
            </a:extLst>
          </p:cNvPr>
          <p:cNvCxnSpPr>
            <a:cxnSpLocks/>
            <a:endCxn id="1073" idx="0"/>
          </p:cNvCxnSpPr>
          <p:nvPr/>
        </p:nvCxnSpPr>
        <p:spPr>
          <a:xfrm flipH="1">
            <a:off x="12506139" y="23086364"/>
            <a:ext cx="1958056" cy="1139402"/>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sp>
        <p:nvSpPr>
          <p:cNvPr id="1076" name="Scroll: Horizontal 1075">
            <a:extLst>
              <a:ext uri="{FF2B5EF4-FFF2-40B4-BE49-F238E27FC236}">
                <a16:creationId xmlns:a16="http://schemas.microsoft.com/office/drawing/2014/main" id="{D139D887-487F-060C-0E0C-252E16DF4507}"/>
              </a:ext>
            </a:extLst>
          </p:cNvPr>
          <p:cNvSpPr/>
          <p:nvPr/>
        </p:nvSpPr>
        <p:spPr>
          <a:xfrm>
            <a:off x="16895605" y="23343469"/>
            <a:ext cx="9781921" cy="3211809"/>
          </a:xfrm>
          <a:prstGeom prst="horizontalScroll">
            <a:avLst>
              <a:gd name="adj" fmla="val 9246"/>
            </a:avLst>
          </a:prstGeom>
          <a:solidFill>
            <a:schemeClr val="accent3">
              <a:lumMod val="60000"/>
              <a:lumOff val="4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Analysis indicates a </a:t>
            </a:r>
            <a:r>
              <a:rPr lang="en-US" sz="2800" b="1" dirty="0">
                <a:solidFill>
                  <a:schemeClr val="tx1"/>
                </a:solidFill>
              </a:rPr>
              <a:t>positive correlation between products with a “Fair for Life” certification and customer perceptions of a fair and sustainable supply chain</a:t>
            </a:r>
            <a:r>
              <a:rPr lang="en-US" sz="2800" dirty="0">
                <a:solidFill>
                  <a:schemeClr val="tx1"/>
                </a:solidFill>
              </a:rPr>
              <a:t>. Therefore, product designers aiming to appeal to consumers who prioritize these values, or who wish to market their products accordingly, are advised to </a:t>
            </a:r>
            <a:r>
              <a:rPr lang="en-US" sz="2800" b="1" dirty="0">
                <a:solidFill>
                  <a:schemeClr val="tx1"/>
                </a:solidFill>
              </a:rPr>
              <a:t>obtain the Fair for Life certification</a:t>
            </a:r>
            <a:r>
              <a:rPr lang="en-US" sz="2800" dirty="0">
                <a:solidFill>
                  <a:schemeClr val="tx1"/>
                </a:solidFill>
              </a:rPr>
              <a:t>.</a:t>
            </a:r>
          </a:p>
        </p:txBody>
      </p:sp>
      <p:grpSp>
        <p:nvGrpSpPr>
          <p:cNvPr id="1086" name="Group 1085">
            <a:extLst>
              <a:ext uri="{FF2B5EF4-FFF2-40B4-BE49-F238E27FC236}">
                <a16:creationId xmlns:a16="http://schemas.microsoft.com/office/drawing/2014/main" id="{1DB7643B-7CCF-C4DB-0612-0959AD99348D}"/>
              </a:ext>
            </a:extLst>
          </p:cNvPr>
          <p:cNvGrpSpPr/>
          <p:nvPr/>
        </p:nvGrpSpPr>
        <p:grpSpPr>
          <a:xfrm>
            <a:off x="9269468" y="5698433"/>
            <a:ext cx="5756610" cy="4881813"/>
            <a:chOff x="9693665" y="5583473"/>
            <a:chExt cx="6172277" cy="5105100"/>
          </a:xfrm>
        </p:grpSpPr>
        <p:pic>
          <p:nvPicPr>
            <p:cNvPr id="1084" name="Picture 1083" descr="A diagram of a number of numbers&#10;&#10;Description automatically generated with medium confidence">
              <a:extLst>
                <a:ext uri="{FF2B5EF4-FFF2-40B4-BE49-F238E27FC236}">
                  <a16:creationId xmlns:a16="http://schemas.microsoft.com/office/drawing/2014/main" id="{7C1B1131-15FB-879C-434C-E027AD359286}"/>
                </a:ext>
              </a:extLst>
            </p:cNvPr>
            <p:cNvPicPr>
              <a:picLocks noChangeAspect="1"/>
            </p:cNvPicPr>
            <p:nvPr/>
          </p:nvPicPr>
          <p:blipFill>
            <a:blip r:embed="rId16">
              <a:extLst>
                <a:ext uri="{BEBA8EAE-BF5A-486C-A8C5-ECC9F3942E4B}">
                  <a14:imgProps xmlns:a14="http://schemas.microsoft.com/office/drawing/2010/main">
                    <a14:imgLayer r:embed="rId17">
                      <a14:imgEffect>
                        <a14:backgroundRemoval t="1026" b="99413" l="2114" r="97637">
                          <a14:foregroundMark x1="3856" y1="8211" x2="6095" y2="94428"/>
                          <a14:foregroundMark x1="6095" y1="94428" x2="69776" y2="99120"/>
                          <a14:foregroundMark x1="69776" y1="99120" x2="95896" y2="98387"/>
                          <a14:foregroundMark x1="95896" y1="98387" x2="79975" y2="77126"/>
                          <a14:foregroundMark x1="79975" y1="77126" x2="10821" y2="10117"/>
                          <a14:foregroundMark x1="10821" y1="10117" x2="6219" y2="3812"/>
                          <a14:foregroundMark x1="2736" y1="4252" x2="3483" y2="93988"/>
                          <a14:foregroundMark x1="3483" y1="93988" x2="22761" y2="96774"/>
                          <a14:foregroundMark x1="22761" y1="96774" x2="42662" y2="95748"/>
                          <a14:foregroundMark x1="42662" y1="95748" x2="76244" y2="97507"/>
                          <a14:foregroundMark x1="76244" y1="97507" x2="81343" y2="97361"/>
                          <a14:foregroundMark x1="81343" y1="97361" x2="92910" y2="97947"/>
                          <a14:foregroundMark x1="92910" y1="97947" x2="97637" y2="97507"/>
                          <a14:foregroundMark x1="97637" y1="97507" x2="91915" y2="87683"/>
                          <a14:foregroundMark x1="2488" y1="2933" x2="2488" y2="96774"/>
                          <a14:foregroundMark x1="2488" y1="96774" x2="8333" y2="99560"/>
                          <a14:foregroundMark x1="8333" y1="99560" x2="18284" y2="98240"/>
                          <a14:foregroundMark x1="2114" y1="1026" x2="5473" y2="34751"/>
                          <a14:foregroundMark x1="3109" y1="7478" x2="9453" y2="26246"/>
                          <a14:foregroundMark x1="4478" y1="8211" x2="21393" y2="39736"/>
                          <a14:foregroundMark x1="6095" y1="8651" x2="20025" y2="45455"/>
                          <a14:foregroundMark x1="47388" y1="60704" x2="70274" y2="89883"/>
                        </a14:backgroundRemoval>
                      </a14:imgEffect>
                    </a14:imgLayer>
                  </a14:imgProps>
                </a:ext>
                <a:ext uri="{28A0092B-C50C-407E-A947-70E740481C1C}">
                  <a14:useLocalDpi xmlns:a14="http://schemas.microsoft.com/office/drawing/2010/main" val="0"/>
                </a:ext>
              </a:extLst>
            </a:blip>
            <a:stretch>
              <a:fillRect/>
            </a:stretch>
          </p:blipFill>
          <p:spPr>
            <a:xfrm>
              <a:off x="9693665" y="5875378"/>
              <a:ext cx="5650185" cy="4792819"/>
            </a:xfrm>
            <a:prstGeom prst="rect">
              <a:avLst/>
            </a:prstGeom>
            <a:ln>
              <a:noFill/>
            </a:ln>
          </p:spPr>
        </p:pic>
        <p:sp>
          <p:nvSpPr>
            <p:cNvPr id="1085" name="Isosceles Triangle 1084">
              <a:extLst>
                <a:ext uri="{FF2B5EF4-FFF2-40B4-BE49-F238E27FC236}">
                  <a16:creationId xmlns:a16="http://schemas.microsoft.com/office/drawing/2014/main" id="{E67C38B2-408C-9A7F-3E9B-8CC409051690}"/>
                </a:ext>
              </a:extLst>
            </p:cNvPr>
            <p:cNvSpPr/>
            <p:nvPr/>
          </p:nvSpPr>
          <p:spPr>
            <a:xfrm>
              <a:off x="9693665" y="5583472"/>
              <a:ext cx="6172277" cy="5105099"/>
            </a:xfrm>
            <a:prstGeom prst="triangle">
              <a:avLst>
                <a:gd name="adj" fmla="val 0"/>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35" name="Straight Arrow Connector 1034">
            <a:extLst>
              <a:ext uri="{FF2B5EF4-FFF2-40B4-BE49-F238E27FC236}">
                <a16:creationId xmlns:a16="http://schemas.microsoft.com/office/drawing/2014/main" id="{9768BB6B-E933-8142-4396-036316120D68}"/>
              </a:ext>
            </a:extLst>
          </p:cNvPr>
          <p:cNvCxnSpPr>
            <a:cxnSpLocks/>
          </p:cNvCxnSpPr>
          <p:nvPr/>
        </p:nvCxnSpPr>
        <p:spPr>
          <a:xfrm flipH="1" flipV="1">
            <a:off x="10287000" y="7468333"/>
            <a:ext cx="5288958" cy="3681808"/>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93" name="Straight Arrow Connector 1092">
            <a:extLst>
              <a:ext uri="{FF2B5EF4-FFF2-40B4-BE49-F238E27FC236}">
                <a16:creationId xmlns:a16="http://schemas.microsoft.com/office/drawing/2014/main" id="{EC27D3C6-A47F-F331-10B1-C3B87D10C213}"/>
              </a:ext>
            </a:extLst>
          </p:cNvPr>
          <p:cNvCxnSpPr>
            <a:cxnSpLocks/>
          </p:cNvCxnSpPr>
          <p:nvPr/>
        </p:nvCxnSpPr>
        <p:spPr>
          <a:xfrm>
            <a:off x="16455683" y="23131420"/>
            <a:ext cx="1011429" cy="1793666"/>
          </a:xfrm>
          <a:prstGeom prst="straightConnector1">
            <a:avLst/>
          </a:prstGeom>
          <a:ln w="76200">
            <a:prstDash val="sysDot"/>
            <a:tailEnd type="triangle"/>
          </a:ln>
        </p:spPr>
        <p:style>
          <a:lnRef idx="1">
            <a:schemeClr val="accent1"/>
          </a:lnRef>
          <a:fillRef idx="0">
            <a:schemeClr val="accent1"/>
          </a:fillRef>
          <a:effectRef idx="0">
            <a:schemeClr val="accent1"/>
          </a:effectRef>
          <a:fontRef idx="minor">
            <a:schemeClr val="tx1"/>
          </a:fontRef>
        </p:style>
      </p:cxnSp>
      <p:pic>
        <p:nvPicPr>
          <p:cNvPr id="56" name="Picture 55">
            <a:extLst>
              <a:ext uri="{FF2B5EF4-FFF2-40B4-BE49-F238E27FC236}">
                <a16:creationId xmlns:a16="http://schemas.microsoft.com/office/drawing/2014/main" id="{AEF54560-9684-ABC0-A434-517E54E4CBE7}"/>
              </a:ext>
            </a:extLst>
          </p:cNvPr>
          <p:cNvPicPr>
            <a:picLocks noChangeAspect="1"/>
          </p:cNvPicPr>
          <p:nvPr/>
        </p:nvPicPr>
        <p:blipFill>
          <a:blip r:embed="rId18"/>
          <a:stretch>
            <a:fillRect/>
          </a:stretch>
        </p:blipFill>
        <p:spPr>
          <a:xfrm>
            <a:off x="27560894" y="7058336"/>
            <a:ext cx="7880457" cy="4557430"/>
          </a:xfrm>
          <a:prstGeom prst="rect">
            <a:avLst/>
          </a:prstGeom>
          <a:ln>
            <a:solidFill>
              <a:schemeClr val="tx1"/>
            </a:solidFill>
          </a:ln>
        </p:spPr>
      </p:pic>
      <p:pic>
        <p:nvPicPr>
          <p:cNvPr id="18" name="Picture 17">
            <a:extLst>
              <a:ext uri="{FF2B5EF4-FFF2-40B4-BE49-F238E27FC236}">
                <a16:creationId xmlns:a16="http://schemas.microsoft.com/office/drawing/2014/main" id="{855E8F3E-21BF-020A-2295-64896010A148}"/>
              </a:ext>
            </a:extLst>
          </p:cNvPr>
          <p:cNvPicPr>
            <a:picLocks noChangeAspect="1"/>
          </p:cNvPicPr>
          <p:nvPr/>
        </p:nvPicPr>
        <p:blipFill>
          <a:blip r:embed="rId2"/>
          <a:stretch>
            <a:fillRect/>
          </a:stretch>
        </p:blipFill>
        <p:spPr>
          <a:xfrm>
            <a:off x="35989432" y="23964327"/>
            <a:ext cx="586567" cy="3119115"/>
          </a:xfrm>
          <a:prstGeom prst="rect">
            <a:avLst/>
          </a:prstGeom>
        </p:spPr>
      </p:pic>
      <p:sp>
        <p:nvSpPr>
          <p:cNvPr id="26" name="Text Box 181">
            <a:extLst>
              <a:ext uri="{FF2B5EF4-FFF2-40B4-BE49-F238E27FC236}">
                <a16:creationId xmlns:a16="http://schemas.microsoft.com/office/drawing/2014/main" id="{BFDD4A1B-85C9-9082-E79F-37F803C6D306}"/>
              </a:ext>
            </a:extLst>
          </p:cNvPr>
          <p:cNvSpPr txBox="1">
            <a:spLocks noChangeArrowheads="1"/>
          </p:cNvSpPr>
          <p:nvPr/>
        </p:nvSpPr>
        <p:spPr bwMode="auto">
          <a:xfrm>
            <a:off x="9406806" y="10588966"/>
            <a:ext cx="5219357" cy="334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7140" tIns="28570" rIns="57140" bIns="2857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800" b="1" u="sng" dirty="0"/>
              <a:t>BERT Sentiment and Rating Correlation Matrix</a:t>
            </a:r>
            <a:endParaRPr lang="en-US" sz="2400" b="1" u="sng" dirty="0">
              <a:latin typeface="Calibri" pitchFamily="34" charset="0"/>
            </a:endParaRPr>
          </a:p>
        </p:txBody>
      </p:sp>
      <p:sp>
        <p:nvSpPr>
          <p:cNvPr id="27" name="Text Box 181">
            <a:extLst>
              <a:ext uri="{FF2B5EF4-FFF2-40B4-BE49-F238E27FC236}">
                <a16:creationId xmlns:a16="http://schemas.microsoft.com/office/drawing/2014/main" id="{4AE9602A-F3B1-ABFE-C8DB-96DB7DC00DDD}"/>
              </a:ext>
            </a:extLst>
          </p:cNvPr>
          <p:cNvSpPr txBox="1">
            <a:spLocks noChangeArrowheads="1"/>
          </p:cNvSpPr>
          <p:nvPr/>
        </p:nvSpPr>
        <p:spPr bwMode="auto">
          <a:xfrm>
            <a:off x="10558341" y="11822805"/>
            <a:ext cx="1722631" cy="334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7140" tIns="28570" rIns="57140" bIns="2857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800" b="1" u="sng" dirty="0">
                <a:latin typeface="Arial" panose="020B0604020202020204" pitchFamily="34" charset="0"/>
                <a:cs typeface="Arial" panose="020B0604020202020204" pitchFamily="34" charset="0"/>
              </a:rPr>
              <a:t>ABSA Results </a:t>
            </a:r>
            <a:endParaRPr lang="en-US" sz="2400" b="1" u="sng" dirty="0">
              <a:latin typeface="Arial" panose="020B0604020202020204" pitchFamily="34" charset="0"/>
              <a:cs typeface="Arial" panose="020B0604020202020204" pitchFamily="34" charset="0"/>
            </a:endParaRPr>
          </a:p>
        </p:txBody>
      </p:sp>
      <p:sp>
        <p:nvSpPr>
          <p:cNvPr id="36" name="Text Box 181">
            <a:extLst>
              <a:ext uri="{FF2B5EF4-FFF2-40B4-BE49-F238E27FC236}">
                <a16:creationId xmlns:a16="http://schemas.microsoft.com/office/drawing/2014/main" id="{78980947-7240-CB29-FFE3-D92295BF8FA5}"/>
              </a:ext>
            </a:extLst>
          </p:cNvPr>
          <p:cNvSpPr txBox="1">
            <a:spLocks noChangeArrowheads="1"/>
          </p:cNvSpPr>
          <p:nvPr/>
        </p:nvSpPr>
        <p:spPr bwMode="auto">
          <a:xfrm>
            <a:off x="9230762" y="19882023"/>
            <a:ext cx="2308240" cy="334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7140" tIns="28570" rIns="57140" bIns="2857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1800" b="1" u="sng" dirty="0"/>
              <a:t>LDA Modelled Topic</a:t>
            </a:r>
            <a:endParaRPr lang="en-US" sz="2400" b="1" u="sng" dirty="0">
              <a:latin typeface="Calibri" pitchFamily="34" charset="0"/>
            </a:endParaRPr>
          </a:p>
        </p:txBody>
      </p:sp>
      <p:sp>
        <p:nvSpPr>
          <p:cNvPr id="48" name="Rectangle 47">
            <a:extLst>
              <a:ext uri="{FF2B5EF4-FFF2-40B4-BE49-F238E27FC236}">
                <a16:creationId xmlns:a16="http://schemas.microsoft.com/office/drawing/2014/main" id="{2D2AF91D-41B7-BFFE-EED4-8B6937837829}"/>
              </a:ext>
            </a:extLst>
          </p:cNvPr>
          <p:cNvSpPr/>
          <p:nvPr/>
        </p:nvSpPr>
        <p:spPr>
          <a:xfrm>
            <a:off x="27403925" y="23431041"/>
            <a:ext cx="8105272" cy="5715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67" b="1" dirty="0">
                <a:solidFill>
                  <a:schemeClr val="accent3">
                    <a:lumMod val="20000"/>
                    <a:lumOff val="80000"/>
                  </a:schemeClr>
                </a:solidFill>
              </a:rPr>
              <a:t>Referred Sustainability Certifications </a:t>
            </a:r>
          </a:p>
        </p:txBody>
      </p:sp>
      <p:sp>
        <p:nvSpPr>
          <p:cNvPr id="51" name="Text Box 193">
            <a:extLst>
              <a:ext uri="{FF2B5EF4-FFF2-40B4-BE49-F238E27FC236}">
                <a16:creationId xmlns:a16="http://schemas.microsoft.com/office/drawing/2014/main" id="{0469CFAB-6BC6-5551-E188-AD7E9A035F89}"/>
              </a:ext>
            </a:extLst>
          </p:cNvPr>
          <p:cNvSpPr txBox="1">
            <a:spLocks noChangeArrowheads="1"/>
          </p:cNvSpPr>
          <p:nvPr/>
        </p:nvSpPr>
        <p:spPr bwMode="auto">
          <a:xfrm>
            <a:off x="27403925" y="24002541"/>
            <a:ext cx="8105272" cy="2816117"/>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b="1" dirty="0">
                <a:latin typeface="Calibri" pitchFamily="34" charset="0"/>
              </a:rPr>
              <a:t>RCS 100</a:t>
            </a:r>
            <a:r>
              <a:rPr lang="en-US" sz="2800" dirty="0">
                <a:latin typeface="Calibri" pitchFamily="34" charset="0"/>
              </a:rPr>
              <a:t>: Recycled Claim Standard 100</a:t>
            </a:r>
          </a:p>
          <a:p>
            <a:pPr eaLnBrk="1" hangingPunct="1"/>
            <a:r>
              <a:rPr lang="en-US" sz="2800" b="1" dirty="0">
                <a:latin typeface="Calibri" pitchFamily="34" charset="0"/>
              </a:rPr>
              <a:t>FSC</a:t>
            </a:r>
            <a:r>
              <a:rPr lang="en-US" sz="2800" dirty="0">
                <a:latin typeface="Calibri" pitchFamily="34" charset="0"/>
              </a:rPr>
              <a:t>: Forest Stewardship Council </a:t>
            </a:r>
          </a:p>
          <a:p>
            <a:pPr eaLnBrk="1" hangingPunct="1"/>
            <a:r>
              <a:rPr lang="en-US" sz="2800" b="1" dirty="0">
                <a:latin typeface="Calibri" pitchFamily="34" charset="0"/>
              </a:rPr>
              <a:t>FFL</a:t>
            </a:r>
            <a:r>
              <a:rPr lang="en-US" sz="2800" dirty="0">
                <a:latin typeface="Calibri" pitchFamily="34" charset="0"/>
              </a:rPr>
              <a:t>: Fair For Life</a:t>
            </a:r>
          </a:p>
          <a:p>
            <a:pPr eaLnBrk="1" hangingPunct="1"/>
            <a:r>
              <a:rPr lang="en-US" sz="2800" b="1" dirty="0">
                <a:latin typeface="Calibri" pitchFamily="34" charset="0"/>
              </a:rPr>
              <a:t>BA</a:t>
            </a:r>
            <a:r>
              <a:rPr lang="en-US" sz="2800" dirty="0">
                <a:latin typeface="Calibri" pitchFamily="34" charset="0"/>
              </a:rPr>
              <a:t>: Blue Angel</a:t>
            </a:r>
          </a:p>
          <a:p>
            <a:pPr eaLnBrk="1" hangingPunct="1"/>
            <a:r>
              <a:rPr lang="en-US" sz="2800" b="1" dirty="0">
                <a:latin typeface="Calibri" pitchFamily="34" charset="0"/>
              </a:rPr>
              <a:t>BIFMA</a:t>
            </a:r>
            <a:r>
              <a:rPr lang="en-US" sz="2800" dirty="0">
                <a:latin typeface="Calibri" pitchFamily="34" charset="0"/>
              </a:rPr>
              <a:t>: Business and Institutional Furniture Manufacturers</a:t>
            </a:r>
          </a:p>
        </p:txBody>
      </p:sp>
      <p:sp>
        <p:nvSpPr>
          <p:cNvPr id="53" name="Text Box 193">
            <a:extLst>
              <a:ext uri="{FF2B5EF4-FFF2-40B4-BE49-F238E27FC236}">
                <a16:creationId xmlns:a16="http://schemas.microsoft.com/office/drawing/2014/main" id="{35B83754-0278-F38F-5C2C-ACC55C6C7618}"/>
              </a:ext>
            </a:extLst>
          </p:cNvPr>
          <p:cNvSpPr txBox="1">
            <a:spLocks noChangeArrowheads="1"/>
          </p:cNvSpPr>
          <p:nvPr/>
        </p:nvSpPr>
        <p:spPr bwMode="auto">
          <a:xfrm>
            <a:off x="1026456" y="20928745"/>
            <a:ext cx="7614046" cy="5832327"/>
          </a:xfrm>
          <a:prstGeom prst="rect">
            <a:avLst/>
          </a:prstGeom>
          <a:solidFill>
            <a:schemeClr val="bg1"/>
          </a:solidFill>
          <a:ln w="12700">
            <a:solidFill>
              <a:schemeClr val="accent1">
                <a:lumMod val="75000"/>
              </a:schemeClr>
            </a:solidFill>
          </a:ln>
          <a:effectLst/>
        </p:spPr>
        <p:txBody>
          <a:bodyPr wrap="square" lIns="114281" tIns="114281" rIns="114281" bIns="114281">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57200" indent="-457200" eaLnBrk="1" hangingPunct="1">
              <a:buFont typeface="Arial" panose="020B0604020202020204" pitchFamily="34" charset="0"/>
              <a:buChar char="•"/>
            </a:pPr>
            <a:r>
              <a:rPr lang="en-US" sz="2800" dirty="0" err="1">
                <a:latin typeface="Calibri" pitchFamily="34" charset="0"/>
              </a:rPr>
              <a:t>Saidani</a:t>
            </a:r>
            <a:r>
              <a:rPr lang="en-US" sz="2800" dirty="0">
                <a:latin typeface="Calibri" pitchFamily="34" charset="0"/>
              </a:rPr>
              <a:t>, Michael et al. "Combining life cycle assessment and online customer reviews to design more sustainable products – Case study on a printing machine." 2022.</a:t>
            </a:r>
          </a:p>
          <a:p>
            <a:pPr marL="457200" indent="-457200" eaLnBrk="1" hangingPunct="1">
              <a:buFont typeface="Arial" panose="020B0604020202020204" pitchFamily="34" charset="0"/>
              <a:buChar char="•"/>
            </a:pPr>
            <a:r>
              <a:rPr lang="en-US" sz="2800" dirty="0" err="1">
                <a:latin typeface="Calibri" pitchFamily="34" charset="0"/>
              </a:rPr>
              <a:t>Saidani</a:t>
            </a:r>
            <a:r>
              <a:rPr lang="en-US" sz="2800" dirty="0">
                <a:latin typeface="Calibri" pitchFamily="34" charset="0"/>
              </a:rPr>
              <a:t>, Michael, Harrison Kim, and Bernard </a:t>
            </a:r>
            <a:r>
              <a:rPr lang="en-US" sz="2800" dirty="0" err="1">
                <a:latin typeface="Calibri" pitchFamily="34" charset="0"/>
              </a:rPr>
              <a:t>Yannou</a:t>
            </a:r>
            <a:r>
              <a:rPr lang="en-US" sz="2800" dirty="0">
                <a:latin typeface="Calibri" pitchFamily="34" charset="0"/>
              </a:rPr>
              <a:t>. "Can Machine Learning Tools Support the Identification of Sustainable Design Leads From Product Reviews? Opportunities and Challenges." 2021.</a:t>
            </a:r>
          </a:p>
          <a:p>
            <a:pPr marL="457200" indent="-457200" eaLnBrk="1" hangingPunct="1">
              <a:buFont typeface="Arial" panose="020B0604020202020204" pitchFamily="34" charset="0"/>
              <a:buChar char="•"/>
            </a:pPr>
            <a:r>
              <a:rPr lang="en-US" sz="2800" dirty="0">
                <a:latin typeface="Calibri" pitchFamily="34" charset="0"/>
              </a:rPr>
              <a:t>Lin, Tong, </a:t>
            </a:r>
            <a:r>
              <a:rPr lang="en-US" sz="2800" dirty="0" err="1">
                <a:latin typeface="Calibri" pitchFamily="34" charset="0"/>
              </a:rPr>
              <a:t>Tianliang</a:t>
            </a:r>
            <a:r>
              <a:rPr lang="en-US" sz="2800" dirty="0">
                <a:latin typeface="Calibri" pitchFamily="34" charset="0"/>
              </a:rPr>
              <a:t> Xu, Amit Zac, and Sabina Tomkins. "SUSTAINABLESIGNALS: An AI Approach for Inferring Consumer Product Sustainability." No date provided.</a:t>
            </a:r>
          </a:p>
        </p:txBody>
      </p:sp>
      <p:sp>
        <p:nvSpPr>
          <p:cNvPr id="54" name="Rectangle 53">
            <a:extLst>
              <a:ext uri="{FF2B5EF4-FFF2-40B4-BE49-F238E27FC236}">
                <a16:creationId xmlns:a16="http://schemas.microsoft.com/office/drawing/2014/main" id="{FA66DCCB-E4B6-8E68-A610-E884A842B567}"/>
              </a:ext>
            </a:extLst>
          </p:cNvPr>
          <p:cNvSpPr/>
          <p:nvPr/>
        </p:nvSpPr>
        <p:spPr>
          <a:xfrm>
            <a:off x="1039307" y="20399205"/>
            <a:ext cx="7614046" cy="5715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57140" tIns="28570" rIns="57140" bIns="28570" rtlCol="0" anchor="ctr"/>
          <a:lstStyle/>
          <a:p>
            <a:pPr algn="ctr"/>
            <a:r>
              <a:rPr lang="en-US" sz="3667" b="1" dirty="0">
                <a:solidFill>
                  <a:schemeClr val="accent3">
                    <a:lumMod val="20000"/>
                    <a:lumOff val="80000"/>
                  </a:schemeClr>
                </a:solidFill>
              </a:rPr>
              <a:t>References</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8177</TotalTime>
  <Words>627</Words>
  <Application>Microsoft Office PowerPoint</Application>
  <PresentationFormat>Custom</PresentationFormat>
  <Paragraphs>177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UICTFontTextStyleBody</vt:lpstr>
      <vt:lpstr>Arial</vt:lpstr>
      <vt:lpstr>Calibri</vt:lpstr>
      <vt:lpstr>Segoe UI</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 Tri-Fold</dc:title>
  <dc:creator>Jay Larson</dc:creator>
  <dc:description>Quality poster printing
www.genigraphics.com
1-800-790-4001</dc:description>
  <cp:lastModifiedBy>Derrick Ng</cp:lastModifiedBy>
  <cp:revision>116</cp:revision>
  <cp:lastPrinted>2013-02-12T02:21:55Z</cp:lastPrinted>
  <dcterms:created xsi:type="dcterms:W3CDTF">2013-02-10T21:14:48Z</dcterms:created>
  <dcterms:modified xsi:type="dcterms:W3CDTF">2024-08-06T02:25:27Z</dcterms:modified>
</cp:coreProperties>
</file>