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6" r:id="rId3"/>
    <p:sldId id="290" r:id="rId4"/>
    <p:sldId id="272" r:id="rId5"/>
    <p:sldId id="287" r:id="rId6"/>
    <p:sldId id="273" r:id="rId7"/>
    <p:sldId id="274" r:id="rId8"/>
    <p:sldId id="289" r:id="rId9"/>
    <p:sldId id="288" r:id="rId10"/>
    <p:sldId id="28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3B54-3F5C-4E5F-A1CA-5A97C1AB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48659-80D0-41D2-A18C-893596BB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D50D-DECB-4E2F-8B09-F9120E49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80725-24CC-43C4-AF26-EA2F3619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66D94-8BA5-4B43-9EDD-87438182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5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83DD2-FEFA-47A8-B02D-7A05BC79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D4D325-F6A0-419D-92EA-47AED543B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C7295D-7846-48CF-82CA-B3E88B0A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756B9-AF43-41E2-8CBB-6387944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D36B2-F494-43BB-A056-9DFAEEA6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95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2BA670-8C6F-4305-8BF8-01AD4737C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264C84-AD4E-479D-B587-7553F37FA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5BBF7-347F-47F7-B9E7-D71015C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6924B1-61EC-49E0-BCB9-D16A90BE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FF5F5-192C-4F79-8982-CB8A7185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8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1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2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5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89C6-0E39-4F75-9659-46226740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17323-7652-4E20-9DC3-5F11C622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73B099-A4CB-4F67-B2F9-BE8D5E7C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108D93-B0A3-4023-90D2-E41BD48E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2C76B-339A-4378-B48E-B6E9D235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1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61444-2049-43F4-A6A8-5337E41B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43206-B00C-4B56-99BC-9B473992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CCC85B-F5ED-4B52-839C-947C69F9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16DF4-55B3-4DF2-906A-D4D0CECA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1C79A-25B8-4BCC-BA45-42F649F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61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B321B-A63F-4F29-BF94-94EAF122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05D93-4690-4624-B420-FBD219B5C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A6F9D3-39A8-4D08-855F-924AA24C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A2F716-0AFE-47BF-96AF-DAC43161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13013-C89B-45DB-A45B-9FD91D6B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AE6747-072F-48BA-937D-45C4B7E5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7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4297E-241C-43DC-B50F-0AB0E932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5E94E0-FE53-4B6C-82CC-0A1A3CDE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CA352E-467B-4660-AE94-03D3C8977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204A4A-9171-4FAC-861B-531135B5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CF369F-F0BC-4A0F-B7E4-8F4B5E43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833D6E-3372-4676-A209-D231FF09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76DBCE-7A5C-4FFE-B9C4-F45490EA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64A4C2-5B9F-4249-A08E-9DC9932C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52110-3B12-444B-A9CC-36A593E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9B01EE-12FB-499C-B781-6F3C0E7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D90A0F-D2B2-4404-A02C-AE533FFE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4764F6-916B-4A49-8C45-C0DC7828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1BE1AA-3A86-4CEB-BCAA-19274B71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3B6B1A-6056-41FA-A398-5121F3E8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581058-CE7E-4034-A8BF-EF868BFB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2F0C9-3B32-4DB7-947F-24ACB4CB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6AAD9-8037-44BC-877E-4A963F4D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AC2466-498A-44D1-832B-CAF1A8E7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5485E-E304-4811-9902-7CF51A8D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3745AA-66B9-4F44-AE95-4745EBE6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716EE8-16BE-4752-8ACD-4A2E1B12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69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188AD-FB66-4790-99C5-5C0A2B7D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14D3A5-37BE-4681-BEE5-590242088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9343A3-614F-41D8-8BC8-22955CE7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E5315F-C81A-4A0C-A388-4B2002C1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DB9617-49F3-4FCE-93E2-040338BB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C66ABA-B11A-4A4E-9577-474D6A25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1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69860-B4D5-4688-820A-4C4F77F8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F4D8AD-6FF1-45D2-9022-E36E1A82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DC80B-7FA3-4054-8ED3-E8FB5BA2C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B2BC3-49E6-478A-B181-7DDA4C7B4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243CD-8558-4121-9249-9FB99EFFD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990794"/>
            <a:ext cx="7634059" cy="876412"/>
          </a:xfrm>
        </p:spPr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Ганзюк</a:t>
            </a:r>
            <a:r>
              <a:rPr lang="ru-RU" dirty="0"/>
              <a:t> Никита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7B8DDD-911E-4C76-AB82-C7836035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44" y="2633193"/>
            <a:ext cx="1651112" cy="15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213816"/>
            <a:ext cx="6558973" cy="7046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SQIL: Imitation Learning via Reinforcement</a:t>
            </a:r>
            <a:br>
              <a:rPr lang="en-US" b="1" dirty="0"/>
            </a:br>
            <a:r>
              <a:rPr lang="en-US" b="1" dirty="0"/>
              <a:t>Learning with Sparse Rewards</a:t>
            </a:r>
            <a:endParaRPr lang="ru-RU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6BBCF9-BD5C-424E-9814-D13D6235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41" y="2464891"/>
            <a:ext cx="9033861" cy="22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Задачи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400" dirty="0"/>
              <a:t>Реализовать </a:t>
            </a:r>
            <a:r>
              <a:rPr lang="en-US" sz="2400" dirty="0"/>
              <a:t>SQIL </a:t>
            </a:r>
            <a:r>
              <a:rPr lang="ru-RU" sz="2400" dirty="0"/>
              <a:t>агента</a:t>
            </a:r>
          </a:p>
          <a:p>
            <a:pPr marL="457200" indent="-457200">
              <a:buAutoNum type="arabicParenR"/>
            </a:pPr>
            <a:r>
              <a:rPr lang="ru-RU" sz="2400" dirty="0"/>
              <a:t>Реализовать </a:t>
            </a:r>
            <a:r>
              <a:rPr lang="en-US" sz="2400" dirty="0"/>
              <a:t>SAC </a:t>
            </a:r>
            <a:r>
              <a:rPr lang="ru-RU" sz="2400" dirty="0"/>
              <a:t>агента</a:t>
            </a:r>
          </a:p>
          <a:p>
            <a:pPr marL="457200" indent="-457200">
              <a:buAutoNum type="arabicParenR"/>
            </a:pPr>
            <a:r>
              <a:rPr lang="ru-RU" sz="2400" dirty="0"/>
              <a:t>Сравнить результаты обучения агентов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EA1443E7-57B0-47DD-A228-7ED787FAF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78" y="1651846"/>
            <a:ext cx="5092386" cy="38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1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en-US" b="1" dirty="0"/>
              <a:t>SQIL </a:t>
            </a:r>
            <a:r>
              <a:rPr lang="ru-RU" b="1" dirty="0"/>
              <a:t>агент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SQIL (</a:t>
            </a:r>
            <a:r>
              <a:rPr lang="ru-RU" sz="2400" dirty="0" err="1"/>
              <a:t>Soft</a:t>
            </a:r>
            <a:r>
              <a:rPr lang="ru-RU" sz="2400" dirty="0"/>
              <a:t> Q-</a:t>
            </a:r>
            <a:r>
              <a:rPr lang="ru-RU" sz="2400" dirty="0" err="1"/>
              <a:t>learning</a:t>
            </a:r>
            <a:r>
              <a:rPr lang="ru-RU" sz="2400" dirty="0"/>
              <a:t>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Imitation</a:t>
            </a:r>
            <a:r>
              <a:rPr lang="ru-RU" sz="2400" dirty="0"/>
              <a:t> </a:t>
            </a:r>
            <a:r>
              <a:rPr lang="ru-RU" sz="2400" dirty="0" err="1"/>
              <a:t>Learning</a:t>
            </a:r>
            <a:r>
              <a:rPr lang="ru-RU" sz="2400" dirty="0"/>
              <a:t>) агент — это агент, использующий комбинацию методов обучения с подкреплением и имитационного обучения для решения задач управления. Основная идея SQIL заключается в том, чтобы улучшить эффективность обучения агента, используя данные, полученные от эксперта, который демонстрирует желаемое поведение.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BCCDB709-2388-4A5B-8712-53A97B36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83" y="2064871"/>
            <a:ext cx="4651020" cy="294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en-US" b="1" dirty="0"/>
              <a:t>Expert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379663"/>
            <a:ext cx="7518197" cy="1179325"/>
          </a:xfrm>
        </p:spPr>
        <p:txBody>
          <a:bodyPr>
            <a:normAutofit/>
          </a:bodyPr>
          <a:lstStyle/>
          <a:p>
            <a:r>
              <a:rPr lang="ru-RU" sz="2400" dirty="0"/>
              <a:t>Эксперт – случайные действия</a:t>
            </a:r>
            <a:br>
              <a:rPr lang="ru-RU" sz="2400" dirty="0"/>
            </a:br>
            <a:r>
              <a:rPr lang="en-US" sz="2400" dirty="0" err="1"/>
              <a:t>np.random.rand</a:t>
            </a:r>
            <a:r>
              <a:rPr lang="en-US" sz="2400" dirty="0"/>
              <a:t>(1000,self.env.action_space.shape[0])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5A44700-3EAD-458C-A0BC-0C55A2537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3"/>
          <a:stretch/>
        </p:blipFill>
        <p:spPr bwMode="auto">
          <a:xfrm>
            <a:off x="2695236" y="4076280"/>
            <a:ext cx="6483332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4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en-US" b="1" dirty="0"/>
              <a:t>SAC </a:t>
            </a:r>
            <a:r>
              <a:rPr lang="ru-RU" b="1" dirty="0"/>
              <a:t>агент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SAC (</a:t>
            </a:r>
            <a:r>
              <a:rPr lang="ru-RU" sz="2200" dirty="0" err="1"/>
              <a:t>Soft</a:t>
            </a:r>
            <a:r>
              <a:rPr lang="ru-RU" sz="2200" dirty="0"/>
              <a:t> </a:t>
            </a:r>
            <a:r>
              <a:rPr lang="ru-RU" sz="2200" dirty="0" err="1"/>
              <a:t>Actor-Critic</a:t>
            </a:r>
            <a:r>
              <a:rPr lang="ru-RU" sz="2200" dirty="0"/>
              <a:t>) — это один из современных алгоритмов обучения с подкреплением, который специально разработан для работы с непрерывными действиями. Он сочетает в себе элементы политики и ценности, что позволяет ему эффективно обучаться в сложных средах. Вот основные характеристики и принципы работы SAC: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F05DAD48-FFB5-4F70-A48F-1D47C08D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77" y="1402976"/>
            <a:ext cx="4081124" cy="405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5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Среда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Входе выполнения не получилось использовать среду </a:t>
            </a:r>
            <a:r>
              <a:rPr lang="en-US" sz="2200" dirty="0" err="1"/>
              <a:t>MujoCO</a:t>
            </a:r>
            <a:endParaRPr lang="ru-RU" sz="2200" dirty="0"/>
          </a:p>
          <a:p>
            <a:br>
              <a:rPr lang="en-US" sz="2200" dirty="0"/>
            </a:br>
            <a:r>
              <a:rPr lang="ru-RU" sz="2200" dirty="0"/>
              <a:t>Использовалось: </a:t>
            </a:r>
          </a:p>
          <a:p>
            <a:r>
              <a:rPr lang="en-US" sz="2200" dirty="0"/>
              <a:t> gym[box2d]</a:t>
            </a:r>
          </a:p>
          <a:p>
            <a:r>
              <a:rPr lang="en-US" sz="2200" dirty="0"/>
              <a:t>env = </a:t>
            </a:r>
            <a:r>
              <a:rPr lang="en-US" sz="2200" dirty="0" err="1"/>
              <a:t>gym.make</a:t>
            </a:r>
            <a:r>
              <a:rPr lang="en-US" sz="2200" dirty="0"/>
              <a:t>('LunarLanderContinuous-v2')</a:t>
            </a:r>
          </a:p>
          <a:p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FAA9D2-1ADB-46A5-87AA-4F207722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346" y="1295714"/>
            <a:ext cx="5110214" cy="48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Результаты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953839"/>
            <a:ext cx="9822127" cy="1475161"/>
          </a:xfrm>
        </p:spPr>
        <p:txBody>
          <a:bodyPr>
            <a:normAutofit/>
          </a:bodyPr>
          <a:lstStyle/>
          <a:p>
            <a:r>
              <a:rPr lang="ru-RU" sz="2200" dirty="0"/>
              <a:t>Результаты обучения </a:t>
            </a:r>
            <a:r>
              <a:rPr lang="en-US" sz="2200" dirty="0"/>
              <a:t>SAC </a:t>
            </a:r>
            <a:r>
              <a:rPr lang="ru-RU" sz="2200" dirty="0"/>
              <a:t>агента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7FC2AF-0C09-4270-8805-66FBD339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38" y="2346863"/>
            <a:ext cx="5937839" cy="40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Результаты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953839"/>
            <a:ext cx="9822127" cy="1475161"/>
          </a:xfrm>
        </p:spPr>
        <p:txBody>
          <a:bodyPr>
            <a:normAutofit/>
          </a:bodyPr>
          <a:lstStyle/>
          <a:p>
            <a:r>
              <a:rPr lang="ru-RU" sz="2200" dirty="0"/>
              <a:t>Не получилось реализовать </a:t>
            </a:r>
            <a:r>
              <a:rPr lang="en-US" sz="2200" dirty="0"/>
              <a:t>SQIL</a:t>
            </a:r>
            <a:br>
              <a:rPr lang="en-US" sz="2200" dirty="0"/>
            </a:br>
            <a:r>
              <a:rPr lang="ru-RU" sz="2200" dirty="0"/>
              <a:t>Реализованный </a:t>
            </a:r>
            <a:r>
              <a:rPr lang="en-US" sz="2200" dirty="0"/>
              <a:t>SQIL </a:t>
            </a:r>
            <a:r>
              <a:rPr lang="ru-RU" sz="2200" dirty="0"/>
              <a:t>обучается существенно дольше чем </a:t>
            </a:r>
            <a:r>
              <a:rPr lang="en-US" sz="2200" dirty="0"/>
              <a:t>SCA</a:t>
            </a:r>
            <a:r>
              <a:rPr lang="ru-RU" sz="2200" dirty="0"/>
              <a:t>, явно допущены ошибки в коде, которые не удалось обнаружить</a:t>
            </a:r>
          </a:p>
          <a:p>
            <a:endParaRPr lang="en-US" sz="2200" dirty="0"/>
          </a:p>
          <a:p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CF99F078-66C0-4CBC-8CC2-369BC9A2A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3362699"/>
            <a:ext cx="4923636" cy="30799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478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296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HSE Sans</vt:lpstr>
      <vt:lpstr>Тема Office</vt:lpstr>
      <vt:lpstr>SQIL для сред MuJoCo</vt:lpstr>
      <vt:lpstr>SQIL: Imitation Learning via Reinforcement Learning with Sparse Rewards</vt:lpstr>
      <vt:lpstr>Задачи</vt:lpstr>
      <vt:lpstr>SQIL агент</vt:lpstr>
      <vt:lpstr>Expert</vt:lpstr>
      <vt:lpstr>SAC агент</vt:lpstr>
      <vt:lpstr>Среда</vt:lpstr>
      <vt:lpstr>Результаты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U_M15BZ</dc:creator>
  <cp:lastModifiedBy>U_M15BZ</cp:lastModifiedBy>
  <cp:revision>8</cp:revision>
  <dcterms:created xsi:type="dcterms:W3CDTF">2024-12-23T12:46:20Z</dcterms:created>
  <dcterms:modified xsi:type="dcterms:W3CDTF">2024-12-23T16:05:57Z</dcterms:modified>
</cp:coreProperties>
</file>