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5f907fa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5f907f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5f907fa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5f907fa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5f907fa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b5f907fa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5f907fa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b5f907fa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5f907fa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5f907fa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b5f907fa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b5f907fa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b5f907fa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b5f907fa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 Caster RPG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Garreau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Class: COMP 322: Mobile App Development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Language: JavaScript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Programs Used: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Apache Cordova: Cross-Platform App Development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Phaser 3: JavaScript Game Engine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Tiled: Created Tilemaps for each scene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Gimp: Used to create visual assets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050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Spell Caster / How does the gameplay function?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2665500" y="1558850"/>
            <a:ext cx="567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RPG: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 (Walter Warlock) explores the overworld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Encounters enemy wraiths that will chase the player if close enough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they collide, the battle scene is entered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Instead of turn based combat, enemy attacks at semi-random intervals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 can respond at any time by entering a spell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the player loses, the game is over and all progress is lost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After exiting the battle, the player can continue to explore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91688"/>
            <a:ext cx="2360700" cy="204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Spell System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20150" y="1550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enters an input of length 2, choosing from Up, Left, Right, and Down.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 spells are available to the player, but only one at first. The rest require leveling up.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can enter as long as they remember the combinations and have enough mana.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spell does something different: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attack the enemy (Fireball, Spark, and Thunder)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heal the player (Heal and Recover)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improve the player’s attack and defense stats (Strengthen and Fortify)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boosts the speed at which the player regains mana (Focus)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slows the rate at which the enemy attacks (Freeze)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expels the enemy and ends the battle immediately (Banish)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450" y="2334425"/>
            <a:ext cx="816100" cy="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227550" y="3150525"/>
            <a:ext cx="816100" cy="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411450" y="3966625"/>
            <a:ext cx="816100" cy="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595350" y="3150525"/>
            <a:ext cx="816100" cy="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and Enemy Stats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Player’s Stats: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Attack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Defense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 to Next Level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 Regen Rate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Spell Count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Gold (Currently Unused)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Enemy’s Stats: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HP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Attack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Defense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 to Give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400" y="3758050"/>
            <a:ext cx="2898825" cy="11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want to add and known bugs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to add: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Better UI (Start screen, Game Over screen, Battles)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Interactions with the overworld (Items, NPCs, usable gold)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areas to explore and more details in them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Animations for each spell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SFX and music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precision in battle mechanics (Damage scales properly, use Pok</a:t>
            </a:r>
            <a:r>
              <a:rPr lang="en"/>
              <a:t>émon formula)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Known bugs: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Saving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Battles after the first one don’t function properly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00" y="4422400"/>
            <a:ext cx="5415400" cy="5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