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9" r:id="rId5"/>
    <p:sldId id="262" r:id="rId6"/>
    <p:sldId id="260" r:id="rId7"/>
    <p:sldId id="263" r:id="rId8"/>
    <p:sldId id="261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85678" autoAdjust="0"/>
  </p:normalViewPr>
  <p:slideViewPr>
    <p:cSldViewPr snapToGrid="0">
      <p:cViewPr varScale="1">
        <p:scale>
          <a:sx n="137" d="100"/>
          <a:sy n="137" d="100"/>
        </p:scale>
        <p:origin x="8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C8337-1BD7-4CF0-BEF7-1EBDF282032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51BF6-B941-4961-A652-66AFF9C468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0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51BF6-B941-4961-A652-66AFF9C468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00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Application/BDD Access sur dossier </a:t>
            </a:r>
            <a:r>
              <a:rPr lang="en-US" dirty="0" err="1"/>
              <a:t>partag</a:t>
            </a:r>
            <a:r>
              <a:rPr lang="fr-FR" dirty="0"/>
              <a:t>é </a:t>
            </a:r>
            <a:r>
              <a:rPr lang="fr-FR" dirty="0" err="1"/>
              <a:t>rése</a:t>
            </a:r>
            <a:r>
              <a:rPr lang="en-US" dirty="0"/>
              <a:t>a</a:t>
            </a:r>
            <a:r>
              <a:rPr lang="fr-FR" dirty="0"/>
              <a:t>u local</a:t>
            </a:r>
          </a:p>
          <a:p>
            <a:r>
              <a:rPr lang="fr-FR" dirty="0"/>
              <a:t>Utilise sur des postes du </a:t>
            </a:r>
            <a:r>
              <a:rPr lang="fr-FR" dirty="0" err="1"/>
              <a:t>meme</a:t>
            </a:r>
            <a:r>
              <a:rPr lang="fr-FR" dirty="0"/>
              <a:t> </a:t>
            </a:r>
            <a:r>
              <a:rPr lang="fr-FR" dirty="0" err="1"/>
              <a:t>reseau</a:t>
            </a:r>
            <a:endParaRPr lang="fr-FR" dirty="0"/>
          </a:p>
          <a:p>
            <a:endParaRPr lang="fr-FR" dirty="0"/>
          </a:p>
          <a:p>
            <a:r>
              <a:rPr lang="fr-FR" dirty="0"/>
              <a:t>Fonctionnalité</a:t>
            </a:r>
            <a:r>
              <a:rPr lang="en-US" dirty="0"/>
              <a:t>s:</a:t>
            </a:r>
          </a:p>
          <a:p>
            <a:r>
              <a:rPr lang="en-US" dirty="0"/>
              <a:t>Gestion de roles</a:t>
            </a:r>
          </a:p>
          <a:p>
            <a:r>
              <a:rPr lang="en-US" dirty="0"/>
              <a:t>Creation/modification de client</a:t>
            </a:r>
          </a:p>
          <a:p>
            <a:r>
              <a:rPr lang="en-US" dirty="0"/>
              <a:t>Choix de </a:t>
            </a:r>
            <a:r>
              <a:rPr lang="en-US" dirty="0" err="1"/>
              <a:t>colisage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51BF6-B941-4961-A652-66AFF9C468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46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Client: </a:t>
            </a:r>
            <a:r>
              <a:rPr lang="en-US" dirty="0" err="1"/>
              <a:t>envoie</a:t>
            </a:r>
            <a:r>
              <a:rPr lang="en-US" dirty="0"/>
              <a:t> des vignettes/timbres/cheque</a:t>
            </a:r>
          </a:p>
          <a:p>
            <a:r>
              <a:rPr lang="en-US" dirty="0"/>
              <a:t>Gestion </a:t>
            </a:r>
            <a:r>
              <a:rPr lang="en-US" dirty="0" err="1"/>
              <a:t>colis</a:t>
            </a:r>
            <a:r>
              <a:rPr lang="en-US" dirty="0"/>
              <a:t>: </a:t>
            </a:r>
            <a:r>
              <a:rPr lang="en-US" dirty="0" err="1"/>
              <a:t>receptionne</a:t>
            </a:r>
            <a:r>
              <a:rPr lang="en-US" dirty="0"/>
              <a:t> le </a:t>
            </a:r>
            <a:r>
              <a:rPr lang="en-US" dirty="0" err="1"/>
              <a:t>colis</a:t>
            </a:r>
            <a:r>
              <a:rPr lang="en-US" dirty="0"/>
              <a:t> et </a:t>
            </a:r>
            <a:r>
              <a:rPr lang="en-US" dirty="0" err="1"/>
              <a:t>verifie</a:t>
            </a:r>
            <a:r>
              <a:rPr lang="en-US" dirty="0"/>
              <a:t> que le client a envoy</a:t>
            </a:r>
            <a:r>
              <a:rPr lang="fr-FR" dirty="0"/>
              <a:t>é</a:t>
            </a:r>
            <a:r>
              <a:rPr lang="en-US" dirty="0"/>
              <a:t> </a:t>
            </a:r>
            <a:r>
              <a:rPr lang="en-US" dirty="0" err="1"/>
              <a:t>toutes</a:t>
            </a:r>
            <a:r>
              <a:rPr lang="en-US" dirty="0"/>
              <a:t> les “</a:t>
            </a:r>
            <a:r>
              <a:rPr lang="en-US" dirty="0" err="1"/>
              <a:t>marchandises</a:t>
            </a:r>
            <a:r>
              <a:rPr lang="en-US" dirty="0"/>
              <a:t>” </a:t>
            </a:r>
            <a:r>
              <a:rPr lang="en-US" dirty="0" err="1"/>
              <a:t>en</a:t>
            </a:r>
            <a:r>
              <a:rPr lang="en-US" dirty="0"/>
              <a:t> bonne </a:t>
            </a:r>
            <a:r>
              <a:rPr lang="en-US" dirty="0" err="1"/>
              <a:t>quantite</a:t>
            </a:r>
            <a:r>
              <a:rPr lang="en-US" dirty="0"/>
              <a:t> (a </a:t>
            </a:r>
            <a:r>
              <a:rPr lang="en-US" dirty="0" err="1"/>
              <a:t>l’aide</a:t>
            </a:r>
            <a:r>
              <a:rPr lang="en-US" dirty="0"/>
              <a:t> du </a:t>
            </a:r>
            <a:r>
              <a:rPr lang="en-US" dirty="0" err="1"/>
              <a:t>logiciel</a:t>
            </a:r>
            <a:r>
              <a:rPr lang="en-US" dirty="0"/>
              <a:t>)</a:t>
            </a:r>
          </a:p>
          <a:p>
            <a:r>
              <a:rPr lang="en-US" dirty="0"/>
              <a:t>Service </a:t>
            </a:r>
            <a:r>
              <a:rPr lang="en-US" dirty="0" err="1"/>
              <a:t>logistique</a:t>
            </a:r>
            <a:r>
              <a:rPr lang="en-US" dirty="0"/>
              <a:t> prepare la </a:t>
            </a:r>
            <a:r>
              <a:rPr lang="en-US" dirty="0" err="1"/>
              <a:t>commande</a:t>
            </a:r>
            <a:r>
              <a:rPr lang="en-US" dirty="0"/>
              <a:t> et </a:t>
            </a:r>
            <a:r>
              <a:rPr lang="en-US" dirty="0" err="1"/>
              <a:t>envoie</a:t>
            </a:r>
            <a:r>
              <a:rPr lang="en-US" dirty="0"/>
              <a:t> les </a:t>
            </a:r>
            <a:r>
              <a:rPr lang="en-US" dirty="0" err="1"/>
              <a:t>produits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51BF6-B941-4961-A652-66AFF9C468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2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</a:t>
            </a:r>
            <a:r>
              <a:rPr lang="fr-FR" dirty="0"/>
              <a:t>é</a:t>
            </a:r>
            <a:r>
              <a:rPr lang="en-US" dirty="0" err="1"/>
              <a:t>liorer</a:t>
            </a:r>
            <a:r>
              <a:rPr lang="en-US" dirty="0"/>
              <a:t> la documentation</a:t>
            </a:r>
          </a:p>
          <a:p>
            <a:r>
              <a:rPr lang="en-US" dirty="0" err="1"/>
              <a:t>Retirer</a:t>
            </a:r>
            <a:r>
              <a:rPr lang="en-US" dirty="0"/>
              <a:t> </a:t>
            </a:r>
            <a:r>
              <a:rPr lang="en-US" dirty="0" err="1"/>
              <a:t>donn</a:t>
            </a:r>
            <a:r>
              <a:rPr lang="fr-FR" dirty="0"/>
              <a:t>é</a:t>
            </a:r>
            <a:r>
              <a:rPr lang="en-US" dirty="0"/>
              <a:t>es </a:t>
            </a:r>
            <a:r>
              <a:rPr lang="en-US" dirty="0" err="1"/>
              <a:t>inutiles</a:t>
            </a:r>
            <a:endParaRPr lang="en-US" dirty="0"/>
          </a:p>
          <a:p>
            <a:r>
              <a:rPr lang="en-US" dirty="0" err="1"/>
              <a:t>Comventions</a:t>
            </a:r>
            <a:r>
              <a:rPr lang="en-US" dirty="0"/>
              <a:t> de </a:t>
            </a:r>
            <a:r>
              <a:rPr lang="en-US" dirty="0" err="1"/>
              <a:t>nommage</a:t>
            </a:r>
            <a:r>
              <a:rPr lang="en-US" dirty="0"/>
              <a:t> (a </a:t>
            </a:r>
            <a:r>
              <a:rPr lang="en-US" dirty="0" err="1"/>
              <a:t>l’air</a:t>
            </a:r>
            <a:r>
              <a:rPr lang="en-US" dirty="0"/>
              <a:t> </a:t>
            </a:r>
            <a:r>
              <a:rPr lang="en-US" dirty="0" err="1"/>
              <a:t>d’etre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place </a:t>
            </a:r>
            <a:r>
              <a:rPr lang="en-US" dirty="0" err="1"/>
              <a:t>mais</a:t>
            </a:r>
            <a:r>
              <a:rPr lang="en-US" dirty="0"/>
              <a:t> difficile a determiner sans doc.)</a:t>
            </a:r>
          </a:p>
          <a:p>
            <a:endParaRPr lang="en-US" dirty="0"/>
          </a:p>
          <a:p>
            <a:r>
              <a:rPr lang="en-US" dirty="0"/>
              <a:t>Ne </a:t>
            </a:r>
            <a:r>
              <a:rPr lang="en-US" dirty="0" err="1"/>
              <a:t>sait</a:t>
            </a:r>
            <a:r>
              <a:rPr lang="en-US" dirty="0"/>
              <a:t> pas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place:</a:t>
            </a:r>
          </a:p>
          <a:p>
            <a:r>
              <a:rPr lang="en-US" dirty="0"/>
              <a:t>Augmenter la </a:t>
            </a:r>
            <a:r>
              <a:rPr lang="en-US" dirty="0" err="1"/>
              <a:t>securite</a:t>
            </a:r>
            <a:r>
              <a:rPr lang="en-US" dirty="0"/>
              <a:t>-&gt; limiter </a:t>
            </a:r>
            <a:r>
              <a:rPr lang="en-US" dirty="0" err="1"/>
              <a:t>l’acces</a:t>
            </a:r>
            <a:r>
              <a:rPr lang="en-US" dirty="0"/>
              <a:t> au </a:t>
            </a:r>
            <a:r>
              <a:rPr lang="en-US" dirty="0" err="1"/>
              <a:t>fichier</a:t>
            </a:r>
            <a:r>
              <a:rPr lang="en-US" dirty="0"/>
              <a:t>/ mise </a:t>
            </a:r>
            <a:r>
              <a:rPr lang="en-US" dirty="0" err="1"/>
              <a:t>en</a:t>
            </a:r>
            <a:r>
              <a:rPr lang="en-US" dirty="0"/>
              <a:t> place de login/</a:t>
            </a:r>
            <a:r>
              <a:rPr lang="en-US" dirty="0" err="1"/>
              <a:t>mdp</a:t>
            </a:r>
            <a:endParaRPr lang="en-US" dirty="0"/>
          </a:p>
          <a:p>
            <a:r>
              <a:rPr lang="en-US" dirty="0" err="1"/>
              <a:t>Redondance</a:t>
            </a:r>
            <a:r>
              <a:rPr lang="en-US" dirty="0"/>
              <a:t> de </a:t>
            </a:r>
            <a:r>
              <a:rPr lang="en-US" dirty="0" err="1"/>
              <a:t>donn</a:t>
            </a:r>
            <a:r>
              <a:rPr lang="fr-FR" dirty="0"/>
              <a:t>é</a:t>
            </a:r>
            <a:r>
              <a:rPr lang="en-US" dirty="0"/>
              <a:t>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51BF6-B941-4961-A652-66AFF9C468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94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Maquette </a:t>
            </a:r>
            <a:r>
              <a:rPr lang="en-US" dirty="0" err="1"/>
              <a:t>actuelle</a:t>
            </a:r>
            <a:r>
              <a:rPr lang="en-US" dirty="0"/>
              <a:t> : Beaucoup de </a:t>
            </a:r>
            <a:r>
              <a:rPr lang="en-US" dirty="0" err="1"/>
              <a:t>donn</a:t>
            </a:r>
            <a:r>
              <a:rPr lang="fr-FR" dirty="0"/>
              <a:t>é</a:t>
            </a:r>
            <a:r>
              <a:rPr lang="en-US" dirty="0"/>
              <a:t>es </a:t>
            </a:r>
            <a:r>
              <a:rPr lang="en-US" dirty="0" err="1"/>
              <a:t>accessibles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surcharge</a:t>
            </a:r>
          </a:p>
          <a:p>
            <a:endParaRPr lang="en-US" dirty="0"/>
          </a:p>
          <a:p>
            <a:r>
              <a:rPr lang="en-US" dirty="0"/>
              <a:t>Pas de proposition -&gt; JUGEMENT PERSO -&gt; pas </a:t>
            </a:r>
            <a:r>
              <a:rPr lang="en-US" dirty="0" err="1"/>
              <a:t>assez</a:t>
            </a:r>
            <a:r>
              <a:rPr lang="en-US" dirty="0"/>
              <a:t> de </a:t>
            </a:r>
            <a:r>
              <a:rPr lang="en-US" dirty="0" err="1"/>
              <a:t>donnees</a:t>
            </a:r>
            <a:r>
              <a:rPr lang="en-US" dirty="0"/>
              <a:t> sur </a:t>
            </a:r>
            <a:r>
              <a:rPr lang="en-US" dirty="0" err="1"/>
              <a:t>l’utilisation</a:t>
            </a:r>
            <a:r>
              <a:rPr lang="en-US" dirty="0"/>
              <a:t> “</a:t>
            </a:r>
            <a:r>
              <a:rPr lang="en-US" dirty="0" err="1"/>
              <a:t>en</a:t>
            </a:r>
            <a:r>
              <a:rPr lang="en-US" dirty="0"/>
              <a:t> direct” </a:t>
            </a:r>
          </a:p>
          <a:p>
            <a:endParaRPr lang="en-US" dirty="0"/>
          </a:p>
          <a:p>
            <a:r>
              <a:rPr lang="en-US" dirty="0"/>
              <a:t>Simplifier </a:t>
            </a:r>
            <a:r>
              <a:rPr lang="en-US" dirty="0" err="1"/>
              <a:t>l’interface</a:t>
            </a:r>
            <a:r>
              <a:rPr lang="en-US" dirty="0"/>
              <a:t>, </a:t>
            </a:r>
            <a:r>
              <a:rPr lang="en-US" dirty="0" err="1"/>
              <a:t>mettre</a:t>
            </a:r>
            <a:r>
              <a:rPr lang="en-US" dirty="0"/>
              <a:t> </a:t>
            </a:r>
            <a:r>
              <a:rPr lang="en-US" dirty="0" err="1"/>
              <a:t>certains</a:t>
            </a:r>
            <a:r>
              <a:rPr lang="en-US" dirty="0"/>
              <a:t> elements dans des menus</a:t>
            </a:r>
          </a:p>
          <a:p>
            <a:r>
              <a:rPr lang="en-US" dirty="0" err="1"/>
              <a:t>Moderniser</a:t>
            </a:r>
            <a:r>
              <a:rPr lang="en-US" dirty="0"/>
              <a:t> le look</a:t>
            </a:r>
          </a:p>
          <a:p>
            <a:endParaRPr lang="en-US" dirty="0"/>
          </a:p>
          <a:p>
            <a:r>
              <a:rPr lang="en-US" dirty="0" err="1"/>
              <a:t>Questionner</a:t>
            </a:r>
            <a:r>
              <a:rPr lang="en-US" dirty="0"/>
              <a:t> la </a:t>
            </a:r>
            <a:r>
              <a:rPr lang="en-US" dirty="0" err="1"/>
              <a:t>necessite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refonte</a:t>
            </a:r>
            <a:r>
              <a:rPr lang="en-US" dirty="0"/>
              <a:t> complete-&gt; </a:t>
            </a:r>
            <a:r>
              <a:rPr lang="en-US" dirty="0" err="1"/>
              <a:t>logiciel</a:t>
            </a:r>
            <a:r>
              <a:rPr lang="en-US" dirty="0"/>
              <a:t> </a:t>
            </a:r>
            <a:r>
              <a:rPr lang="en-US" dirty="0" err="1"/>
              <a:t>peu</a:t>
            </a:r>
            <a:r>
              <a:rPr lang="en-US" dirty="0"/>
              <a:t> utilize, par les memes </a:t>
            </a:r>
            <a:r>
              <a:rPr lang="en-US" dirty="0" err="1"/>
              <a:t>personnes</a:t>
            </a:r>
            <a:r>
              <a:rPr lang="en-US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51BF6-B941-4961-A652-66AFF9C468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6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5EBBA-B134-0DAD-3841-CAFCCEFC8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0E54A6-1A4B-C0B2-9612-AFC611C65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24F40E-AA5F-0AEE-E484-DB97C05E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0814-9133-4AB6-B66C-A1CAB9A28A6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DA2F8D-8812-5AE9-C11F-FE4A82AE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0BECFC-3644-190F-1A3E-8FF6A06E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3951-4EB7-40E0-A161-7814BCCB9F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5353F-02E7-CA71-DAED-B5C760F7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3A5072-1288-BA62-52E7-01A3A751D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55DD62-7D26-BDA0-D65A-521FA611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0814-9133-4AB6-B66C-A1CAB9A28A6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9C18F7-9E9C-2821-FD2E-9356E524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F12F96-A9FC-18CD-28E1-03E59F61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3951-4EB7-40E0-A161-7814BCCB9F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7F1081-4195-1325-1636-723DC5D13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24DB14-9673-7E71-C69D-E4A0ED463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2B2AA7-87A6-0CE9-0E61-455DDEAA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0814-9133-4AB6-B66C-A1CAB9A28A6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68E43D-0B1C-6BF9-0BFF-531550DA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5ECA44-7BDF-E241-B578-B4ABA1B3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3951-4EB7-40E0-A161-7814BCCB9F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8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50D43-9F73-6824-8A57-DA856036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28998-B2F0-3026-F1EF-E48A0385E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AEC622-CB27-8723-8F34-E4780029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0814-9133-4AB6-B66C-A1CAB9A28A6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BEE43D-69DB-8531-9B9D-ED76772E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C7DF0E-2C60-A0D0-AF7F-66BE0B29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3951-4EB7-40E0-A161-7814BCCB9F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8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FC8F7-0F60-BD4F-CB7B-EA16A259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9124F2-2E7C-4164-89B6-10E5348A9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92A642-37DF-7E90-9A83-2D1E3BB8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0814-9133-4AB6-B66C-A1CAB9A28A6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389E9-4FAB-0BC9-AF0A-6039563E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C0A62E-AE0F-59E7-24C4-5F3D3359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3951-4EB7-40E0-A161-7814BCCB9F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9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C2D20-83BD-E881-38BA-7E578E6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BC8744-75BB-13F9-EC86-93A08EEC1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9665F8-4233-70D0-4C02-9EEC9ADA0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DBBA8D-A25D-D82D-9664-5F818727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0814-9133-4AB6-B66C-A1CAB9A28A6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5FFF54-B499-6A43-CC3F-60219430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B16D23-8BB3-AE72-B7DF-4F7D010E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3951-4EB7-40E0-A161-7814BCCB9F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0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00F9B-6755-7A07-0801-82CFC0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F0204B-23BB-61C2-6CB9-F3D62349F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2139E3-F7FC-C704-0924-31954F094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01BF77-99A7-731B-4497-14E432A0A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31EDEE-EAD2-892F-FEEB-4C1215D37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87CD7AD-B8F0-BD60-7B46-178596E1C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0814-9133-4AB6-B66C-A1CAB9A28A6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076153-4350-805D-92AC-5B2247C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81AE7A-64C2-ECEB-3120-C9BE8B4E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3951-4EB7-40E0-A161-7814BCCB9F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4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2D321-A453-38A9-B582-72B9D166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564917-1D36-163D-9596-CB59E46A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0814-9133-4AB6-B66C-A1CAB9A28A6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74DDB5-E872-BA86-D151-E9D5133A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F6F09C-843E-1055-BCB9-824C2FB8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3951-4EB7-40E0-A161-7814BCCB9F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2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8ECDA7-6EBE-F4BA-7371-9EAA8DC2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0814-9133-4AB6-B66C-A1CAB9A28A6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F937227-1D3A-CB71-3A90-0D18BC10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038A52-491B-AA64-CA15-6CCD9E7B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3951-4EB7-40E0-A161-7814BCCB9F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7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64384F-A8F8-6E06-AED1-077959BD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DE47A0-0FD4-7D7A-3954-EBC8B9E8D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CE9F13-7550-A440-EA35-D70AC800D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9168B5-5F58-F92D-E23F-FF4F16EF3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0814-9133-4AB6-B66C-A1CAB9A28A6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6BED46-8734-967C-6C97-B4C192A4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86F337-3F76-7B15-6CA3-8B3553C5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3951-4EB7-40E0-A161-7814BCCB9F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9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FB0D6D-EA3F-EFBF-A99A-053914A5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83FDED-A604-882B-C066-671DF5BC2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E9D3CD-FBAA-80E1-75E5-307109FD3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B41477-B2E6-D406-68C0-6D81B3B2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0814-9133-4AB6-B66C-A1CAB9A28A6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9119BA-C899-BB0F-349E-B237096E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F63726-C778-BBC7-8198-71329330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3951-4EB7-40E0-A161-7814BCCB9F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F44E56-40CC-97EB-8055-A1D4C847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5506A1-545B-6882-3526-F81AA7E1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555EDA-2261-70EF-0710-310CC1C4E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00814-9133-4AB6-B66C-A1CAB9A28A6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B89587-FA7D-CDD4-2906-84EA2F142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38B66E-2F30-2A2C-147B-409103A2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73951-4EB7-40E0-A161-7814BCCB9F0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21B0B-8861-91BF-D6C6-8C6718306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Conception </a:t>
            </a:r>
            <a:r>
              <a:rPr lang="en-US" dirty="0" err="1"/>
              <a:t>d’une</a:t>
            </a:r>
            <a:r>
              <a:rPr lang="en-US" dirty="0"/>
              <a:t> application </a:t>
            </a:r>
            <a:r>
              <a:rPr lang="en-US" dirty="0" err="1"/>
              <a:t>informatique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FA5839-3555-E1F8-8FDE-E9DDE84B0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</a:t>
            </a:r>
            <a:r>
              <a:rPr lang="fr-FR" dirty="0"/>
              <a:t>é</a:t>
            </a:r>
            <a:r>
              <a:rPr lang="en-US" dirty="0"/>
              <a:t> Gendre -  D02 Data Engineer</a:t>
            </a:r>
          </a:p>
        </p:txBody>
      </p:sp>
    </p:spTree>
    <p:extLst>
      <p:ext uri="{BB962C8B-B14F-4D97-AF65-F5344CB8AC3E}">
        <p14:creationId xmlns:p14="http://schemas.microsoft.com/office/powerpoint/2010/main" val="269748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C94582-C930-19DA-FC24-0A68C3A1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 de maquette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756A719-02F3-2122-00F0-27FBE6A46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115" y="1894120"/>
            <a:ext cx="7817249" cy="420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0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3B513-863A-8E0C-C106-064FC4DE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des </a:t>
            </a:r>
            <a:r>
              <a:rPr lang="en-US" dirty="0" err="1"/>
              <a:t>mati</a:t>
            </a:r>
            <a:r>
              <a:rPr lang="fr-FR" dirty="0"/>
              <a:t>è</a:t>
            </a:r>
            <a:r>
              <a:rPr lang="en-US" dirty="0"/>
              <a:t>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1D19FA-1C44-9453-CE02-EB9B89802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 action="ppaction://hlinksldjump"/>
              </a:rPr>
              <a:t>Page 4 : </a:t>
            </a:r>
            <a:r>
              <a:rPr lang="en-US" dirty="0" err="1">
                <a:hlinkClick r:id="rId3" action="ppaction://hlinksldjump"/>
              </a:rPr>
              <a:t>Acteurs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Page 5: </a:t>
            </a:r>
            <a:r>
              <a:rPr lang="en-US" dirty="0" err="1">
                <a:hlinkClick r:id="rId4" action="ppaction://hlinksldjump"/>
              </a:rPr>
              <a:t>Diagramme</a:t>
            </a:r>
            <a:r>
              <a:rPr lang="en-US" dirty="0">
                <a:hlinkClick r:id="rId4" action="ppaction://hlinksldjump"/>
              </a:rPr>
              <a:t> </a:t>
            </a:r>
            <a:r>
              <a:rPr lang="en-US" dirty="0" err="1">
                <a:hlinkClick r:id="rId4" action="ppaction://hlinksldjump"/>
              </a:rPr>
              <a:t>d’activit</a:t>
            </a:r>
            <a:r>
              <a:rPr lang="fr-FR" dirty="0">
                <a:hlinkClick r:id="rId4" action="ppaction://hlinksldjump"/>
              </a:rPr>
              <a:t>é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Page 6: </a:t>
            </a:r>
            <a:r>
              <a:rPr lang="en-US" dirty="0" err="1">
                <a:hlinkClick r:id="rId5" action="ppaction://hlinksldjump"/>
              </a:rPr>
              <a:t>Diagramme</a:t>
            </a:r>
            <a:r>
              <a:rPr lang="en-US" dirty="0">
                <a:hlinkClick r:id="rId5" action="ppaction://hlinksldjump"/>
              </a:rPr>
              <a:t> de s</a:t>
            </a:r>
            <a:r>
              <a:rPr lang="fr-FR" dirty="0">
                <a:hlinkClick r:id="rId5" action="ppaction://hlinksldjump"/>
              </a:rPr>
              <a:t>é</a:t>
            </a:r>
            <a:r>
              <a:rPr lang="en-US" dirty="0" err="1">
                <a:hlinkClick r:id="rId5" action="ppaction://hlinksldjump"/>
              </a:rPr>
              <a:t>quence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Page 7: </a:t>
            </a:r>
            <a:r>
              <a:rPr lang="en-US" dirty="0" err="1">
                <a:hlinkClick r:id="rId6" action="ppaction://hlinksldjump"/>
              </a:rPr>
              <a:t>Diagramme</a:t>
            </a:r>
            <a:r>
              <a:rPr lang="en-US" dirty="0">
                <a:hlinkClick r:id="rId6" action="ppaction://hlinksldjump"/>
              </a:rPr>
              <a:t> de </a:t>
            </a:r>
            <a:r>
              <a:rPr lang="en-US" dirty="0" err="1">
                <a:hlinkClick r:id="rId6" action="ppaction://hlinksldjump"/>
              </a:rPr>
              <a:t>cas</a:t>
            </a:r>
            <a:r>
              <a:rPr lang="en-US" dirty="0">
                <a:hlinkClick r:id="rId6" action="ppaction://hlinksldjump"/>
              </a:rPr>
              <a:t> </a:t>
            </a:r>
            <a:r>
              <a:rPr lang="en-US" dirty="0" err="1">
                <a:hlinkClick r:id="rId6" action="ppaction://hlinksldjump"/>
              </a:rPr>
              <a:t>d’utilisation</a:t>
            </a:r>
            <a:endParaRPr lang="en-US" dirty="0"/>
          </a:p>
          <a:p>
            <a:r>
              <a:rPr lang="en-US" dirty="0">
                <a:hlinkClick r:id="rId7" action="ppaction://hlinksldjump"/>
              </a:rPr>
              <a:t>Page 8: </a:t>
            </a:r>
            <a:r>
              <a:rPr lang="en-US" dirty="0" err="1">
                <a:hlinkClick r:id="rId7" action="ppaction://hlinksldjump"/>
              </a:rPr>
              <a:t>Diagramme</a:t>
            </a:r>
            <a:r>
              <a:rPr lang="en-US" dirty="0">
                <a:hlinkClick r:id="rId7" action="ppaction://hlinksldjump"/>
              </a:rPr>
              <a:t> de classes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17AC2-3526-5A8F-7B3F-366E342DF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 </a:t>
            </a:r>
            <a:r>
              <a:rPr lang="en-US" dirty="0" err="1"/>
              <a:t>Actuel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40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493CB-9384-A009-7A64-69005171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Acteurs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C094E3-BCF1-6514-FDAD-DFADF6EF5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034" y="2111009"/>
            <a:ext cx="1838582" cy="312463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7D7A16D-DC17-2A3C-93D0-1A7F59C74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699" y="1125034"/>
            <a:ext cx="3191320" cy="509658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A73F93B-2E8B-CA88-223F-C05973F6B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9809" y="1804706"/>
            <a:ext cx="2753109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9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2B2B5-1FFF-34DE-A3F1-ADCA5632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Diagramme</a:t>
            </a:r>
            <a:r>
              <a:rPr lang="en-US" dirty="0"/>
              <a:t> </a:t>
            </a:r>
            <a:r>
              <a:rPr lang="en-US" dirty="0" err="1"/>
              <a:t>d’activit</a:t>
            </a:r>
            <a:r>
              <a:rPr lang="fr-FR" dirty="0"/>
              <a:t>é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36CBFB6-E61F-EB0A-7B4D-2875E356E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99" y="1825625"/>
            <a:ext cx="5728001" cy="4351338"/>
          </a:xfrm>
        </p:spPr>
      </p:pic>
    </p:spTree>
    <p:extLst>
      <p:ext uri="{BB962C8B-B14F-4D97-AF65-F5344CB8AC3E}">
        <p14:creationId xmlns:p14="http://schemas.microsoft.com/office/powerpoint/2010/main" val="317141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DD460-DD25-5549-D718-6B0562DA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Diagramme</a:t>
            </a:r>
            <a:r>
              <a:rPr lang="en-US" dirty="0"/>
              <a:t> de s</a:t>
            </a:r>
            <a:r>
              <a:rPr lang="fr-FR" dirty="0"/>
              <a:t>é</a:t>
            </a:r>
            <a:r>
              <a:rPr lang="en-US" dirty="0" err="1"/>
              <a:t>quence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C40B1FE-BF40-7C09-1547-C99119BAD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31" y="1825625"/>
            <a:ext cx="9365737" cy="4351338"/>
          </a:xfrm>
        </p:spPr>
      </p:pic>
    </p:spTree>
    <p:extLst>
      <p:ext uri="{BB962C8B-B14F-4D97-AF65-F5344CB8AC3E}">
        <p14:creationId xmlns:p14="http://schemas.microsoft.com/office/powerpoint/2010/main" val="191802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B74010-C72C-139E-C6B5-203CC817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Diagramme</a:t>
            </a:r>
            <a:r>
              <a:rPr lang="en-US" dirty="0"/>
              <a:t> de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d’utilisation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D9EDB90-728B-F822-90B4-56EF27898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1972469"/>
            <a:ext cx="3162300" cy="4057650"/>
          </a:xfrm>
        </p:spPr>
      </p:pic>
    </p:spTree>
    <p:extLst>
      <p:ext uri="{BB962C8B-B14F-4D97-AF65-F5344CB8AC3E}">
        <p14:creationId xmlns:p14="http://schemas.microsoft.com/office/powerpoint/2010/main" val="332079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AA19B-0558-2EE6-AC4A-A41199A2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Diagramme</a:t>
            </a:r>
            <a:r>
              <a:rPr lang="en-US" dirty="0"/>
              <a:t> de </a:t>
            </a:r>
            <a:r>
              <a:rPr lang="en-US" dirty="0" err="1"/>
              <a:t>classe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91BEB75-C64D-BA3F-2819-4AF741AF4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799" y="1825625"/>
            <a:ext cx="5192402" cy="4351338"/>
          </a:xfrm>
        </p:spPr>
      </p:pic>
    </p:spTree>
    <p:extLst>
      <p:ext uri="{BB962C8B-B14F-4D97-AF65-F5344CB8AC3E}">
        <p14:creationId xmlns:p14="http://schemas.microsoft.com/office/powerpoint/2010/main" val="150021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4D6F8-5D60-CA7D-372D-733A7F66C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Propositions Data</a:t>
            </a:r>
          </a:p>
        </p:txBody>
      </p:sp>
    </p:spTree>
    <p:extLst>
      <p:ext uri="{BB962C8B-B14F-4D97-AF65-F5344CB8AC3E}">
        <p14:creationId xmlns:p14="http://schemas.microsoft.com/office/powerpoint/2010/main" val="28564644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264</Words>
  <Application>Microsoft Office PowerPoint</Application>
  <PresentationFormat>Grand écran</PresentationFormat>
  <Paragraphs>46</Paragraphs>
  <Slides>10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Conception d’une application informatique</vt:lpstr>
      <vt:lpstr>Table des matières</vt:lpstr>
      <vt:lpstr>SI Actuel</vt:lpstr>
      <vt:lpstr>Acteurs</vt:lpstr>
      <vt:lpstr>Diagramme d’activité</vt:lpstr>
      <vt:lpstr>Diagramme de séquence</vt:lpstr>
      <vt:lpstr>Diagramme de cas d’utilisation</vt:lpstr>
      <vt:lpstr>Diagramme de classe</vt:lpstr>
      <vt:lpstr>Propositions Data</vt:lpstr>
      <vt:lpstr>Proposition de maquette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d’une application informatique</dc:title>
  <dc:creator>Noé Gendre</dc:creator>
  <cp:lastModifiedBy>Noé Gendre</cp:lastModifiedBy>
  <cp:revision>6</cp:revision>
  <dcterms:created xsi:type="dcterms:W3CDTF">2023-05-04T16:08:05Z</dcterms:created>
  <dcterms:modified xsi:type="dcterms:W3CDTF">2023-05-09T09:44:46Z</dcterms:modified>
</cp:coreProperties>
</file>