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85" r:id="rId4"/>
    <p:sldId id="286" r:id="rId5"/>
    <p:sldId id="289" r:id="rId6"/>
    <p:sldId id="257" r:id="rId7"/>
    <p:sldId id="267" r:id="rId8"/>
    <p:sldId id="290" r:id="rId9"/>
    <p:sldId id="275" r:id="rId10"/>
    <p:sldId id="276" r:id="rId11"/>
    <p:sldId id="273" r:id="rId12"/>
    <p:sldId id="292" r:id="rId13"/>
    <p:sldId id="279" r:id="rId14"/>
  </p:sldIdLst>
  <p:sldSz cx="9144000" cy="5143500" type="screen16x9"/>
  <p:notesSz cx="6761163" cy="99425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iyan-303" initials="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782BB3A8-3269-402F-A23D-D19F7548ACF2}">
  <a:tblStyle styleId="{782BB3A8-3269-402F-A23D-D19F7548ACF2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5" autoAdjust="0"/>
    <p:restoredTop sz="77957" autoAdjust="0"/>
  </p:normalViewPr>
  <p:slideViewPr>
    <p:cSldViewPr snapToGrid="0">
      <p:cViewPr>
        <p:scale>
          <a:sx n="80" d="100"/>
          <a:sy n="80" d="100"/>
        </p:scale>
        <p:origin x="-85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FCE02-65D2-4ACE-B0DB-580F8219DDC0}" type="datetimeFigureOut">
              <a:rPr lang="bg-BG" smtClean="0"/>
              <a:t>23.11.2017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9FC1D-A53C-4CA3-BAF2-3D8412518E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1454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6225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29" cy="44741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44998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29" cy="44741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-BG" dirty="0" smtClean="0"/>
              <a:t>Здравейте тук сме за да ви представим нашият проект </a:t>
            </a:r>
            <a:r>
              <a:rPr lang="en-US" dirty="0" smtClean="0"/>
              <a:t>SPM.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29" cy="44741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29" cy="44741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29" cy="44741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-BG" dirty="0" smtClean="0"/>
              <a:t>Очакваме вашите въпроси!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293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29" cy="44741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-BG" dirty="0" smtClean="0"/>
              <a:t>Очакваме вашите въпроси!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29" cy="44741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-BG" dirty="0" smtClean="0"/>
              <a:t>Ние сме </a:t>
            </a:r>
            <a:r>
              <a:rPr lang="en-US" dirty="0" smtClean="0"/>
              <a:t>Double</a:t>
            </a:r>
            <a:r>
              <a:rPr lang="bg-BG" dirty="0" smtClean="0"/>
              <a:t> </a:t>
            </a:r>
            <a:r>
              <a:rPr lang="en-US" dirty="0" smtClean="0"/>
              <a:t>N</a:t>
            </a:r>
            <a:r>
              <a:rPr lang="bg-BG" baseline="0" dirty="0" smtClean="0"/>
              <a:t> </a:t>
            </a:r>
            <a:r>
              <a:rPr lang="bg-BG" baseline="0" dirty="0" smtClean="0"/>
              <a:t>от град Варна,. ученици от </a:t>
            </a:r>
            <a:r>
              <a:rPr lang="bg-BG" baseline="0" dirty="0" smtClean="0"/>
              <a:t>12 </a:t>
            </a:r>
            <a:r>
              <a:rPr lang="bg-BG" baseline="0" dirty="0" smtClean="0"/>
              <a:t>клас,. в професионална гимназия по електротехника,. спец. </a:t>
            </a:r>
            <a:r>
              <a:rPr lang="bg-BG" baseline="0" dirty="0" err="1" smtClean="0"/>
              <a:t>СисПрограм</a:t>
            </a:r>
            <a:r>
              <a:rPr lang="bg-BG" baseline="0" dirty="0" smtClean="0"/>
              <a:t>. Аз съм НГ и съм ръководител на екипа, представям ви колегите си: </a:t>
            </a:r>
            <a:r>
              <a:rPr lang="bg-BG" baseline="0" dirty="0" smtClean="0"/>
              <a:t>Николай Генчев.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29" cy="44741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-BG" dirty="0" smtClean="0"/>
              <a:t>В</a:t>
            </a:r>
            <a:r>
              <a:rPr lang="bg-BG" baseline="0" dirty="0" smtClean="0"/>
              <a:t> проекта съм и</a:t>
            </a:r>
            <a:r>
              <a:rPr lang="bg-BG" dirty="0" smtClean="0"/>
              <a:t>зползвал съм </a:t>
            </a:r>
            <a:r>
              <a:rPr lang="en-US" dirty="0" smtClean="0"/>
              <a:t>PHP</a:t>
            </a:r>
            <a:r>
              <a:rPr lang="bg-BG" dirty="0" smtClean="0"/>
              <a:t>,</a:t>
            </a:r>
            <a:r>
              <a:rPr lang="bg-BG" baseline="0" dirty="0" smtClean="0"/>
              <a:t> </a:t>
            </a:r>
            <a:r>
              <a:rPr lang="en-US" baseline="0" dirty="0" smtClean="0"/>
              <a:t>MySQL </a:t>
            </a:r>
            <a:r>
              <a:rPr lang="bg-BG" dirty="0" smtClean="0"/>
              <a:t>и</a:t>
            </a:r>
            <a:r>
              <a:rPr lang="bg-BG" baseline="0" dirty="0" smtClean="0"/>
              <a:t> </a:t>
            </a:r>
            <a:r>
              <a:rPr lang="en-US" baseline="0" dirty="0" smtClean="0"/>
              <a:t>AJAX </a:t>
            </a:r>
            <a:r>
              <a:rPr lang="bg-BG" baseline="0" dirty="0" smtClean="0"/>
              <a:t>заявки, за да създам БД и съм добавил функционалност към сайта! За защита на данните съм избрал комбинация от няколко метода на криптиране и хеширане.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900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29" cy="44741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-BG" dirty="0" smtClean="0"/>
              <a:t>Ролята ми към проекта е:</a:t>
            </a:r>
            <a:r>
              <a:rPr lang="bg-BG" baseline="0" dirty="0" smtClean="0"/>
              <a:t> създаване на уеб дизайн и изграждане на съвместимост с различните устройства.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1947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29" cy="44741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-BG" dirty="0" smtClean="0"/>
              <a:t>Данните</a:t>
            </a:r>
            <a:r>
              <a:rPr lang="bg-BG" baseline="0" dirty="0" smtClean="0"/>
              <a:t> са организирани в базата под формата на две таблици и след подлагане на криптировка същите се съхраняват и съответно са защени!</a:t>
            </a:r>
          </a:p>
        </p:txBody>
      </p:sp>
    </p:spTree>
    <p:extLst>
      <p:ext uri="{BB962C8B-B14F-4D97-AF65-F5344CB8AC3E}">
        <p14:creationId xmlns:p14="http://schemas.microsoft.com/office/powerpoint/2010/main" val="2404475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29" cy="44741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-BG" dirty="0" smtClean="0"/>
              <a:t>ДЕМО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29" cy="44741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-BG" dirty="0" smtClean="0"/>
              <a:t>При</a:t>
            </a:r>
            <a:r>
              <a:rPr lang="bg-BG" baseline="0" dirty="0" smtClean="0"/>
              <a:t> регистрация паролата за вход и главният ключ се криптират с необратим хеш. За целта сме използвали метода на юлий цезар, </a:t>
            </a:r>
            <a:r>
              <a:rPr lang="en-US" baseline="0" dirty="0" err="1" smtClean="0"/>
              <a:t>sha512</a:t>
            </a:r>
            <a:r>
              <a:rPr lang="en-US" baseline="0" dirty="0" smtClean="0"/>
              <a:t>, whirlpool, </a:t>
            </a:r>
            <a:r>
              <a:rPr lang="en-US" baseline="0" dirty="0" err="1" smtClean="0"/>
              <a:t>base64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md5</a:t>
            </a:r>
            <a:r>
              <a:rPr lang="en-US" baseline="0" dirty="0" smtClean="0"/>
              <a:t> </a:t>
            </a:r>
            <a:r>
              <a:rPr lang="bg-BG" baseline="0" dirty="0" smtClean="0"/>
              <a:t>и </a:t>
            </a:r>
            <a:r>
              <a:rPr lang="en-US" baseline="0" dirty="0" smtClean="0"/>
              <a:t>salt</a:t>
            </a:r>
            <a:r>
              <a:rPr lang="bg-BG" baseline="0" dirty="0" smtClean="0"/>
              <a:t> криптиране във всички хешове.</a:t>
            </a: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bg-BG" baseline="0" dirty="0" smtClean="0"/>
              <a:t>А при добавяне на пароли в акаунта</a:t>
            </a:r>
            <a:r>
              <a:rPr lang="en-US" baseline="0" dirty="0" smtClean="0"/>
              <a:t> </a:t>
            </a:r>
            <a:r>
              <a:rPr lang="bg-BG" baseline="0" dirty="0" smtClean="0"/>
              <a:t>данните се криптират с обратими ключ – първо по метода на юлий цезар, но с 3 букви напред, след което изтегляме дължината на паролата, прибавяме </a:t>
            </a:r>
            <a:r>
              <a:rPr lang="en-US" baseline="0" dirty="0" smtClean="0"/>
              <a:t>“</a:t>
            </a:r>
            <a:r>
              <a:rPr lang="bg-BG" baseline="0" dirty="0" smtClean="0"/>
              <a:t> </a:t>
            </a:r>
            <a:r>
              <a:rPr lang="en-US" baseline="0" dirty="0" smtClean="0"/>
              <a:t>*</a:t>
            </a:r>
            <a:r>
              <a:rPr lang="bg-BG" baseline="0" dirty="0" smtClean="0"/>
              <a:t> </a:t>
            </a:r>
            <a:r>
              <a:rPr lang="en-US" baseline="0" dirty="0" smtClean="0"/>
              <a:t>”</a:t>
            </a:r>
            <a:r>
              <a:rPr lang="bg-BG" baseline="0" dirty="0" smtClean="0"/>
              <a:t> и смесваме криптираните данни с криптираният главен ключ. Накрая съхраняваме комбинация на криптираните дотук данни по следният метод – добавяме салт криптиране и запазаваме в БД под формата на </a:t>
            </a:r>
            <a:r>
              <a:rPr lang="en-US" baseline="0" dirty="0" err="1" smtClean="0"/>
              <a:t>Base64</a:t>
            </a:r>
            <a:r>
              <a:rPr lang="bg-BG" baseline="0" dirty="0" smtClean="0"/>
              <a:t>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Проектът предлага интуитивен</a:t>
            </a:r>
            <a:r>
              <a:rPr lang="ru-RU" baseline="0" dirty="0" smtClean="0"/>
              <a:t> и удобен за използване дизайн. Прило</a:t>
            </a:r>
            <a:r>
              <a:rPr lang="bg-BG" baseline="0" dirty="0" smtClean="0"/>
              <a:t>ж</a:t>
            </a:r>
            <a:r>
              <a:rPr lang="ru-RU" baseline="0" dirty="0" smtClean="0"/>
              <a:t>ението има изградена лесна навигация, управление и </a:t>
            </a:r>
            <a:r>
              <a:rPr lang="bg-BG" baseline="0" dirty="0" smtClean="0"/>
              <a:t>е съвместимо напълно с всички устройства и операционни системи.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1500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29" cy="44741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555" y="3682409"/>
            <a:ext cx="4762500" cy="2095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/>
            </a:lvl1pPr>
            <a:lvl2pPr lvl="1" algn="ctr" rtl="0">
              <a:spcBef>
                <a:spcPts val="0"/>
              </a:spcBef>
              <a:buSzPct val="100000"/>
              <a:buNone/>
              <a:defRPr sz="3000"/>
            </a:lvl2pPr>
            <a:lvl3pPr lvl="2" algn="ctr" rtl="0">
              <a:spcBef>
                <a:spcPts val="0"/>
              </a:spcBef>
              <a:buSzPct val="100000"/>
              <a:buNone/>
              <a:defRPr sz="3000"/>
            </a:lvl3pPr>
            <a:lvl4pPr lvl="3" algn="ctr" rtl="0">
              <a:spcBef>
                <a:spcPts val="0"/>
              </a:spcBef>
              <a:buSzPct val="100000"/>
              <a:buNone/>
              <a:defRPr sz="3000"/>
            </a:lvl4pPr>
            <a:lvl5pPr lvl="4" algn="ctr" rtl="0">
              <a:spcBef>
                <a:spcPts val="0"/>
              </a:spcBef>
              <a:buSzPct val="100000"/>
              <a:buNone/>
              <a:defRPr sz="3000"/>
            </a:lvl5pPr>
            <a:lvl6pPr lvl="5" algn="ctr" rtl="0">
              <a:spcBef>
                <a:spcPts val="0"/>
              </a:spcBef>
              <a:buSzPct val="100000"/>
              <a:buNone/>
              <a:defRPr sz="3000"/>
            </a:lvl6pPr>
            <a:lvl7pPr lvl="6" algn="ctr" rtl="0">
              <a:spcBef>
                <a:spcPts val="0"/>
              </a:spcBef>
              <a:buSzPct val="100000"/>
              <a:buNone/>
              <a:defRPr sz="3000"/>
            </a:lvl7pPr>
            <a:lvl8pPr lvl="7" algn="ctr" rtl="0">
              <a:spcBef>
                <a:spcPts val="0"/>
              </a:spcBef>
              <a:buSzPct val="100000"/>
              <a:buNone/>
              <a:defRPr sz="3000"/>
            </a:lvl8pPr>
            <a:lvl9pPr lvl="8" algn="ctr" rtl="0"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555" y="3682409"/>
            <a:ext cx="4762500" cy="2095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555" y="3682409"/>
            <a:ext cx="4762500" cy="2095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555" y="3682409"/>
            <a:ext cx="4762500" cy="2095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3223963" y="1507925"/>
            <a:ext cx="26319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555" y="3682409"/>
            <a:ext cx="4762500" cy="2095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555" y="3682409"/>
            <a:ext cx="4762500" cy="2095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555" y="3682409"/>
            <a:ext cx="4762500" cy="2095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555" y="3682409"/>
            <a:ext cx="4762500" cy="20955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lectric-crew.top/entrance.ph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electric-crew.top/editProfile.php" TargetMode="External"/><Relationship Id="rId5" Type="http://schemas.openxmlformats.org/officeDocument/2006/relationships/hyperlink" Target="http://electric-crew.top/changePassword.php" TargetMode="External"/><Relationship Id="rId4" Type="http://schemas.openxmlformats.org/officeDocument/2006/relationships/hyperlink" Target="http://electric-crew.top/addPassword.ph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Secured Password Manager</a:t>
            </a:r>
            <a:endParaRPr lang="en" dirty="0"/>
          </a:p>
        </p:txBody>
      </p:sp>
      <p:grpSp>
        <p:nvGrpSpPr>
          <p:cNvPr id="39" name="Shape 39"/>
          <p:cNvGrpSpPr/>
          <p:nvPr/>
        </p:nvGrpSpPr>
        <p:grpSpPr>
          <a:xfrm rot="2194107">
            <a:off x="803001" y="3184731"/>
            <a:ext cx="1014484" cy="642683"/>
            <a:chOff x="238125" y="1918825"/>
            <a:chExt cx="1042450" cy="660400"/>
          </a:xfrm>
        </p:grpSpPr>
        <p:sp>
          <p:nvSpPr>
            <p:cNvPr id="40" name="Shape 40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" name="Shape 42"/>
          <p:cNvGrpSpPr/>
          <p:nvPr/>
        </p:nvGrpSpPr>
        <p:grpSpPr>
          <a:xfrm rot="-9269861">
            <a:off x="6165720" y="1346512"/>
            <a:ext cx="750219" cy="664172"/>
            <a:chOff x="1113100" y="2199475"/>
            <a:chExt cx="801900" cy="709925"/>
          </a:xfrm>
        </p:grpSpPr>
        <p:sp>
          <p:nvSpPr>
            <p:cNvPr id="43" name="Shape 43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/>
          <p:nvPr/>
        </p:nvSpPr>
        <p:spPr>
          <a:xfrm>
            <a:off x="1566041" y="2497075"/>
            <a:ext cx="2554014" cy="133720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2905788" y="2625492"/>
            <a:ext cx="3362467" cy="1051677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338"/>
          <p:cNvSpPr/>
          <p:nvPr/>
        </p:nvSpPr>
        <p:spPr>
          <a:xfrm>
            <a:off x="4395612" y="492678"/>
            <a:ext cx="296222" cy="412141"/>
          </a:xfrm>
          <a:custGeom>
            <a:avLst/>
            <a:gdLst/>
            <a:ahLst/>
            <a:cxnLst/>
            <a:rect l="0" t="0" r="0" b="0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85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443461" y="4244230"/>
            <a:ext cx="2215078" cy="117494"/>
            <a:chOff x="3799401" y="2037058"/>
            <a:chExt cx="2215078" cy="117494"/>
          </a:xfrm>
        </p:grpSpPr>
        <p:sp>
          <p:nvSpPr>
            <p:cNvPr id="16" name="Shape 65"/>
            <p:cNvSpPr/>
            <p:nvPr/>
          </p:nvSpPr>
          <p:spPr>
            <a:xfrm rot="728287">
              <a:off x="3799401" y="2051575"/>
              <a:ext cx="1350668" cy="102977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65"/>
            <p:cNvSpPr/>
            <p:nvPr/>
          </p:nvSpPr>
          <p:spPr>
            <a:xfrm rot="20847603">
              <a:off x="4571999" y="2037058"/>
              <a:ext cx="1442480" cy="102977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1299870" y="623037"/>
            <a:ext cx="1863608" cy="3415564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886" y="1132114"/>
            <a:ext cx="1526126" cy="2383972"/>
          </a:xfrm>
          <a:prstGeom prst="rect">
            <a:avLst/>
          </a:prstGeom>
        </p:spPr>
      </p:pic>
      <p:sp>
        <p:nvSpPr>
          <p:cNvPr id="6" name="Shape 260"/>
          <p:cNvSpPr/>
          <p:nvPr/>
        </p:nvSpPr>
        <p:spPr>
          <a:xfrm>
            <a:off x="3733335" y="598714"/>
            <a:ext cx="4606382" cy="350339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632" y="805541"/>
            <a:ext cx="4191171" cy="25962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-41903" y="1315408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2800" dirty="0" smtClean="0"/>
              <a:t>Изводи</a:t>
            </a:r>
            <a:r>
              <a:rPr lang="bg-BG" dirty="0" smtClean="0"/>
              <a:t>:</a:t>
            </a:r>
            <a:endParaRPr lang="en" dirty="0"/>
          </a:p>
        </p:txBody>
      </p:sp>
      <p:sp>
        <p:nvSpPr>
          <p:cNvPr id="227" name="Shape 227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4351933" y="510216"/>
            <a:ext cx="375993" cy="347275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Shape 56"/>
          <p:cNvSpPr txBox="1"/>
          <p:nvPr/>
        </p:nvSpPr>
        <p:spPr>
          <a:xfrm>
            <a:off x="2883285" y="2172808"/>
            <a:ext cx="3305623" cy="14722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bg-BG" sz="2000" b="1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Сигурност на данните</a:t>
            </a:r>
          </a:p>
          <a:p>
            <a:pPr marL="171450" indent="-17145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bg-BG" sz="2000" b="1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bg-BG" sz="2000" b="1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Улесно използване</a:t>
            </a:r>
          </a:p>
          <a:p>
            <a:pPr marL="171450" lvl="0" indent="-171450" algn="just" rtl="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bg-BG" sz="2000" b="1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Безплатен достъп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ctrTitle" idx="4294967295"/>
          </p:nvPr>
        </p:nvSpPr>
        <p:spPr>
          <a:xfrm>
            <a:off x="1833133" y="1638301"/>
            <a:ext cx="54570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4800" dirty="0" smtClean="0"/>
              <a:t>Очакваме вашите въпроси!</a:t>
            </a:r>
            <a:endParaRPr lang="en" sz="4800" dirty="0"/>
          </a:p>
        </p:txBody>
      </p:sp>
      <p:sp>
        <p:nvSpPr>
          <p:cNvPr id="268" name="Shape 268"/>
          <p:cNvSpPr txBox="1">
            <a:spLocks noGrp="1"/>
          </p:cNvSpPr>
          <p:nvPr>
            <p:ph type="subTitle" idx="4294967295"/>
          </p:nvPr>
        </p:nvSpPr>
        <p:spPr>
          <a:xfrm>
            <a:off x="1285783" y="2812629"/>
            <a:ext cx="6593700" cy="2327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bg-BG" sz="3600" b="1" dirty="0" smtClean="0"/>
          </a:p>
          <a:p>
            <a:pPr lvl="0" algn="ctr" rtl="0">
              <a:spcBef>
                <a:spcPts val="0"/>
              </a:spcBef>
              <a:buNone/>
            </a:pPr>
            <a:endParaRPr lang="en" sz="3600" b="1" dirty="0"/>
          </a:p>
          <a:p>
            <a:pPr lvl="0" algn="ctr" rt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3861393" y="3293998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146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313"/>
          <p:cNvSpPr/>
          <p:nvPr/>
        </p:nvSpPr>
        <p:spPr>
          <a:xfrm>
            <a:off x="4365397" y="488144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73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ctrTitle" idx="4294967295"/>
          </p:nvPr>
        </p:nvSpPr>
        <p:spPr>
          <a:xfrm>
            <a:off x="1833133" y="1638301"/>
            <a:ext cx="54570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4800" dirty="0" smtClean="0"/>
              <a:t>Благодарим Ви за вниманието</a:t>
            </a:r>
            <a:r>
              <a:rPr lang="en" sz="4800" dirty="0" smtClean="0"/>
              <a:t>!</a:t>
            </a:r>
            <a:endParaRPr lang="en" sz="4800" dirty="0"/>
          </a:p>
        </p:txBody>
      </p:sp>
      <p:sp>
        <p:nvSpPr>
          <p:cNvPr id="268" name="Shape 268"/>
          <p:cNvSpPr txBox="1">
            <a:spLocks noGrp="1"/>
          </p:cNvSpPr>
          <p:nvPr>
            <p:ph type="subTitle" idx="4294967295"/>
          </p:nvPr>
        </p:nvSpPr>
        <p:spPr>
          <a:xfrm>
            <a:off x="1285783" y="2812629"/>
            <a:ext cx="6593700" cy="2327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bg-BG" sz="3600" b="1" dirty="0" smtClean="0"/>
          </a:p>
          <a:p>
            <a:pPr lvl="0" algn="ctr" rtl="0">
              <a:spcBef>
                <a:spcPts val="0"/>
              </a:spcBef>
              <a:buNone/>
            </a:pPr>
            <a:endParaRPr lang="en" sz="3600" b="1" dirty="0"/>
          </a:p>
          <a:p>
            <a:pPr lvl="0" algn="ctr" rt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4217906" y="1039426"/>
            <a:ext cx="687463" cy="691589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3861393" y="3293998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3469107" y="1409091"/>
            <a:ext cx="5376467" cy="92750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6000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bg-BG" dirty="0" smtClean="0"/>
              <a:t>Кои сме ние?</a:t>
            </a:r>
            <a:endParaRPr lang="en" dirty="0"/>
          </a:p>
        </p:txBody>
      </p:sp>
      <p:sp>
        <p:nvSpPr>
          <p:cNvPr id="9" name="Shape 64"/>
          <p:cNvSpPr txBox="1">
            <a:spLocks noGrp="1"/>
          </p:cNvSpPr>
          <p:nvPr>
            <p:ph type="subTitle" idx="4294967295"/>
          </p:nvPr>
        </p:nvSpPr>
        <p:spPr>
          <a:xfrm>
            <a:off x="1879231" y="3275921"/>
            <a:ext cx="4840121" cy="14857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 b="1" dirty="0" smtClean="0"/>
              <a:t>Double</a:t>
            </a:r>
            <a:r>
              <a:rPr lang="bg-BG" sz="3600" b="1" dirty="0" smtClean="0"/>
              <a:t> </a:t>
            </a:r>
            <a:r>
              <a:rPr lang="en-US" sz="3600" b="1" dirty="0" smtClean="0"/>
              <a:t>N</a:t>
            </a:r>
            <a:endParaRPr lang="en" sz="3600" b="1" dirty="0"/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lang="en-US" dirty="0" smtClean="0">
              <a:solidFill>
                <a:schemeClr val="lt1"/>
              </a:solidFill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o</a:t>
            </a:r>
            <a:r>
              <a:rPr lang="bg-BG" dirty="0" smtClean="0">
                <a:solidFill>
                  <a:schemeClr val="lt1"/>
                </a:solidFill>
              </a:rPr>
              <a:t>т град Варна</a:t>
            </a:r>
            <a:endParaRPr lang="en" dirty="0">
              <a:solidFill>
                <a:schemeClr val="l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27416" y="955497"/>
            <a:ext cx="2085653" cy="1791236"/>
            <a:chOff x="1144658" y="955497"/>
            <a:chExt cx="1968411" cy="1791236"/>
          </a:xfrm>
        </p:grpSpPr>
        <p:sp>
          <p:nvSpPr>
            <p:cNvPr id="73" name="Shape 73"/>
            <p:cNvSpPr/>
            <p:nvPr/>
          </p:nvSpPr>
          <p:spPr>
            <a:xfrm>
              <a:off x="1144658" y="955497"/>
              <a:ext cx="1968411" cy="1791236"/>
            </a:xfrm>
            <a:custGeom>
              <a:avLst/>
              <a:gdLst/>
              <a:ahLst/>
              <a:cxnLst/>
              <a:rect l="0" t="0" r="0" b="0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66"/>
            <p:cNvSpPr/>
            <p:nvPr/>
          </p:nvSpPr>
          <p:spPr>
            <a:xfrm>
              <a:off x="1186432" y="1724903"/>
              <a:ext cx="602256" cy="637792"/>
            </a:xfrm>
            <a:custGeom>
              <a:avLst/>
              <a:gdLst/>
              <a:ahLst/>
              <a:cxnLst/>
              <a:rect l="0" t="0" r="0" b="0"/>
              <a:pathLst>
                <a:path w="15695" h="16620" extrusionOk="0">
                  <a:moveTo>
                    <a:pt x="7786" y="755"/>
                  </a:moveTo>
                  <a:lnTo>
                    <a:pt x="7567" y="780"/>
                  </a:lnTo>
                  <a:lnTo>
                    <a:pt x="7324" y="804"/>
                  </a:lnTo>
                  <a:lnTo>
                    <a:pt x="7105" y="877"/>
                  </a:lnTo>
                  <a:lnTo>
                    <a:pt x="6910" y="999"/>
                  </a:lnTo>
                  <a:lnTo>
                    <a:pt x="6813" y="1072"/>
                  </a:lnTo>
                  <a:lnTo>
                    <a:pt x="6740" y="1145"/>
                  </a:lnTo>
                  <a:lnTo>
                    <a:pt x="6691" y="1242"/>
                  </a:lnTo>
                  <a:lnTo>
                    <a:pt x="6643" y="1364"/>
                  </a:lnTo>
                  <a:lnTo>
                    <a:pt x="6667" y="1388"/>
                  </a:lnTo>
                  <a:lnTo>
                    <a:pt x="6691" y="1412"/>
                  </a:lnTo>
                  <a:lnTo>
                    <a:pt x="6740" y="1388"/>
                  </a:lnTo>
                  <a:lnTo>
                    <a:pt x="6764" y="1412"/>
                  </a:lnTo>
                  <a:lnTo>
                    <a:pt x="6716" y="1461"/>
                  </a:lnTo>
                  <a:lnTo>
                    <a:pt x="6691" y="1510"/>
                  </a:lnTo>
                  <a:lnTo>
                    <a:pt x="6691" y="1680"/>
                  </a:lnTo>
                  <a:lnTo>
                    <a:pt x="6716" y="1826"/>
                  </a:lnTo>
                  <a:lnTo>
                    <a:pt x="6764" y="1996"/>
                  </a:lnTo>
                  <a:lnTo>
                    <a:pt x="6813" y="2166"/>
                  </a:lnTo>
                  <a:lnTo>
                    <a:pt x="6886" y="2312"/>
                  </a:lnTo>
                  <a:lnTo>
                    <a:pt x="7008" y="2434"/>
                  </a:lnTo>
                  <a:lnTo>
                    <a:pt x="7129" y="2556"/>
                  </a:lnTo>
                  <a:lnTo>
                    <a:pt x="7251" y="2629"/>
                  </a:lnTo>
                  <a:lnTo>
                    <a:pt x="7300" y="2629"/>
                  </a:lnTo>
                  <a:lnTo>
                    <a:pt x="7324" y="2604"/>
                  </a:lnTo>
                  <a:lnTo>
                    <a:pt x="7324" y="2580"/>
                  </a:lnTo>
                  <a:lnTo>
                    <a:pt x="7324" y="2556"/>
                  </a:lnTo>
                  <a:lnTo>
                    <a:pt x="7056" y="2069"/>
                  </a:lnTo>
                  <a:lnTo>
                    <a:pt x="6983" y="1826"/>
                  </a:lnTo>
                  <a:lnTo>
                    <a:pt x="6910" y="1583"/>
                  </a:lnTo>
                  <a:lnTo>
                    <a:pt x="7202" y="1874"/>
                  </a:lnTo>
                  <a:lnTo>
                    <a:pt x="7543" y="2142"/>
                  </a:lnTo>
                  <a:lnTo>
                    <a:pt x="7884" y="2385"/>
                  </a:lnTo>
                  <a:lnTo>
                    <a:pt x="8273" y="2580"/>
                  </a:lnTo>
                  <a:lnTo>
                    <a:pt x="8468" y="2677"/>
                  </a:lnTo>
                  <a:lnTo>
                    <a:pt x="8662" y="2726"/>
                  </a:lnTo>
                  <a:lnTo>
                    <a:pt x="8857" y="2775"/>
                  </a:lnTo>
                  <a:lnTo>
                    <a:pt x="9076" y="2823"/>
                  </a:lnTo>
                  <a:lnTo>
                    <a:pt x="9490" y="2823"/>
                  </a:lnTo>
                  <a:lnTo>
                    <a:pt x="9709" y="2799"/>
                  </a:lnTo>
                  <a:lnTo>
                    <a:pt x="9928" y="2750"/>
                  </a:lnTo>
                  <a:lnTo>
                    <a:pt x="9952" y="2726"/>
                  </a:lnTo>
                  <a:lnTo>
                    <a:pt x="9976" y="2677"/>
                  </a:lnTo>
                  <a:lnTo>
                    <a:pt x="9952" y="2629"/>
                  </a:lnTo>
                  <a:lnTo>
                    <a:pt x="9928" y="2604"/>
                  </a:lnTo>
                  <a:lnTo>
                    <a:pt x="9538" y="2531"/>
                  </a:lnTo>
                  <a:lnTo>
                    <a:pt x="9173" y="2458"/>
                  </a:lnTo>
                  <a:lnTo>
                    <a:pt x="8784" y="2410"/>
                  </a:lnTo>
                  <a:lnTo>
                    <a:pt x="8419" y="2312"/>
                  </a:lnTo>
                  <a:lnTo>
                    <a:pt x="8224" y="2239"/>
                  </a:lnTo>
                  <a:lnTo>
                    <a:pt x="8054" y="2142"/>
                  </a:lnTo>
                  <a:lnTo>
                    <a:pt x="7689" y="1947"/>
                  </a:lnTo>
                  <a:lnTo>
                    <a:pt x="7348" y="1728"/>
                  </a:lnTo>
                  <a:lnTo>
                    <a:pt x="7008" y="1510"/>
                  </a:lnTo>
                  <a:lnTo>
                    <a:pt x="7251" y="1583"/>
                  </a:lnTo>
                  <a:lnTo>
                    <a:pt x="7494" y="1631"/>
                  </a:lnTo>
                  <a:lnTo>
                    <a:pt x="7981" y="1753"/>
                  </a:lnTo>
                  <a:lnTo>
                    <a:pt x="8297" y="1826"/>
                  </a:lnTo>
                  <a:lnTo>
                    <a:pt x="8638" y="1923"/>
                  </a:lnTo>
                  <a:lnTo>
                    <a:pt x="8954" y="1947"/>
                  </a:lnTo>
                  <a:lnTo>
                    <a:pt x="9125" y="1947"/>
                  </a:lnTo>
                  <a:lnTo>
                    <a:pt x="9295" y="1923"/>
                  </a:lnTo>
                  <a:lnTo>
                    <a:pt x="9344" y="1899"/>
                  </a:lnTo>
                  <a:lnTo>
                    <a:pt x="9344" y="1850"/>
                  </a:lnTo>
                  <a:lnTo>
                    <a:pt x="9344" y="1826"/>
                  </a:lnTo>
                  <a:lnTo>
                    <a:pt x="9319" y="1777"/>
                  </a:lnTo>
                  <a:lnTo>
                    <a:pt x="9027" y="1655"/>
                  </a:lnTo>
                  <a:lnTo>
                    <a:pt x="8711" y="1558"/>
                  </a:lnTo>
                  <a:lnTo>
                    <a:pt x="8078" y="1437"/>
                  </a:lnTo>
                  <a:lnTo>
                    <a:pt x="7567" y="1315"/>
                  </a:lnTo>
                  <a:lnTo>
                    <a:pt x="7300" y="1266"/>
                  </a:lnTo>
                  <a:lnTo>
                    <a:pt x="7032" y="1266"/>
                  </a:lnTo>
                  <a:lnTo>
                    <a:pt x="7251" y="1145"/>
                  </a:lnTo>
                  <a:lnTo>
                    <a:pt x="7470" y="1072"/>
                  </a:lnTo>
                  <a:lnTo>
                    <a:pt x="7738" y="1047"/>
                  </a:lnTo>
                  <a:lnTo>
                    <a:pt x="8005" y="1072"/>
                  </a:lnTo>
                  <a:lnTo>
                    <a:pt x="8273" y="1120"/>
                  </a:lnTo>
                  <a:lnTo>
                    <a:pt x="8541" y="1193"/>
                  </a:lnTo>
                  <a:lnTo>
                    <a:pt x="8760" y="1266"/>
                  </a:lnTo>
                  <a:lnTo>
                    <a:pt x="8954" y="1339"/>
                  </a:lnTo>
                  <a:lnTo>
                    <a:pt x="9368" y="1558"/>
                  </a:lnTo>
                  <a:lnTo>
                    <a:pt x="9806" y="1753"/>
                  </a:lnTo>
                  <a:lnTo>
                    <a:pt x="10001" y="1826"/>
                  </a:lnTo>
                  <a:lnTo>
                    <a:pt x="10220" y="1874"/>
                  </a:lnTo>
                  <a:lnTo>
                    <a:pt x="10268" y="1850"/>
                  </a:lnTo>
                  <a:lnTo>
                    <a:pt x="10293" y="1826"/>
                  </a:lnTo>
                  <a:lnTo>
                    <a:pt x="10317" y="1801"/>
                  </a:lnTo>
                  <a:lnTo>
                    <a:pt x="10293" y="1753"/>
                  </a:lnTo>
                  <a:lnTo>
                    <a:pt x="10098" y="1558"/>
                  </a:lnTo>
                  <a:lnTo>
                    <a:pt x="9879" y="1388"/>
                  </a:lnTo>
                  <a:lnTo>
                    <a:pt x="9611" y="1242"/>
                  </a:lnTo>
                  <a:lnTo>
                    <a:pt x="9344" y="1120"/>
                  </a:lnTo>
                  <a:lnTo>
                    <a:pt x="9052" y="1023"/>
                  </a:lnTo>
                  <a:lnTo>
                    <a:pt x="8760" y="926"/>
                  </a:lnTo>
                  <a:lnTo>
                    <a:pt x="8224" y="804"/>
                  </a:lnTo>
                  <a:lnTo>
                    <a:pt x="8030" y="755"/>
                  </a:lnTo>
                  <a:close/>
                  <a:moveTo>
                    <a:pt x="5888" y="1996"/>
                  </a:moveTo>
                  <a:lnTo>
                    <a:pt x="5864" y="2020"/>
                  </a:lnTo>
                  <a:lnTo>
                    <a:pt x="5694" y="2142"/>
                  </a:lnTo>
                  <a:lnTo>
                    <a:pt x="5523" y="2264"/>
                  </a:lnTo>
                  <a:lnTo>
                    <a:pt x="5207" y="2556"/>
                  </a:lnTo>
                  <a:lnTo>
                    <a:pt x="4891" y="2823"/>
                  </a:lnTo>
                  <a:lnTo>
                    <a:pt x="4745" y="2969"/>
                  </a:lnTo>
                  <a:lnTo>
                    <a:pt x="4623" y="3140"/>
                  </a:lnTo>
                  <a:lnTo>
                    <a:pt x="4623" y="3188"/>
                  </a:lnTo>
                  <a:lnTo>
                    <a:pt x="4647" y="3213"/>
                  </a:lnTo>
                  <a:lnTo>
                    <a:pt x="4842" y="3115"/>
                  </a:lnTo>
                  <a:lnTo>
                    <a:pt x="4988" y="3018"/>
                  </a:lnTo>
                  <a:lnTo>
                    <a:pt x="5280" y="2775"/>
                  </a:lnTo>
                  <a:lnTo>
                    <a:pt x="5645" y="2458"/>
                  </a:lnTo>
                  <a:lnTo>
                    <a:pt x="5986" y="2166"/>
                  </a:lnTo>
                  <a:lnTo>
                    <a:pt x="6010" y="2093"/>
                  </a:lnTo>
                  <a:lnTo>
                    <a:pt x="5986" y="2045"/>
                  </a:lnTo>
                  <a:lnTo>
                    <a:pt x="5937" y="1996"/>
                  </a:lnTo>
                  <a:close/>
                  <a:moveTo>
                    <a:pt x="6107" y="5622"/>
                  </a:moveTo>
                  <a:lnTo>
                    <a:pt x="6059" y="5646"/>
                  </a:lnTo>
                  <a:lnTo>
                    <a:pt x="6010" y="5670"/>
                  </a:lnTo>
                  <a:lnTo>
                    <a:pt x="5961" y="5719"/>
                  </a:lnTo>
                  <a:lnTo>
                    <a:pt x="5888" y="5768"/>
                  </a:lnTo>
                  <a:lnTo>
                    <a:pt x="5815" y="5816"/>
                  </a:lnTo>
                  <a:lnTo>
                    <a:pt x="5767" y="5889"/>
                  </a:lnTo>
                  <a:lnTo>
                    <a:pt x="5718" y="5987"/>
                  </a:lnTo>
                  <a:lnTo>
                    <a:pt x="5669" y="6157"/>
                  </a:lnTo>
                  <a:lnTo>
                    <a:pt x="5669" y="6327"/>
                  </a:lnTo>
                  <a:lnTo>
                    <a:pt x="5669" y="6425"/>
                  </a:lnTo>
                  <a:lnTo>
                    <a:pt x="5718" y="6546"/>
                  </a:lnTo>
                  <a:lnTo>
                    <a:pt x="5767" y="6644"/>
                  </a:lnTo>
                  <a:lnTo>
                    <a:pt x="5815" y="6717"/>
                  </a:lnTo>
                  <a:lnTo>
                    <a:pt x="5888" y="6790"/>
                  </a:lnTo>
                  <a:lnTo>
                    <a:pt x="5986" y="6863"/>
                  </a:lnTo>
                  <a:lnTo>
                    <a:pt x="6083" y="6911"/>
                  </a:lnTo>
                  <a:lnTo>
                    <a:pt x="6180" y="6936"/>
                  </a:lnTo>
                  <a:lnTo>
                    <a:pt x="6326" y="6936"/>
                  </a:lnTo>
                  <a:lnTo>
                    <a:pt x="6399" y="6911"/>
                  </a:lnTo>
                  <a:lnTo>
                    <a:pt x="6448" y="6863"/>
                  </a:lnTo>
                  <a:lnTo>
                    <a:pt x="6570" y="6717"/>
                  </a:lnTo>
                  <a:lnTo>
                    <a:pt x="6643" y="6546"/>
                  </a:lnTo>
                  <a:lnTo>
                    <a:pt x="6667" y="6352"/>
                  </a:lnTo>
                  <a:lnTo>
                    <a:pt x="6667" y="6157"/>
                  </a:lnTo>
                  <a:lnTo>
                    <a:pt x="6618" y="5962"/>
                  </a:lnTo>
                  <a:lnTo>
                    <a:pt x="6594" y="5889"/>
                  </a:lnTo>
                  <a:lnTo>
                    <a:pt x="6521" y="5792"/>
                  </a:lnTo>
                  <a:lnTo>
                    <a:pt x="6472" y="5719"/>
                  </a:lnTo>
                  <a:lnTo>
                    <a:pt x="6375" y="5670"/>
                  </a:lnTo>
                  <a:lnTo>
                    <a:pt x="6302" y="5622"/>
                  </a:lnTo>
                  <a:close/>
                  <a:moveTo>
                    <a:pt x="9368" y="5622"/>
                  </a:moveTo>
                  <a:lnTo>
                    <a:pt x="9319" y="5646"/>
                  </a:lnTo>
                  <a:lnTo>
                    <a:pt x="9271" y="5670"/>
                  </a:lnTo>
                  <a:lnTo>
                    <a:pt x="9222" y="5719"/>
                  </a:lnTo>
                  <a:lnTo>
                    <a:pt x="9149" y="5768"/>
                  </a:lnTo>
                  <a:lnTo>
                    <a:pt x="9076" y="5816"/>
                  </a:lnTo>
                  <a:lnTo>
                    <a:pt x="9027" y="5889"/>
                  </a:lnTo>
                  <a:lnTo>
                    <a:pt x="8979" y="5987"/>
                  </a:lnTo>
                  <a:lnTo>
                    <a:pt x="8930" y="6157"/>
                  </a:lnTo>
                  <a:lnTo>
                    <a:pt x="8930" y="6327"/>
                  </a:lnTo>
                  <a:lnTo>
                    <a:pt x="8930" y="6425"/>
                  </a:lnTo>
                  <a:lnTo>
                    <a:pt x="8979" y="6546"/>
                  </a:lnTo>
                  <a:lnTo>
                    <a:pt x="9027" y="6644"/>
                  </a:lnTo>
                  <a:lnTo>
                    <a:pt x="9076" y="6717"/>
                  </a:lnTo>
                  <a:lnTo>
                    <a:pt x="9149" y="6790"/>
                  </a:lnTo>
                  <a:lnTo>
                    <a:pt x="9246" y="6863"/>
                  </a:lnTo>
                  <a:lnTo>
                    <a:pt x="9344" y="6911"/>
                  </a:lnTo>
                  <a:lnTo>
                    <a:pt x="9441" y="6936"/>
                  </a:lnTo>
                  <a:lnTo>
                    <a:pt x="9587" y="6936"/>
                  </a:lnTo>
                  <a:lnTo>
                    <a:pt x="9660" y="6911"/>
                  </a:lnTo>
                  <a:lnTo>
                    <a:pt x="9709" y="6863"/>
                  </a:lnTo>
                  <a:lnTo>
                    <a:pt x="9830" y="6717"/>
                  </a:lnTo>
                  <a:lnTo>
                    <a:pt x="9903" y="6546"/>
                  </a:lnTo>
                  <a:lnTo>
                    <a:pt x="9928" y="6352"/>
                  </a:lnTo>
                  <a:lnTo>
                    <a:pt x="9928" y="6157"/>
                  </a:lnTo>
                  <a:lnTo>
                    <a:pt x="9879" y="5962"/>
                  </a:lnTo>
                  <a:lnTo>
                    <a:pt x="9855" y="5889"/>
                  </a:lnTo>
                  <a:lnTo>
                    <a:pt x="9782" y="5792"/>
                  </a:lnTo>
                  <a:lnTo>
                    <a:pt x="9733" y="5719"/>
                  </a:lnTo>
                  <a:lnTo>
                    <a:pt x="9636" y="5670"/>
                  </a:lnTo>
                  <a:lnTo>
                    <a:pt x="9563" y="5622"/>
                  </a:lnTo>
                  <a:close/>
                  <a:moveTo>
                    <a:pt x="7786" y="6765"/>
                  </a:moveTo>
                  <a:lnTo>
                    <a:pt x="7738" y="6814"/>
                  </a:lnTo>
                  <a:lnTo>
                    <a:pt x="7713" y="6863"/>
                  </a:lnTo>
                  <a:lnTo>
                    <a:pt x="7713" y="7082"/>
                  </a:lnTo>
                  <a:lnTo>
                    <a:pt x="7738" y="7301"/>
                  </a:lnTo>
                  <a:lnTo>
                    <a:pt x="7738" y="7520"/>
                  </a:lnTo>
                  <a:lnTo>
                    <a:pt x="7762" y="7739"/>
                  </a:lnTo>
                  <a:lnTo>
                    <a:pt x="7786" y="7787"/>
                  </a:lnTo>
                  <a:lnTo>
                    <a:pt x="7811" y="7812"/>
                  </a:lnTo>
                  <a:lnTo>
                    <a:pt x="7908" y="7860"/>
                  </a:lnTo>
                  <a:lnTo>
                    <a:pt x="7957" y="7836"/>
                  </a:lnTo>
                  <a:lnTo>
                    <a:pt x="8005" y="7836"/>
                  </a:lnTo>
                  <a:lnTo>
                    <a:pt x="8030" y="7787"/>
                  </a:lnTo>
                  <a:lnTo>
                    <a:pt x="8054" y="7739"/>
                  </a:lnTo>
                  <a:lnTo>
                    <a:pt x="8054" y="7641"/>
                  </a:lnTo>
                  <a:lnTo>
                    <a:pt x="8054" y="7520"/>
                  </a:lnTo>
                  <a:lnTo>
                    <a:pt x="8030" y="7301"/>
                  </a:lnTo>
                  <a:lnTo>
                    <a:pt x="7981" y="7057"/>
                  </a:lnTo>
                  <a:lnTo>
                    <a:pt x="7957" y="6936"/>
                  </a:lnTo>
                  <a:lnTo>
                    <a:pt x="7884" y="6814"/>
                  </a:lnTo>
                  <a:lnTo>
                    <a:pt x="7835" y="6765"/>
                  </a:lnTo>
                  <a:close/>
                  <a:moveTo>
                    <a:pt x="8589" y="8274"/>
                  </a:moveTo>
                  <a:lnTo>
                    <a:pt x="8249" y="8371"/>
                  </a:lnTo>
                  <a:lnTo>
                    <a:pt x="7932" y="8444"/>
                  </a:lnTo>
                  <a:lnTo>
                    <a:pt x="7592" y="8469"/>
                  </a:lnTo>
                  <a:lnTo>
                    <a:pt x="7421" y="8469"/>
                  </a:lnTo>
                  <a:lnTo>
                    <a:pt x="7251" y="8444"/>
                  </a:lnTo>
                  <a:lnTo>
                    <a:pt x="7202" y="8469"/>
                  </a:lnTo>
                  <a:lnTo>
                    <a:pt x="7178" y="8469"/>
                  </a:lnTo>
                  <a:lnTo>
                    <a:pt x="7154" y="8517"/>
                  </a:lnTo>
                  <a:lnTo>
                    <a:pt x="7178" y="8542"/>
                  </a:lnTo>
                  <a:lnTo>
                    <a:pt x="7227" y="8639"/>
                  </a:lnTo>
                  <a:lnTo>
                    <a:pt x="7300" y="8688"/>
                  </a:lnTo>
                  <a:lnTo>
                    <a:pt x="7373" y="8761"/>
                  </a:lnTo>
                  <a:lnTo>
                    <a:pt x="7470" y="8785"/>
                  </a:lnTo>
                  <a:lnTo>
                    <a:pt x="7665" y="8834"/>
                  </a:lnTo>
                  <a:lnTo>
                    <a:pt x="7908" y="8834"/>
                  </a:lnTo>
                  <a:lnTo>
                    <a:pt x="8127" y="8809"/>
                  </a:lnTo>
                  <a:lnTo>
                    <a:pt x="8370" y="8761"/>
                  </a:lnTo>
                  <a:lnTo>
                    <a:pt x="8565" y="8712"/>
                  </a:lnTo>
                  <a:lnTo>
                    <a:pt x="8735" y="8639"/>
                  </a:lnTo>
                  <a:lnTo>
                    <a:pt x="8808" y="8590"/>
                  </a:lnTo>
                  <a:lnTo>
                    <a:pt x="8833" y="8542"/>
                  </a:lnTo>
                  <a:lnTo>
                    <a:pt x="8833" y="8469"/>
                  </a:lnTo>
                  <a:lnTo>
                    <a:pt x="8833" y="8396"/>
                  </a:lnTo>
                  <a:lnTo>
                    <a:pt x="8784" y="8347"/>
                  </a:lnTo>
                  <a:lnTo>
                    <a:pt x="8735" y="8298"/>
                  </a:lnTo>
                  <a:lnTo>
                    <a:pt x="8662" y="8274"/>
                  </a:lnTo>
                  <a:close/>
                  <a:moveTo>
                    <a:pt x="6618" y="9928"/>
                  </a:moveTo>
                  <a:lnTo>
                    <a:pt x="6862" y="10026"/>
                  </a:lnTo>
                  <a:lnTo>
                    <a:pt x="7105" y="10099"/>
                  </a:lnTo>
                  <a:lnTo>
                    <a:pt x="7373" y="10172"/>
                  </a:lnTo>
                  <a:lnTo>
                    <a:pt x="7616" y="10220"/>
                  </a:lnTo>
                  <a:lnTo>
                    <a:pt x="7859" y="10245"/>
                  </a:lnTo>
                  <a:lnTo>
                    <a:pt x="8127" y="10269"/>
                  </a:lnTo>
                  <a:lnTo>
                    <a:pt x="8370" y="10245"/>
                  </a:lnTo>
                  <a:lnTo>
                    <a:pt x="8614" y="10220"/>
                  </a:lnTo>
                  <a:lnTo>
                    <a:pt x="8833" y="10172"/>
                  </a:lnTo>
                  <a:lnTo>
                    <a:pt x="9052" y="10123"/>
                  </a:lnTo>
                  <a:lnTo>
                    <a:pt x="9027" y="10366"/>
                  </a:lnTo>
                  <a:lnTo>
                    <a:pt x="8735" y="10391"/>
                  </a:lnTo>
                  <a:lnTo>
                    <a:pt x="8443" y="10415"/>
                  </a:lnTo>
                  <a:lnTo>
                    <a:pt x="8419" y="10415"/>
                  </a:lnTo>
                  <a:lnTo>
                    <a:pt x="8151" y="10391"/>
                  </a:lnTo>
                  <a:lnTo>
                    <a:pt x="8005" y="10391"/>
                  </a:lnTo>
                  <a:lnTo>
                    <a:pt x="7859" y="10415"/>
                  </a:lnTo>
                  <a:lnTo>
                    <a:pt x="7859" y="10439"/>
                  </a:lnTo>
                  <a:lnTo>
                    <a:pt x="7835" y="10464"/>
                  </a:lnTo>
                  <a:lnTo>
                    <a:pt x="7835" y="10512"/>
                  </a:lnTo>
                  <a:lnTo>
                    <a:pt x="7884" y="10585"/>
                  </a:lnTo>
                  <a:lnTo>
                    <a:pt x="7932" y="10610"/>
                  </a:lnTo>
                  <a:lnTo>
                    <a:pt x="8078" y="10683"/>
                  </a:lnTo>
                  <a:lnTo>
                    <a:pt x="8224" y="10707"/>
                  </a:lnTo>
                  <a:lnTo>
                    <a:pt x="8346" y="10731"/>
                  </a:lnTo>
                  <a:lnTo>
                    <a:pt x="8687" y="10731"/>
                  </a:lnTo>
                  <a:lnTo>
                    <a:pt x="8857" y="10707"/>
                  </a:lnTo>
                  <a:lnTo>
                    <a:pt x="9027" y="10683"/>
                  </a:lnTo>
                  <a:lnTo>
                    <a:pt x="9027" y="10804"/>
                  </a:lnTo>
                  <a:lnTo>
                    <a:pt x="8687" y="10853"/>
                  </a:lnTo>
                  <a:lnTo>
                    <a:pt x="8541" y="10877"/>
                  </a:lnTo>
                  <a:lnTo>
                    <a:pt x="8370" y="10902"/>
                  </a:lnTo>
                  <a:lnTo>
                    <a:pt x="7932" y="10902"/>
                  </a:lnTo>
                  <a:lnTo>
                    <a:pt x="7786" y="10950"/>
                  </a:lnTo>
                  <a:lnTo>
                    <a:pt x="7762" y="10999"/>
                  </a:lnTo>
                  <a:lnTo>
                    <a:pt x="7786" y="11023"/>
                  </a:lnTo>
                  <a:lnTo>
                    <a:pt x="7884" y="11121"/>
                  </a:lnTo>
                  <a:lnTo>
                    <a:pt x="8030" y="11194"/>
                  </a:lnTo>
                  <a:lnTo>
                    <a:pt x="8200" y="11242"/>
                  </a:lnTo>
                  <a:lnTo>
                    <a:pt x="8589" y="11242"/>
                  </a:lnTo>
                  <a:lnTo>
                    <a:pt x="8760" y="11218"/>
                  </a:lnTo>
                  <a:lnTo>
                    <a:pt x="8930" y="11194"/>
                  </a:lnTo>
                  <a:lnTo>
                    <a:pt x="9076" y="11121"/>
                  </a:lnTo>
                  <a:lnTo>
                    <a:pt x="9125" y="11218"/>
                  </a:lnTo>
                  <a:lnTo>
                    <a:pt x="8954" y="11291"/>
                  </a:lnTo>
                  <a:lnTo>
                    <a:pt x="8760" y="11340"/>
                  </a:lnTo>
                  <a:lnTo>
                    <a:pt x="8151" y="11461"/>
                  </a:lnTo>
                  <a:lnTo>
                    <a:pt x="8127" y="11461"/>
                  </a:lnTo>
                  <a:lnTo>
                    <a:pt x="8127" y="11486"/>
                  </a:lnTo>
                  <a:lnTo>
                    <a:pt x="8151" y="11510"/>
                  </a:lnTo>
                  <a:lnTo>
                    <a:pt x="8346" y="11583"/>
                  </a:lnTo>
                  <a:lnTo>
                    <a:pt x="8589" y="11607"/>
                  </a:lnTo>
                  <a:lnTo>
                    <a:pt x="8370" y="11656"/>
                  </a:lnTo>
                  <a:lnTo>
                    <a:pt x="8151" y="11680"/>
                  </a:lnTo>
                  <a:lnTo>
                    <a:pt x="7932" y="11680"/>
                  </a:lnTo>
                  <a:lnTo>
                    <a:pt x="7713" y="11656"/>
                  </a:lnTo>
                  <a:lnTo>
                    <a:pt x="7421" y="11632"/>
                  </a:lnTo>
                  <a:lnTo>
                    <a:pt x="7129" y="11559"/>
                  </a:lnTo>
                  <a:lnTo>
                    <a:pt x="6862" y="11461"/>
                  </a:lnTo>
                  <a:lnTo>
                    <a:pt x="6740" y="11388"/>
                  </a:lnTo>
                  <a:lnTo>
                    <a:pt x="6618" y="11291"/>
                  </a:lnTo>
                  <a:lnTo>
                    <a:pt x="6594" y="11242"/>
                  </a:lnTo>
                  <a:lnTo>
                    <a:pt x="6667" y="11194"/>
                  </a:lnTo>
                  <a:lnTo>
                    <a:pt x="6716" y="11121"/>
                  </a:lnTo>
                  <a:lnTo>
                    <a:pt x="6716" y="11023"/>
                  </a:lnTo>
                  <a:lnTo>
                    <a:pt x="6716" y="10950"/>
                  </a:lnTo>
                  <a:lnTo>
                    <a:pt x="6667" y="10804"/>
                  </a:lnTo>
                  <a:lnTo>
                    <a:pt x="6618" y="10610"/>
                  </a:lnTo>
                  <a:lnTo>
                    <a:pt x="6594" y="10415"/>
                  </a:lnTo>
                  <a:lnTo>
                    <a:pt x="6594" y="10245"/>
                  </a:lnTo>
                  <a:lnTo>
                    <a:pt x="6618" y="10074"/>
                  </a:lnTo>
                  <a:lnTo>
                    <a:pt x="6643" y="9977"/>
                  </a:lnTo>
                  <a:lnTo>
                    <a:pt x="6643" y="9953"/>
                  </a:lnTo>
                  <a:lnTo>
                    <a:pt x="6618" y="10001"/>
                  </a:lnTo>
                  <a:lnTo>
                    <a:pt x="6618" y="9928"/>
                  </a:lnTo>
                  <a:close/>
                  <a:moveTo>
                    <a:pt x="9636" y="11218"/>
                  </a:moveTo>
                  <a:lnTo>
                    <a:pt x="9782" y="11291"/>
                  </a:lnTo>
                  <a:lnTo>
                    <a:pt x="9928" y="11364"/>
                  </a:lnTo>
                  <a:lnTo>
                    <a:pt x="9855" y="11510"/>
                  </a:lnTo>
                  <a:lnTo>
                    <a:pt x="9757" y="11632"/>
                  </a:lnTo>
                  <a:lnTo>
                    <a:pt x="9636" y="11778"/>
                  </a:lnTo>
                  <a:lnTo>
                    <a:pt x="9514" y="11875"/>
                  </a:lnTo>
                  <a:lnTo>
                    <a:pt x="9246" y="12070"/>
                  </a:lnTo>
                  <a:lnTo>
                    <a:pt x="8930" y="12240"/>
                  </a:lnTo>
                  <a:lnTo>
                    <a:pt x="8589" y="12362"/>
                  </a:lnTo>
                  <a:lnTo>
                    <a:pt x="8249" y="12435"/>
                  </a:lnTo>
                  <a:lnTo>
                    <a:pt x="7908" y="12483"/>
                  </a:lnTo>
                  <a:lnTo>
                    <a:pt x="7592" y="12508"/>
                  </a:lnTo>
                  <a:lnTo>
                    <a:pt x="7227" y="12508"/>
                  </a:lnTo>
                  <a:lnTo>
                    <a:pt x="6886" y="12459"/>
                  </a:lnTo>
                  <a:lnTo>
                    <a:pt x="6521" y="12362"/>
                  </a:lnTo>
                  <a:lnTo>
                    <a:pt x="6375" y="12289"/>
                  </a:lnTo>
                  <a:lnTo>
                    <a:pt x="6205" y="12216"/>
                  </a:lnTo>
                  <a:lnTo>
                    <a:pt x="6083" y="12118"/>
                  </a:lnTo>
                  <a:lnTo>
                    <a:pt x="5986" y="12021"/>
                  </a:lnTo>
                  <a:lnTo>
                    <a:pt x="5888" y="11924"/>
                  </a:lnTo>
                  <a:lnTo>
                    <a:pt x="5815" y="11826"/>
                  </a:lnTo>
                  <a:lnTo>
                    <a:pt x="5694" y="11583"/>
                  </a:lnTo>
                  <a:lnTo>
                    <a:pt x="5572" y="11315"/>
                  </a:lnTo>
                  <a:lnTo>
                    <a:pt x="5645" y="11291"/>
                  </a:lnTo>
                  <a:lnTo>
                    <a:pt x="5840" y="11267"/>
                  </a:lnTo>
                  <a:lnTo>
                    <a:pt x="6107" y="11242"/>
                  </a:lnTo>
                  <a:lnTo>
                    <a:pt x="6180" y="11364"/>
                  </a:lnTo>
                  <a:lnTo>
                    <a:pt x="6278" y="11486"/>
                  </a:lnTo>
                  <a:lnTo>
                    <a:pt x="6448" y="11656"/>
                  </a:lnTo>
                  <a:lnTo>
                    <a:pt x="6594" y="11753"/>
                  </a:lnTo>
                  <a:lnTo>
                    <a:pt x="6764" y="11851"/>
                  </a:lnTo>
                  <a:lnTo>
                    <a:pt x="7105" y="11972"/>
                  </a:lnTo>
                  <a:lnTo>
                    <a:pt x="7446" y="12045"/>
                  </a:lnTo>
                  <a:lnTo>
                    <a:pt x="7811" y="12094"/>
                  </a:lnTo>
                  <a:lnTo>
                    <a:pt x="8151" y="12094"/>
                  </a:lnTo>
                  <a:lnTo>
                    <a:pt x="8492" y="12070"/>
                  </a:lnTo>
                  <a:lnTo>
                    <a:pt x="8833" y="11972"/>
                  </a:lnTo>
                  <a:lnTo>
                    <a:pt x="9003" y="11924"/>
                  </a:lnTo>
                  <a:lnTo>
                    <a:pt x="9173" y="11851"/>
                  </a:lnTo>
                  <a:lnTo>
                    <a:pt x="9295" y="11753"/>
                  </a:lnTo>
                  <a:lnTo>
                    <a:pt x="9441" y="11607"/>
                  </a:lnTo>
                  <a:lnTo>
                    <a:pt x="9563" y="11461"/>
                  </a:lnTo>
                  <a:lnTo>
                    <a:pt x="9587" y="11364"/>
                  </a:lnTo>
                  <a:lnTo>
                    <a:pt x="9611" y="11291"/>
                  </a:lnTo>
                  <a:lnTo>
                    <a:pt x="9636" y="11218"/>
                  </a:lnTo>
                  <a:close/>
                  <a:moveTo>
                    <a:pt x="5231" y="11437"/>
                  </a:moveTo>
                  <a:lnTo>
                    <a:pt x="5231" y="11583"/>
                  </a:lnTo>
                  <a:lnTo>
                    <a:pt x="5280" y="11729"/>
                  </a:lnTo>
                  <a:lnTo>
                    <a:pt x="5329" y="11875"/>
                  </a:lnTo>
                  <a:lnTo>
                    <a:pt x="5402" y="12021"/>
                  </a:lnTo>
                  <a:lnTo>
                    <a:pt x="5596" y="12264"/>
                  </a:lnTo>
                  <a:lnTo>
                    <a:pt x="5815" y="12459"/>
                  </a:lnTo>
                  <a:lnTo>
                    <a:pt x="6010" y="12581"/>
                  </a:lnTo>
                  <a:lnTo>
                    <a:pt x="6205" y="12702"/>
                  </a:lnTo>
                  <a:lnTo>
                    <a:pt x="6399" y="12775"/>
                  </a:lnTo>
                  <a:lnTo>
                    <a:pt x="6618" y="12848"/>
                  </a:lnTo>
                  <a:lnTo>
                    <a:pt x="6837" y="12897"/>
                  </a:lnTo>
                  <a:lnTo>
                    <a:pt x="7056" y="12946"/>
                  </a:lnTo>
                  <a:lnTo>
                    <a:pt x="7494" y="12970"/>
                  </a:lnTo>
                  <a:lnTo>
                    <a:pt x="7908" y="12946"/>
                  </a:lnTo>
                  <a:lnTo>
                    <a:pt x="8322" y="12897"/>
                  </a:lnTo>
                  <a:lnTo>
                    <a:pt x="8760" y="12775"/>
                  </a:lnTo>
                  <a:lnTo>
                    <a:pt x="9149" y="12629"/>
                  </a:lnTo>
                  <a:lnTo>
                    <a:pt x="9344" y="12532"/>
                  </a:lnTo>
                  <a:lnTo>
                    <a:pt x="9538" y="12410"/>
                  </a:lnTo>
                  <a:lnTo>
                    <a:pt x="9709" y="12289"/>
                  </a:lnTo>
                  <a:lnTo>
                    <a:pt x="9879" y="12143"/>
                  </a:lnTo>
                  <a:lnTo>
                    <a:pt x="10025" y="11997"/>
                  </a:lnTo>
                  <a:lnTo>
                    <a:pt x="10147" y="11851"/>
                  </a:lnTo>
                  <a:lnTo>
                    <a:pt x="10268" y="11656"/>
                  </a:lnTo>
                  <a:lnTo>
                    <a:pt x="10366" y="11486"/>
                  </a:lnTo>
                  <a:lnTo>
                    <a:pt x="10950" y="11583"/>
                  </a:lnTo>
                  <a:lnTo>
                    <a:pt x="10974" y="11583"/>
                  </a:lnTo>
                  <a:lnTo>
                    <a:pt x="10828" y="11680"/>
                  </a:lnTo>
                  <a:lnTo>
                    <a:pt x="10658" y="11778"/>
                  </a:lnTo>
                  <a:lnTo>
                    <a:pt x="10512" y="11899"/>
                  </a:lnTo>
                  <a:lnTo>
                    <a:pt x="10366" y="12045"/>
                  </a:lnTo>
                  <a:lnTo>
                    <a:pt x="10317" y="12118"/>
                  </a:lnTo>
                  <a:lnTo>
                    <a:pt x="10293" y="12216"/>
                  </a:lnTo>
                  <a:lnTo>
                    <a:pt x="10439" y="12167"/>
                  </a:lnTo>
                  <a:lnTo>
                    <a:pt x="10585" y="12094"/>
                  </a:lnTo>
                  <a:lnTo>
                    <a:pt x="10852" y="11924"/>
                  </a:lnTo>
                  <a:lnTo>
                    <a:pt x="11193" y="11778"/>
                  </a:lnTo>
                  <a:lnTo>
                    <a:pt x="11315" y="11753"/>
                  </a:lnTo>
                  <a:lnTo>
                    <a:pt x="11436" y="11705"/>
                  </a:lnTo>
                  <a:lnTo>
                    <a:pt x="11461" y="11680"/>
                  </a:lnTo>
                  <a:lnTo>
                    <a:pt x="12020" y="11851"/>
                  </a:lnTo>
                  <a:lnTo>
                    <a:pt x="11728" y="11948"/>
                  </a:lnTo>
                  <a:lnTo>
                    <a:pt x="11436" y="12070"/>
                  </a:lnTo>
                  <a:lnTo>
                    <a:pt x="11144" y="12191"/>
                  </a:lnTo>
                  <a:lnTo>
                    <a:pt x="10877" y="12362"/>
                  </a:lnTo>
                  <a:lnTo>
                    <a:pt x="10633" y="12532"/>
                  </a:lnTo>
                  <a:lnTo>
                    <a:pt x="10609" y="12556"/>
                  </a:lnTo>
                  <a:lnTo>
                    <a:pt x="10633" y="12581"/>
                  </a:lnTo>
                  <a:lnTo>
                    <a:pt x="11144" y="12386"/>
                  </a:lnTo>
                  <a:lnTo>
                    <a:pt x="11655" y="12216"/>
                  </a:lnTo>
                  <a:lnTo>
                    <a:pt x="11874" y="12167"/>
                  </a:lnTo>
                  <a:lnTo>
                    <a:pt x="12093" y="12118"/>
                  </a:lnTo>
                  <a:lnTo>
                    <a:pt x="12312" y="12094"/>
                  </a:lnTo>
                  <a:lnTo>
                    <a:pt x="12531" y="12021"/>
                  </a:lnTo>
                  <a:lnTo>
                    <a:pt x="12969" y="12216"/>
                  </a:lnTo>
                  <a:lnTo>
                    <a:pt x="12726" y="12289"/>
                  </a:lnTo>
                  <a:lnTo>
                    <a:pt x="12507" y="12386"/>
                  </a:lnTo>
                  <a:lnTo>
                    <a:pt x="11874" y="12654"/>
                  </a:lnTo>
                  <a:lnTo>
                    <a:pt x="11582" y="12800"/>
                  </a:lnTo>
                  <a:lnTo>
                    <a:pt x="11266" y="12897"/>
                  </a:lnTo>
                  <a:lnTo>
                    <a:pt x="11242" y="12921"/>
                  </a:lnTo>
                  <a:lnTo>
                    <a:pt x="11217" y="12946"/>
                  </a:lnTo>
                  <a:lnTo>
                    <a:pt x="11242" y="12970"/>
                  </a:lnTo>
                  <a:lnTo>
                    <a:pt x="11266" y="12994"/>
                  </a:lnTo>
                  <a:lnTo>
                    <a:pt x="11850" y="12873"/>
                  </a:lnTo>
                  <a:lnTo>
                    <a:pt x="12458" y="12727"/>
                  </a:lnTo>
                  <a:lnTo>
                    <a:pt x="12677" y="12678"/>
                  </a:lnTo>
                  <a:lnTo>
                    <a:pt x="12920" y="12629"/>
                  </a:lnTo>
                  <a:lnTo>
                    <a:pt x="13164" y="12556"/>
                  </a:lnTo>
                  <a:lnTo>
                    <a:pt x="13285" y="12508"/>
                  </a:lnTo>
                  <a:lnTo>
                    <a:pt x="13383" y="12459"/>
                  </a:lnTo>
                  <a:lnTo>
                    <a:pt x="13626" y="12629"/>
                  </a:lnTo>
                  <a:lnTo>
                    <a:pt x="13869" y="12824"/>
                  </a:lnTo>
                  <a:lnTo>
                    <a:pt x="13602" y="12873"/>
                  </a:lnTo>
                  <a:lnTo>
                    <a:pt x="12847" y="13067"/>
                  </a:lnTo>
                  <a:lnTo>
                    <a:pt x="12482" y="13165"/>
                  </a:lnTo>
                  <a:lnTo>
                    <a:pt x="12142" y="13286"/>
                  </a:lnTo>
                  <a:lnTo>
                    <a:pt x="12093" y="13335"/>
                  </a:lnTo>
                  <a:lnTo>
                    <a:pt x="12117" y="13359"/>
                  </a:lnTo>
                  <a:lnTo>
                    <a:pt x="12263" y="13408"/>
                  </a:lnTo>
                  <a:lnTo>
                    <a:pt x="12409" y="13432"/>
                  </a:lnTo>
                  <a:lnTo>
                    <a:pt x="12531" y="13457"/>
                  </a:lnTo>
                  <a:lnTo>
                    <a:pt x="12677" y="13432"/>
                  </a:lnTo>
                  <a:lnTo>
                    <a:pt x="12969" y="13408"/>
                  </a:lnTo>
                  <a:lnTo>
                    <a:pt x="13237" y="13335"/>
                  </a:lnTo>
                  <a:lnTo>
                    <a:pt x="13675" y="13238"/>
                  </a:lnTo>
                  <a:lnTo>
                    <a:pt x="13869" y="13189"/>
                  </a:lnTo>
                  <a:lnTo>
                    <a:pt x="14088" y="13165"/>
                  </a:lnTo>
                  <a:lnTo>
                    <a:pt x="14186" y="13140"/>
                  </a:lnTo>
                  <a:lnTo>
                    <a:pt x="14356" y="13335"/>
                  </a:lnTo>
                  <a:lnTo>
                    <a:pt x="14502" y="13530"/>
                  </a:lnTo>
                  <a:lnTo>
                    <a:pt x="14186" y="13554"/>
                  </a:lnTo>
                  <a:lnTo>
                    <a:pt x="13845" y="13578"/>
                  </a:lnTo>
                  <a:lnTo>
                    <a:pt x="13529" y="13627"/>
                  </a:lnTo>
                  <a:lnTo>
                    <a:pt x="13212" y="13676"/>
                  </a:lnTo>
                  <a:lnTo>
                    <a:pt x="13042" y="13724"/>
                  </a:lnTo>
                  <a:lnTo>
                    <a:pt x="12896" y="13773"/>
                  </a:lnTo>
                  <a:lnTo>
                    <a:pt x="12872" y="13797"/>
                  </a:lnTo>
                  <a:lnTo>
                    <a:pt x="12872" y="13822"/>
                  </a:lnTo>
                  <a:lnTo>
                    <a:pt x="12896" y="13846"/>
                  </a:lnTo>
                  <a:lnTo>
                    <a:pt x="12896" y="13870"/>
                  </a:lnTo>
                  <a:lnTo>
                    <a:pt x="13188" y="13919"/>
                  </a:lnTo>
                  <a:lnTo>
                    <a:pt x="13456" y="13943"/>
                  </a:lnTo>
                  <a:lnTo>
                    <a:pt x="13991" y="13919"/>
                  </a:lnTo>
                  <a:lnTo>
                    <a:pt x="14745" y="13919"/>
                  </a:lnTo>
                  <a:lnTo>
                    <a:pt x="14916" y="14284"/>
                  </a:lnTo>
                  <a:lnTo>
                    <a:pt x="14405" y="14308"/>
                  </a:lnTo>
                  <a:lnTo>
                    <a:pt x="13821" y="14308"/>
                  </a:lnTo>
                  <a:lnTo>
                    <a:pt x="13529" y="14333"/>
                  </a:lnTo>
                  <a:lnTo>
                    <a:pt x="13383" y="14357"/>
                  </a:lnTo>
                  <a:lnTo>
                    <a:pt x="13237" y="14381"/>
                  </a:lnTo>
                  <a:lnTo>
                    <a:pt x="13212" y="14406"/>
                  </a:lnTo>
                  <a:lnTo>
                    <a:pt x="13188" y="14454"/>
                  </a:lnTo>
                  <a:lnTo>
                    <a:pt x="13212" y="14503"/>
                  </a:lnTo>
                  <a:lnTo>
                    <a:pt x="13237" y="14527"/>
                  </a:lnTo>
                  <a:lnTo>
                    <a:pt x="13529" y="14600"/>
                  </a:lnTo>
                  <a:lnTo>
                    <a:pt x="13821" y="14625"/>
                  </a:lnTo>
                  <a:lnTo>
                    <a:pt x="14721" y="14625"/>
                  </a:lnTo>
                  <a:lnTo>
                    <a:pt x="15037" y="14600"/>
                  </a:lnTo>
                  <a:lnTo>
                    <a:pt x="15110" y="14868"/>
                  </a:lnTo>
                  <a:lnTo>
                    <a:pt x="15159" y="15136"/>
                  </a:lnTo>
                  <a:lnTo>
                    <a:pt x="14989" y="15087"/>
                  </a:lnTo>
                  <a:lnTo>
                    <a:pt x="14818" y="15087"/>
                  </a:lnTo>
                  <a:lnTo>
                    <a:pt x="14453" y="15063"/>
                  </a:lnTo>
                  <a:lnTo>
                    <a:pt x="14234" y="15063"/>
                  </a:lnTo>
                  <a:lnTo>
                    <a:pt x="13991" y="15087"/>
                  </a:lnTo>
                  <a:lnTo>
                    <a:pt x="13772" y="15111"/>
                  </a:lnTo>
                  <a:lnTo>
                    <a:pt x="13529" y="15184"/>
                  </a:lnTo>
                  <a:lnTo>
                    <a:pt x="13504" y="15209"/>
                  </a:lnTo>
                  <a:lnTo>
                    <a:pt x="13504" y="15233"/>
                  </a:lnTo>
                  <a:lnTo>
                    <a:pt x="13504" y="15282"/>
                  </a:lnTo>
                  <a:lnTo>
                    <a:pt x="13553" y="15282"/>
                  </a:lnTo>
                  <a:lnTo>
                    <a:pt x="14015" y="15306"/>
                  </a:lnTo>
                  <a:lnTo>
                    <a:pt x="14453" y="15330"/>
                  </a:lnTo>
                  <a:lnTo>
                    <a:pt x="14843" y="15355"/>
                  </a:lnTo>
                  <a:lnTo>
                    <a:pt x="15013" y="15355"/>
                  </a:lnTo>
                  <a:lnTo>
                    <a:pt x="15183" y="15330"/>
                  </a:lnTo>
                  <a:lnTo>
                    <a:pt x="15183" y="15330"/>
                  </a:lnTo>
                  <a:lnTo>
                    <a:pt x="15086" y="15355"/>
                  </a:lnTo>
                  <a:lnTo>
                    <a:pt x="14794" y="15452"/>
                  </a:lnTo>
                  <a:lnTo>
                    <a:pt x="14502" y="15549"/>
                  </a:lnTo>
                  <a:lnTo>
                    <a:pt x="13918" y="15671"/>
                  </a:lnTo>
                  <a:lnTo>
                    <a:pt x="13310" y="15768"/>
                  </a:lnTo>
                  <a:lnTo>
                    <a:pt x="12701" y="15841"/>
                  </a:lnTo>
                  <a:lnTo>
                    <a:pt x="12677" y="15720"/>
                  </a:lnTo>
                  <a:lnTo>
                    <a:pt x="12653" y="15525"/>
                  </a:lnTo>
                  <a:lnTo>
                    <a:pt x="12628" y="15428"/>
                  </a:lnTo>
                  <a:lnTo>
                    <a:pt x="12555" y="15330"/>
                  </a:lnTo>
                  <a:lnTo>
                    <a:pt x="12482" y="15257"/>
                  </a:lnTo>
                  <a:lnTo>
                    <a:pt x="12385" y="15233"/>
                  </a:lnTo>
                  <a:lnTo>
                    <a:pt x="12288" y="15257"/>
                  </a:lnTo>
                  <a:lnTo>
                    <a:pt x="12215" y="15330"/>
                  </a:lnTo>
                  <a:lnTo>
                    <a:pt x="12166" y="15428"/>
                  </a:lnTo>
                  <a:lnTo>
                    <a:pt x="12142" y="15525"/>
                  </a:lnTo>
                  <a:lnTo>
                    <a:pt x="12142" y="15720"/>
                  </a:lnTo>
                  <a:lnTo>
                    <a:pt x="12142" y="15890"/>
                  </a:lnTo>
                  <a:lnTo>
                    <a:pt x="11801" y="15939"/>
                  </a:lnTo>
                  <a:lnTo>
                    <a:pt x="11290" y="15987"/>
                  </a:lnTo>
                  <a:lnTo>
                    <a:pt x="10755" y="16036"/>
                  </a:lnTo>
                  <a:lnTo>
                    <a:pt x="9709" y="16085"/>
                  </a:lnTo>
                  <a:lnTo>
                    <a:pt x="7592" y="16085"/>
                  </a:lnTo>
                  <a:lnTo>
                    <a:pt x="6521" y="16060"/>
                  </a:lnTo>
                  <a:lnTo>
                    <a:pt x="5475" y="16012"/>
                  </a:lnTo>
                  <a:lnTo>
                    <a:pt x="4428" y="15939"/>
                  </a:lnTo>
                  <a:lnTo>
                    <a:pt x="3382" y="15841"/>
                  </a:lnTo>
                  <a:lnTo>
                    <a:pt x="3236" y="15817"/>
                  </a:lnTo>
                  <a:lnTo>
                    <a:pt x="3236" y="15768"/>
                  </a:lnTo>
                  <a:lnTo>
                    <a:pt x="3236" y="15671"/>
                  </a:lnTo>
                  <a:lnTo>
                    <a:pt x="3212" y="15622"/>
                  </a:lnTo>
                  <a:lnTo>
                    <a:pt x="3212" y="15574"/>
                  </a:lnTo>
                  <a:lnTo>
                    <a:pt x="3236" y="15403"/>
                  </a:lnTo>
                  <a:lnTo>
                    <a:pt x="3236" y="15306"/>
                  </a:lnTo>
                  <a:lnTo>
                    <a:pt x="3212" y="15209"/>
                  </a:lnTo>
                  <a:lnTo>
                    <a:pt x="3163" y="15136"/>
                  </a:lnTo>
                  <a:lnTo>
                    <a:pt x="3090" y="15087"/>
                  </a:lnTo>
                  <a:lnTo>
                    <a:pt x="3017" y="15087"/>
                  </a:lnTo>
                  <a:lnTo>
                    <a:pt x="2920" y="15111"/>
                  </a:lnTo>
                  <a:lnTo>
                    <a:pt x="2823" y="15209"/>
                  </a:lnTo>
                  <a:lnTo>
                    <a:pt x="2750" y="15330"/>
                  </a:lnTo>
                  <a:lnTo>
                    <a:pt x="2725" y="15452"/>
                  </a:lnTo>
                  <a:lnTo>
                    <a:pt x="2701" y="15598"/>
                  </a:lnTo>
                  <a:lnTo>
                    <a:pt x="2701" y="15695"/>
                  </a:lnTo>
                  <a:lnTo>
                    <a:pt x="2141" y="15525"/>
                  </a:lnTo>
                  <a:lnTo>
                    <a:pt x="1582" y="15355"/>
                  </a:lnTo>
                  <a:lnTo>
                    <a:pt x="1314" y="15282"/>
                  </a:lnTo>
                  <a:lnTo>
                    <a:pt x="1046" y="15257"/>
                  </a:lnTo>
                  <a:lnTo>
                    <a:pt x="754" y="15233"/>
                  </a:lnTo>
                  <a:lnTo>
                    <a:pt x="487" y="15257"/>
                  </a:lnTo>
                  <a:lnTo>
                    <a:pt x="462" y="15038"/>
                  </a:lnTo>
                  <a:lnTo>
                    <a:pt x="487" y="14844"/>
                  </a:lnTo>
                  <a:lnTo>
                    <a:pt x="511" y="14625"/>
                  </a:lnTo>
                  <a:lnTo>
                    <a:pt x="584" y="14430"/>
                  </a:lnTo>
                  <a:lnTo>
                    <a:pt x="657" y="14235"/>
                  </a:lnTo>
                  <a:lnTo>
                    <a:pt x="754" y="14041"/>
                  </a:lnTo>
                  <a:lnTo>
                    <a:pt x="852" y="13870"/>
                  </a:lnTo>
                  <a:lnTo>
                    <a:pt x="973" y="13676"/>
                  </a:lnTo>
                  <a:lnTo>
                    <a:pt x="1241" y="13359"/>
                  </a:lnTo>
                  <a:lnTo>
                    <a:pt x="1557" y="13043"/>
                  </a:lnTo>
                  <a:lnTo>
                    <a:pt x="1874" y="12775"/>
                  </a:lnTo>
                  <a:lnTo>
                    <a:pt x="2190" y="12532"/>
                  </a:lnTo>
                  <a:lnTo>
                    <a:pt x="2409" y="12386"/>
                  </a:lnTo>
                  <a:lnTo>
                    <a:pt x="2604" y="12289"/>
                  </a:lnTo>
                  <a:lnTo>
                    <a:pt x="3042" y="12070"/>
                  </a:lnTo>
                  <a:lnTo>
                    <a:pt x="3480" y="11924"/>
                  </a:lnTo>
                  <a:lnTo>
                    <a:pt x="3942" y="11778"/>
                  </a:lnTo>
                  <a:lnTo>
                    <a:pt x="4234" y="11680"/>
                  </a:lnTo>
                  <a:lnTo>
                    <a:pt x="4574" y="11607"/>
                  </a:lnTo>
                  <a:lnTo>
                    <a:pt x="5231" y="11437"/>
                  </a:lnTo>
                  <a:close/>
                  <a:moveTo>
                    <a:pt x="8200" y="1"/>
                  </a:moveTo>
                  <a:lnTo>
                    <a:pt x="7811" y="50"/>
                  </a:lnTo>
                  <a:lnTo>
                    <a:pt x="7470" y="123"/>
                  </a:lnTo>
                  <a:lnTo>
                    <a:pt x="7154" y="244"/>
                  </a:lnTo>
                  <a:lnTo>
                    <a:pt x="6667" y="463"/>
                  </a:lnTo>
                  <a:lnTo>
                    <a:pt x="6424" y="609"/>
                  </a:lnTo>
                  <a:lnTo>
                    <a:pt x="6278" y="731"/>
                  </a:lnTo>
                  <a:lnTo>
                    <a:pt x="6205" y="804"/>
                  </a:lnTo>
                  <a:lnTo>
                    <a:pt x="6180" y="853"/>
                  </a:lnTo>
                  <a:lnTo>
                    <a:pt x="6205" y="926"/>
                  </a:lnTo>
                  <a:lnTo>
                    <a:pt x="6253" y="974"/>
                  </a:lnTo>
                  <a:lnTo>
                    <a:pt x="6302" y="999"/>
                  </a:lnTo>
                  <a:lnTo>
                    <a:pt x="6472" y="999"/>
                  </a:lnTo>
                  <a:lnTo>
                    <a:pt x="6594" y="950"/>
                  </a:lnTo>
                  <a:lnTo>
                    <a:pt x="6716" y="877"/>
                  </a:lnTo>
                  <a:lnTo>
                    <a:pt x="7178" y="682"/>
                  </a:lnTo>
                  <a:lnTo>
                    <a:pt x="7421" y="585"/>
                  </a:lnTo>
                  <a:lnTo>
                    <a:pt x="7665" y="488"/>
                  </a:lnTo>
                  <a:lnTo>
                    <a:pt x="8005" y="439"/>
                  </a:lnTo>
                  <a:lnTo>
                    <a:pt x="8346" y="415"/>
                  </a:lnTo>
                  <a:lnTo>
                    <a:pt x="8735" y="439"/>
                  </a:lnTo>
                  <a:lnTo>
                    <a:pt x="9125" y="488"/>
                  </a:lnTo>
                  <a:lnTo>
                    <a:pt x="9490" y="585"/>
                  </a:lnTo>
                  <a:lnTo>
                    <a:pt x="9855" y="707"/>
                  </a:lnTo>
                  <a:lnTo>
                    <a:pt x="10195" y="828"/>
                  </a:lnTo>
                  <a:lnTo>
                    <a:pt x="10487" y="974"/>
                  </a:lnTo>
                  <a:lnTo>
                    <a:pt x="10706" y="1096"/>
                  </a:lnTo>
                  <a:lnTo>
                    <a:pt x="10877" y="1242"/>
                  </a:lnTo>
                  <a:lnTo>
                    <a:pt x="11023" y="1412"/>
                  </a:lnTo>
                  <a:lnTo>
                    <a:pt x="11169" y="1583"/>
                  </a:lnTo>
                  <a:lnTo>
                    <a:pt x="11290" y="1801"/>
                  </a:lnTo>
                  <a:lnTo>
                    <a:pt x="11388" y="1996"/>
                  </a:lnTo>
                  <a:lnTo>
                    <a:pt x="11485" y="2215"/>
                  </a:lnTo>
                  <a:lnTo>
                    <a:pt x="11558" y="2458"/>
                  </a:lnTo>
                  <a:lnTo>
                    <a:pt x="11655" y="2921"/>
                  </a:lnTo>
                  <a:lnTo>
                    <a:pt x="11728" y="3407"/>
                  </a:lnTo>
                  <a:lnTo>
                    <a:pt x="11753" y="3894"/>
                  </a:lnTo>
                  <a:lnTo>
                    <a:pt x="11753" y="4356"/>
                  </a:lnTo>
                  <a:lnTo>
                    <a:pt x="11217" y="4356"/>
                  </a:lnTo>
                  <a:lnTo>
                    <a:pt x="10974" y="4332"/>
                  </a:lnTo>
                  <a:lnTo>
                    <a:pt x="10731" y="4259"/>
                  </a:lnTo>
                  <a:lnTo>
                    <a:pt x="10487" y="4210"/>
                  </a:lnTo>
                  <a:lnTo>
                    <a:pt x="10244" y="4113"/>
                  </a:lnTo>
                  <a:lnTo>
                    <a:pt x="9782" y="3918"/>
                  </a:lnTo>
                  <a:lnTo>
                    <a:pt x="9319" y="3675"/>
                  </a:lnTo>
                  <a:lnTo>
                    <a:pt x="8881" y="3432"/>
                  </a:lnTo>
                  <a:lnTo>
                    <a:pt x="8419" y="3164"/>
                  </a:lnTo>
                  <a:lnTo>
                    <a:pt x="7981" y="2921"/>
                  </a:lnTo>
                  <a:lnTo>
                    <a:pt x="7908" y="2896"/>
                  </a:lnTo>
                  <a:lnTo>
                    <a:pt x="7835" y="2896"/>
                  </a:lnTo>
                  <a:lnTo>
                    <a:pt x="7786" y="2921"/>
                  </a:lnTo>
                  <a:lnTo>
                    <a:pt x="7738" y="2945"/>
                  </a:lnTo>
                  <a:lnTo>
                    <a:pt x="7689" y="2994"/>
                  </a:lnTo>
                  <a:lnTo>
                    <a:pt x="7665" y="3042"/>
                  </a:lnTo>
                  <a:lnTo>
                    <a:pt x="7640" y="3115"/>
                  </a:lnTo>
                  <a:lnTo>
                    <a:pt x="7640" y="3164"/>
                  </a:lnTo>
                  <a:lnTo>
                    <a:pt x="7713" y="3529"/>
                  </a:lnTo>
                  <a:lnTo>
                    <a:pt x="7786" y="3894"/>
                  </a:lnTo>
                  <a:lnTo>
                    <a:pt x="7640" y="3797"/>
                  </a:lnTo>
                  <a:lnTo>
                    <a:pt x="7494" y="3699"/>
                  </a:lnTo>
                  <a:lnTo>
                    <a:pt x="7202" y="3432"/>
                  </a:lnTo>
                  <a:lnTo>
                    <a:pt x="6959" y="3140"/>
                  </a:lnTo>
                  <a:lnTo>
                    <a:pt x="6740" y="2799"/>
                  </a:lnTo>
                  <a:lnTo>
                    <a:pt x="6545" y="2458"/>
                  </a:lnTo>
                  <a:lnTo>
                    <a:pt x="6424" y="2118"/>
                  </a:lnTo>
                  <a:lnTo>
                    <a:pt x="6399" y="1947"/>
                  </a:lnTo>
                  <a:lnTo>
                    <a:pt x="6375" y="1777"/>
                  </a:lnTo>
                  <a:lnTo>
                    <a:pt x="6375" y="1607"/>
                  </a:lnTo>
                  <a:lnTo>
                    <a:pt x="6399" y="1461"/>
                  </a:lnTo>
                  <a:lnTo>
                    <a:pt x="6399" y="1388"/>
                  </a:lnTo>
                  <a:lnTo>
                    <a:pt x="6399" y="1339"/>
                  </a:lnTo>
                  <a:lnTo>
                    <a:pt x="6351" y="1291"/>
                  </a:lnTo>
                  <a:lnTo>
                    <a:pt x="6302" y="1266"/>
                  </a:lnTo>
                  <a:lnTo>
                    <a:pt x="6205" y="1266"/>
                  </a:lnTo>
                  <a:lnTo>
                    <a:pt x="6156" y="1291"/>
                  </a:lnTo>
                  <a:lnTo>
                    <a:pt x="6107" y="1339"/>
                  </a:lnTo>
                  <a:lnTo>
                    <a:pt x="6034" y="1485"/>
                  </a:lnTo>
                  <a:lnTo>
                    <a:pt x="6010" y="1655"/>
                  </a:lnTo>
                  <a:lnTo>
                    <a:pt x="5815" y="1680"/>
                  </a:lnTo>
                  <a:lnTo>
                    <a:pt x="5645" y="1728"/>
                  </a:lnTo>
                  <a:lnTo>
                    <a:pt x="5475" y="1826"/>
                  </a:lnTo>
                  <a:lnTo>
                    <a:pt x="5304" y="1923"/>
                  </a:lnTo>
                  <a:lnTo>
                    <a:pt x="5085" y="2069"/>
                  </a:lnTo>
                  <a:lnTo>
                    <a:pt x="4891" y="2215"/>
                  </a:lnTo>
                  <a:lnTo>
                    <a:pt x="4720" y="2337"/>
                  </a:lnTo>
                  <a:lnTo>
                    <a:pt x="4647" y="2410"/>
                  </a:lnTo>
                  <a:lnTo>
                    <a:pt x="4599" y="2507"/>
                  </a:lnTo>
                  <a:lnTo>
                    <a:pt x="4574" y="2531"/>
                  </a:lnTo>
                  <a:lnTo>
                    <a:pt x="4599" y="2556"/>
                  </a:lnTo>
                  <a:lnTo>
                    <a:pt x="4623" y="2580"/>
                  </a:lnTo>
                  <a:lnTo>
                    <a:pt x="4647" y="2604"/>
                  </a:lnTo>
                  <a:lnTo>
                    <a:pt x="4745" y="2580"/>
                  </a:lnTo>
                  <a:lnTo>
                    <a:pt x="4818" y="2556"/>
                  </a:lnTo>
                  <a:lnTo>
                    <a:pt x="4988" y="2458"/>
                  </a:lnTo>
                  <a:lnTo>
                    <a:pt x="5280" y="2239"/>
                  </a:lnTo>
                  <a:lnTo>
                    <a:pt x="5621" y="1996"/>
                  </a:lnTo>
                  <a:lnTo>
                    <a:pt x="5986" y="1801"/>
                  </a:lnTo>
                  <a:lnTo>
                    <a:pt x="5986" y="1996"/>
                  </a:lnTo>
                  <a:lnTo>
                    <a:pt x="6034" y="2166"/>
                  </a:lnTo>
                  <a:lnTo>
                    <a:pt x="6083" y="2337"/>
                  </a:lnTo>
                  <a:lnTo>
                    <a:pt x="6156" y="2531"/>
                  </a:lnTo>
                  <a:lnTo>
                    <a:pt x="6302" y="2872"/>
                  </a:lnTo>
                  <a:lnTo>
                    <a:pt x="6472" y="3164"/>
                  </a:lnTo>
                  <a:lnTo>
                    <a:pt x="6618" y="3359"/>
                  </a:lnTo>
                  <a:lnTo>
                    <a:pt x="6764" y="3578"/>
                  </a:lnTo>
                  <a:lnTo>
                    <a:pt x="6959" y="3772"/>
                  </a:lnTo>
                  <a:lnTo>
                    <a:pt x="7129" y="3967"/>
                  </a:lnTo>
                  <a:lnTo>
                    <a:pt x="7348" y="4137"/>
                  </a:lnTo>
                  <a:lnTo>
                    <a:pt x="7567" y="4283"/>
                  </a:lnTo>
                  <a:lnTo>
                    <a:pt x="7811" y="4381"/>
                  </a:lnTo>
                  <a:lnTo>
                    <a:pt x="8054" y="4454"/>
                  </a:lnTo>
                  <a:lnTo>
                    <a:pt x="8151" y="4454"/>
                  </a:lnTo>
                  <a:lnTo>
                    <a:pt x="8249" y="4381"/>
                  </a:lnTo>
                  <a:lnTo>
                    <a:pt x="8297" y="4356"/>
                  </a:lnTo>
                  <a:lnTo>
                    <a:pt x="8322" y="4308"/>
                  </a:lnTo>
                  <a:lnTo>
                    <a:pt x="8322" y="4235"/>
                  </a:lnTo>
                  <a:lnTo>
                    <a:pt x="8322" y="4186"/>
                  </a:lnTo>
                  <a:lnTo>
                    <a:pt x="8151" y="3505"/>
                  </a:lnTo>
                  <a:lnTo>
                    <a:pt x="8151" y="3505"/>
                  </a:lnTo>
                  <a:lnTo>
                    <a:pt x="8881" y="3918"/>
                  </a:lnTo>
                  <a:lnTo>
                    <a:pt x="9587" y="4283"/>
                  </a:lnTo>
                  <a:lnTo>
                    <a:pt x="9952" y="4429"/>
                  </a:lnTo>
                  <a:lnTo>
                    <a:pt x="10317" y="4575"/>
                  </a:lnTo>
                  <a:lnTo>
                    <a:pt x="10682" y="4697"/>
                  </a:lnTo>
                  <a:lnTo>
                    <a:pt x="11071" y="4746"/>
                  </a:lnTo>
                  <a:lnTo>
                    <a:pt x="11169" y="4940"/>
                  </a:lnTo>
                  <a:lnTo>
                    <a:pt x="11242" y="5111"/>
                  </a:lnTo>
                  <a:lnTo>
                    <a:pt x="11266" y="5281"/>
                  </a:lnTo>
                  <a:lnTo>
                    <a:pt x="11266" y="5451"/>
                  </a:lnTo>
                  <a:lnTo>
                    <a:pt x="11242" y="5792"/>
                  </a:lnTo>
                  <a:lnTo>
                    <a:pt x="11266" y="5865"/>
                  </a:lnTo>
                  <a:lnTo>
                    <a:pt x="11315" y="5938"/>
                  </a:lnTo>
                  <a:lnTo>
                    <a:pt x="11363" y="5987"/>
                  </a:lnTo>
                  <a:lnTo>
                    <a:pt x="11509" y="5987"/>
                  </a:lnTo>
                  <a:lnTo>
                    <a:pt x="11582" y="5962"/>
                  </a:lnTo>
                  <a:lnTo>
                    <a:pt x="11631" y="5914"/>
                  </a:lnTo>
                  <a:lnTo>
                    <a:pt x="11655" y="5841"/>
                  </a:lnTo>
                  <a:lnTo>
                    <a:pt x="11704" y="5622"/>
                  </a:lnTo>
                  <a:lnTo>
                    <a:pt x="11704" y="5354"/>
                  </a:lnTo>
                  <a:lnTo>
                    <a:pt x="11680" y="5135"/>
                  </a:lnTo>
                  <a:lnTo>
                    <a:pt x="11607" y="4892"/>
                  </a:lnTo>
                  <a:lnTo>
                    <a:pt x="11558" y="4794"/>
                  </a:lnTo>
                  <a:lnTo>
                    <a:pt x="11680" y="4770"/>
                  </a:lnTo>
                  <a:lnTo>
                    <a:pt x="11801" y="4940"/>
                  </a:lnTo>
                  <a:lnTo>
                    <a:pt x="11923" y="5111"/>
                  </a:lnTo>
                  <a:lnTo>
                    <a:pt x="11996" y="5305"/>
                  </a:lnTo>
                  <a:lnTo>
                    <a:pt x="12044" y="5500"/>
                  </a:lnTo>
                  <a:lnTo>
                    <a:pt x="12069" y="5695"/>
                  </a:lnTo>
                  <a:lnTo>
                    <a:pt x="12093" y="5889"/>
                  </a:lnTo>
                  <a:lnTo>
                    <a:pt x="12069" y="6108"/>
                  </a:lnTo>
                  <a:lnTo>
                    <a:pt x="12044" y="6303"/>
                  </a:lnTo>
                  <a:lnTo>
                    <a:pt x="11996" y="6522"/>
                  </a:lnTo>
                  <a:lnTo>
                    <a:pt x="11899" y="6692"/>
                  </a:lnTo>
                  <a:lnTo>
                    <a:pt x="11801" y="6887"/>
                  </a:lnTo>
                  <a:lnTo>
                    <a:pt x="11655" y="7033"/>
                  </a:lnTo>
                  <a:lnTo>
                    <a:pt x="11631" y="7082"/>
                  </a:lnTo>
                  <a:lnTo>
                    <a:pt x="11631" y="6936"/>
                  </a:lnTo>
                  <a:lnTo>
                    <a:pt x="11631" y="6814"/>
                  </a:lnTo>
                  <a:lnTo>
                    <a:pt x="11582" y="6717"/>
                  </a:lnTo>
                  <a:lnTo>
                    <a:pt x="11509" y="6619"/>
                  </a:lnTo>
                  <a:lnTo>
                    <a:pt x="11436" y="6571"/>
                  </a:lnTo>
                  <a:lnTo>
                    <a:pt x="11290" y="6571"/>
                  </a:lnTo>
                  <a:lnTo>
                    <a:pt x="11242" y="6619"/>
                  </a:lnTo>
                  <a:lnTo>
                    <a:pt x="11193" y="6668"/>
                  </a:lnTo>
                  <a:lnTo>
                    <a:pt x="11169" y="6717"/>
                  </a:lnTo>
                  <a:lnTo>
                    <a:pt x="11169" y="6790"/>
                  </a:lnTo>
                  <a:lnTo>
                    <a:pt x="11193" y="6863"/>
                  </a:lnTo>
                  <a:lnTo>
                    <a:pt x="11169" y="6838"/>
                  </a:lnTo>
                  <a:lnTo>
                    <a:pt x="11144" y="6863"/>
                  </a:lnTo>
                  <a:lnTo>
                    <a:pt x="11144" y="6984"/>
                  </a:lnTo>
                  <a:lnTo>
                    <a:pt x="11071" y="7228"/>
                  </a:lnTo>
                  <a:lnTo>
                    <a:pt x="10974" y="7447"/>
                  </a:lnTo>
                  <a:lnTo>
                    <a:pt x="10755" y="7933"/>
                  </a:lnTo>
                  <a:lnTo>
                    <a:pt x="10487" y="8396"/>
                  </a:lnTo>
                  <a:lnTo>
                    <a:pt x="10317" y="8663"/>
                  </a:lnTo>
                  <a:lnTo>
                    <a:pt x="10098" y="8907"/>
                  </a:lnTo>
                  <a:lnTo>
                    <a:pt x="9879" y="9126"/>
                  </a:lnTo>
                  <a:lnTo>
                    <a:pt x="9611" y="9320"/>
                  </a:lnTo>
                  <a:lnTo>
                    <a:pt x="9344" y="9491"/>
                  </a:lnTo>
                  <a:lnTo>
                    <a:pt x="9052" y="9637"/>
                  </a:lnTo>
                  <a:lnTo>
                    <a:pt x="8735" y="9734"/>
                  </a:lnTo>
                  <a:lnTo>
                    <a:pt x="8419" y="9782"/>
                  </a:lnTo>
                  <a:lnTo>
                    <a:pt x="8078" y="9807"/>
                  </a:lnTo>
                  <a:lnTo>
                    <a:pt x="7738" y="9782"/>
                  </a:lnTo>
                  <a:lnTo>
                    <a:pt x="7397" y="9709"/>
                  </a:lnTo>
                  <a:lnTo>
                    <a:pt x="7056" y="9612"/>
                  </a:lnTo>
                  <a:lnTo>
                    <a:pt x="6716" y="9466"/>
                  </a:lnTo>
                  <a:lnTo>
                    <a:pt x="6424" y="9296"/>
                  </a:lnTo>
                  <a:lnTo>
                    <a:pt x="6107" y="9126"/>
                  </a:lnTo>
                  <a:lnTo>
                    <a:pt x="5840" y="8907"/>
                  </a:lnTo>
                  <a:lnTo>
                    <a:pt x="5596" y="8712"/>
                  </a:lnTo>
                  <a:lnTo>
                    <a:pt x="5377" y="8469"/>
                  </a:lnTo>
                  <a:lnTo>
                    <a:pt x="5158" y="8225"/>
                  </a:lnTo>
                  <a:lnTo>
                    <a:pt x="4988" y="7958"/>
                  </a:lnTo>
                  <a:lnTo>
                    <a:pt x="4891" y="7787"/>
                  </a:lnTo>
                  <a:lnTo>
                    <a:pt x="4818" y="7641"/>
                  </a:lnTo>
                  <a:lnTo>
                    <a:pt x="4696" y="7301"/>
                  </a:lnTo>
                  <a:lnTo>
                    <a:pt x="4599" y="6960"/>
                  </a:lnTo>
                  <a:lnTo>
                    <a:pt x="4477" y="6644"/>
                  </a:lnTo>
                  <a:lnTo>
                    <a:pt x="4428" y="6571"/>
                  </a:lnTo>
                  <a:lnTo>
                    <a:pt x="4355" y="6546"/>
                  </a:lnTo>
                  <a:lnTo>
                    <a:pt x="4282" y="6571"/>
                  </a:lnTo>
                  <a:lnTo>
                    <a:pt x="4258" y="6595"/>
                  </a:lnTo>
                  <a:lnTo>
                    <a:pt x="4234" y="6644"/>
                  </a:lnTo>
                  <a:lnTo>
                    <a:pt x="4209" y="6936"/>
                  </a:lnTo>
                  <a:lnTo>
                    <a:pt x="4234" y="7228"/>
                  </a:lnTo>
                  <a:lnTo>
                    <a:pt x="4088" y="7130"/>
                  </a:lnTo>
                  <a:lnTo>
                    <a:pt x="3966" y="7033"/>
                  </a:lnTo>
                  <a:lnTo>
                    <a:pt x="3845" y="6911"/>
                  </a:lnTo>
                  <a:lnTo>
                    <a:pt x="3772" y="6790"/>
                  </a:lnTo>
                  <a:lnTo>
                    <a:pt x="3699" y="6644"/>
                  </a:lnTo>
                  <a:lnTo>
                    <a:pt x="3650" y="6473"/>
                  </a:lnTo>
                  <a:lnTo>
                    <a:pt x="3577" y="6133"/>
                  </a:lnTo>
                  <a:lnTo>
                    <a:pt x="3553" y="5816"/>
                  </a:lnTo>
                  <a:lnTo>
                    <a:pt x="3577" y="5670"/>
                  </a:lnTo>
                  <a:lnTo>
                    <a:pt x="3601" y="5524"/>
                  </a:lnTo>
                  <a:lnTo>
                    <a:pt x="3650" y="5378"/>
                  </a:lnTo>
                  <a:lnTo>
                    <a:pt x="3699" y="5232"/>
                  </a:lnTo>
                  <a:lnTo>
                    <a:pt x="3772" y="5111"/>
                  </a:lnTo>
                  <a:lnTo>
                    <a:pt x="3893" y="5013"/>
                  </a:lnTo>
                  <a:lnTo>
                    <a:pt x="3942" y="5013"/>
                  </a:lnTo>
                  <a:lnTo>
                    <a:pt x="3918" y="5208"/>
                  </a:lnTo>
                  <a:lnTo>
                    <a:pt x="3942" y="5403"/>
                  </a:lnTo>
                  <a:lnTo>
                    <a:pt x="3966" y="5476"/>
                  </a:lnTo>
                  <a:lnTo>
                    <a:pt x="4015" y="5549"/>
                  </a:lnTo>
                  <a:lnTo>
                    <a:pt x="4063" y="5622"/>
                  </a:lnTo>
                  <a:lnTo>
                    <a:pt x="4136" y="5670"/>
                  </a:lnTo>
                  <a:lnTo>
                    <a:pt x="4209" y="5695"/>
                  </a:lnTo>
                  <a:lnTo>
                    <a:pt x="4258" y="5670"/>
                  </a:lnTo>
                  <a:lnTo>
                    <a:pt x="4307" y="5646"/>
                  </a:lnTo>
                  <a:lnTo>
                    <a:pt x="4355" y="5597"/>
                  </a:lnTo>
                  <a:lnTo>
                    <a:pt x="4355" y="5476"/>
                  </a:lnTo>
                  <a:lnTo>
                    <a:pt x="4355" y="5403"/>
                  </a:lnTo>
                  <a:lnTo>
                    <a:pt x="4307" y="5208"/>
                  </a:lnTo>
                  <a:lnTo>
                    <a:pt x="4331" y="5086"/>
                  </a:lnTo>
                  <a:lnTo>
                    <a:pt x="4355" y="4965"/>
                  </a:lnTo>
                  <a:lnTo>
                    <a:pt x="4453" y="4746"/>
                  </a:lnTo>
                  <a:lnTo>
                    <a:pt x="4550" y="4575"/>
                  </a:lnTo>
                  <a:lnTo>
                    <a:pt x="4647" y="4405"/>
                  </a:lnTo>
                  <a:lnTo>
                    <a:pt x="5085" y="4016"/>
                  </a:lnTo>
                  <a:lnTo>
                    <a:pt x="5377" y="3748"/>
                  </a:lnTo>
                  <a:lnTo>
                    <a:pt x="5669" y="3432"/>
                  </a:lnTo>
                  <a:lnTo>
                    <a:pt x="5791" y="3237"/>
                  </a:lnTo>
                  <a:lnTo>
                    <a:pt x="5888" y="3067"/>
                  </a:lnTo>
                  <a:lnTo>
                    <a:pt x="5961" y="2872"/>
                  </a:lnTo>
                  <a:lnTo>
                    <a:pt x="6010" y="2677"/>
                  </a:lnTo>
                  <a:lnTo>
                    <a:pt x="5986" y="2629"/>
                  </a:lnTo>
                  <a:lnTo>
                    <a:pt x="5937" y="2604"/>
                  </a:lnTo>
                  <a:lnTo>
                    <a:pt x="5888" y="2604"/>
                  </a:lnTo>
                  <a:lnTo>
                    <a:pt x="5864" y="2629"/>
                  </a:lnTo>
                  <a:lnTo>
                    <a:pt x="5718" y="2750"/>
                  </a:lnTo>
                  <a:lnTo>
                    <a:pt x="5596" y="2921"/>
                  </a:lnTo>
                  <a:lnTo>
                    <a:pt x="5377" y="3237"/>
                  </a:lnTo>
                  <a:lnTo>
                    <a:pt x="5110" y="3505"/>
                  </a:lnTo>
                  <a:lnTo>
                    <a:pt x="4818" y="3772"/>
                  </a:lnTo>
                  <a:lnTo>
                    <a:pt x="4647" y="3894"/>
                  </a:lnTo>
                  <a:lnTo>
                    <a:pt x="4453" y="4040"/>
                  </a:lnTo>
                  <a:lnTo>
                    <a:pt x="4063" y="4332"/>
                  </a:lnTo>
                  <a:lnTo>
                    <a:pt x="4112" y="3894"/>
                  </a:lnTo>
                  <a:lnTo>
                    <a:pt x="4209" y="3456"/>
                  </a:lnTo>
                  <a:lnTo>
                    <a:pt x="4331" y="3042"/>
                  </a:lnTo>
                  <a:lnTo>
                    <a:pt x="4477" y="2629"/>
                  </a:lnTo>
                  <a:lnTo>
                    <a:pt x="4599" y="2337"/>
                  </a:lnTo>
                  <a:lnTo>
                    <a:pt x="4769" y="2045"/>
                  </a:lnTo>
                  <a:lnTo>
                    <a:pt x="4939" y="1777"/>
                  </a:lnTo>
                  <a:lnTo>
                    <a:pt x="5158" y="1558"/>
                  </a:lnTo>
                  <a:lnTo>
                    <a:pt x="5256" y="1485"/>
                  </a:lnTo>
                  <a:lnTo>
                    <a:pt x="5377" y="1412"/>
                  </a:lnTo>
                  <a:lnTo>
                    <a:pt x="5596" y="1364"/>
                  </a:lnTo>
                  <a:lnTo>
                    <a:pt x="5815" y="1315"/>
                  </a:lnTo>
                  <a:lnTo>
                    <a:pt x="5913" y="1291"/>
                  </a:lnTo>
                  <a:lnTo>
                    <a:pt x="6034" y="1242"/>
                  </a:lnTo>
                  <a:lnTo>
                    <a:pt x="6034" y="1218"/>
                  </a:lnTo>
                  <a:lnTo>
                    <a:pt x="6034" y="1193"/>
                  </a:lnTo>
                  <a:lnTo>
                    <a:pt x="5961" y="1096"/>
                  </a:lnTo>
                  <a:lnTo>
                    <a:pt x="5888" y="1023"/>
                  </a:lnTo>
                  <a:lnTo>
                    <a:pt x="5767" y="974"/>
                  </a:lnTo>
                  <a:lnTo>
                    <a:pt x="5523" y="974"/>
                  </a:lnTo>
                  <a:lnTo>
                    <a:pt x="5402" y="999"/>
                  </a:lnTo>
                  <a:lnTo>
                    <a:pt x="5183" y="1072"/>
                  </a:lnTo>
                  <a:lnTo>
                    <a:pt x="5037" y="1145"/>
                  </a:lnTo>
                  <a:lnTo>
                    <a:pt x="4915" y="1242"/>
                  </a:lnTo>
                  <a:lnTo>
                    <a:pt x="4793" y="1364"/>
                  </a:lnTo>
                  <a:lnTo>
                    <a:pt x="4672" y="1485"/>
                  </a:lnTo>
                  <a:lnTo>
                    <a:pt x="4477" y="1728"/>
                  </a:lnTo>
                  <a:lnTo>
                    <a:pt x="4307" y="2020"/>
                  </a:lnTo>
                  <a:lnTo>
                    <a:pt x="4161" y="2312"/>
                  </a:lnTo>
                  <a:lnTo>
                    <a:pt x="4015" y="2653"/>
                  </a:lnTo>
                  <a:lnTo>
                    <a:pt x="3893" y="3018"/>
                  </a:lnTo>
                  <a:lnTo>
                    <a:pt x="3772" y="3359"/>
                  </a:lnTo>
                  <a:lnTo>
                    <a:pt x="3699" y="3724"/>
                  </a:lnTo>
                  <a:lnTo>
                    <a:pt x="3650" y="4113"/>
                  </a:lnTo>
                  <a:lnTo>
                    <a:pt x="3650" y="4454"/>
                  </a:lnTo>
                  <a:lnTo>
                    <a:pt x="3674" y="4819"/>
                  </a:lnTo>
                  <a:lnTo>
                    <a:pt x="3553" y="4892"/>
                  </a:lnTo>
                  <a:lnTo>
                    <a:pt x="3455" y="5038"/>
                  </a:lnTo>
                  <a:lnTo>
                    <a:pt x="3382" y="5184"/>
                  </a:lnTo>
                  <a:lnTo>
                    <a:pt x="3334" y="5378"/>
                  </a:lnTo>
                  <a:lnTo>
                    <a:pt x="3236" y="5719"/>
                  </a:lnTo>
                  <a:lnTo>
                    <a:pt x="3212" y="5962"/>
                  </a:lnTo>
                  <a:lnTo>
                    <a:pt x="3236" y="6230"/>
                  </a:lnTo>
                  <a:lnTo>
                    <a:pt x="3285" y="6522"/>
                  </a:lnTo>
                  <a:lnTo>
                    <a:pt x="3358" y="6814"/>
                  </a:lnTo>
                  <a:lnTo>
                    <a:pt x="3480" y="7082"/>
                  </a:lnTo>
                  <a:lnTo>
                    <a:pt x="3626" y="7325"/>
                  </a:lnTo>
                  <a:lnTo>
                    <a:pt x="3723" y="7422"/>
                  </a:lnTo>
                  <a:lnTo>
                    <a:pt x="3845" y="7520"/>
                  </a:lnTo>
                  <a:lnTo>
                    <a:pt x="3942" y="7593"/>
                  </a:lnTo>
                  <a:lnTo>
                    <a:pt x="4063" y="7641"/>
                  </a:lnTo>
                  <a:lnTo>
                    <a:pt x="4209" y="7690"/>
                  </a:lnTo>
                  <a:lnTo>
                    <a:pt x="4355" y="7690"/>
                  </a:lnTo>
                  <a:lnTo>
                    <a:pt x="4477" y="7933"/>
                  </a:lnTo>
                  <a:lnTo>
                    <a:pt x="4599" y="8177"/>
                  </a:lnTo>
                  <a:lnTo>
                    <a:pt x="4745" y="8396"/>
                  </a:lnTo>
                  <a:lnTo>
                    <a:pt x="4915" y="8615"/>
                  </a:lnTo>
                  <a:lnTo>
                    <a:pt x="5085" y="8809"/>
                  </a:lnTo>
                  <a:lnTo>
                    <a:pt x="5256" y="8980"/>
                  </a:lnTo>
                  <a:lnTo>
                    <a:pt x="5645" y="9320"/>
                  </a:lnTo>
                  <a:lnTo>
                    <a:pt x="6010" y="9588"/>
                  </a:lnTo>
                  <a:lnTo>
                    <a:pt x="6424" y="9831"/>
                  </a:lnTo>
                  <a:lnTo>
                    <a:pt x="6351" y="9855"/>
                  </a:lnTo>
                  <a:lnTo>
                    <a:pt x="6278" y="9928"/>
                  </a:lnTo>
                  <a:lnTo>
                    <a:pt x="6253" y="10001"/>
                  </a:lnTo>
                  <a:lnTo>
                    <a:pt x="6205" y="10074"/>
                  </a:lnTo>
                  <a:lnTo>
                    <a:pt x="6180" y="10269"/>
                  </a:lnTo>
                  <a:lnTo>
                    <a:pt x="6156" y="10464"/>
                  </a:lnTo>
                  <a:lnTo>
                    <a:pt x="6156" y="10610"/>
                  </a:lnTo>
                  <a:lnTo>
                    <a:pt x="6180" y="10804"/>
                  </a:lnTo>
                  <a:lnTo>
                    <a:pt x="6010" y="10829"/>
                  </a:lnTo>
                  <a:lnTo>
                    <a:pt x="5864" y="10853"/>
                  </a:lnTo>
                  <a:lnTo>
                    <a:pt x="5596" y="10902"/>
                  </a:lnTo>
                  <a:lnTo>
                    <a:pt x="5231" y="10975"/>
                  </a:lnTo>
                  <a:lnTo>
                    <a:pt x="4866" y="11072"/>
                  </a:lnTo>
                  <a:lnTo>
                    <a:pt x="4161" y="11242"/>
                  </a:lnTo>
                  <a:lnTo>
                    <a:pt x="3480" y="11437"/>
                  </a:lnTo>
                  <a:lnTo>
                    <a:pt x="2993" y="11632"/>
                  </a:lnTo>
                  <a:lnTo>
                    <a:pt x="2531" y="11826"/>
                  </a:lnTo>
                  <a:lnTo>
                    <a:pt x="2068" y="12070"/>
                  </a:lnTo>
                  <a:lnTo>
                    <a:pt x="1655" y="12362"/>
                  </a:lnTo>
                  <a:lnTo>
                    <a:pt x="1314" y="12654"/>
                  </a:lnTo>
                  <a:lnTo>
                    <a:pt x="973" y="12970"/>
                  </a:lnTo>
                  <a:lnTo>
                    <a:pt x="681" y="13335"/>
                  </a:lnTo>
                  <a:lnTo>
                    <a:pt x="414" y="13700"/>
                  </a:lnTo>
                  <a:lnTo>
                    <a:pt x="316" y="13919"/>
                  </a:lnTo>
                  <a:lnTo>
                    <a:pt x="219" y="14114"/>
                  </a:lnTo>
                  <a:lnTo>
                    <a:pt x="122" y="14333"/>
                  </a:lnTo>
                  <a:lnTo>
                    <a:pt x="73" y="14552"/>
                  </a:lnTo>
                  <a:lnTo>
                    <a:pt x="24" y="14771"/>
                  </a:lnTo>
                  <a:lnTo>
                    <a:pt x="0" y="14990"/>
                  </a:lnTo>
                  <a:lnTo>
                    <a:pt x="24" y="15209"/>
                  </a:lnTo>
                  <a:lnTo>
                    <a:pt x="49" y="15428"/>
                  </a:lnTo>
                  <a:lnTo>
                    <a:pt x="73" y="15525"/>
                  </a:lnTo>
                  <a:lnTo>
                    <a:pt x="122" y="15574"/>
                  </a:lnTo>
                  <a:lnTo>
                    <a:pt x="170" y="15598"/>
                  </a:lnTo>
                  <a:lnTo>
                    <a:pt x="243" y="15598"/>
                  </a:lnTo>
                  <a:lnTo>
                    <a:pt x="316" y="15671"/>
                  </a:lnTo>
                  <a:lnTo>
                    <a:pt x="414" y="15695"/>
                  </a:lnTo>
                  <a:lnTo>
                    <a:pt x="803" y="15720"/>
                  </a:lnTo>
                  <a:lnTo>
                    <a:pt x="1217" y="15793"/>
                  </a:lnTo>
                  <a:lnTo>
                    <a:pt x="1606" y="15890"/>
                  </a:lnTo>
                  <a:lnTo>
                    <a:pt x="1995" y="15987"/>
                  </a:lnTo>
                  <a:lnTo>
                    <a:pt x="2774" y="16231"/>
                  </a:lnTo>
                  <a:lnTo>
                    <a:pt x="3163" y="16328"/>
                  </a:lnTo>
                  <a:lnTo>
                    <a:pt x="3553" y="16401"/>
                  </a:lnTo>
                  <a:lnTo>
                    <a:pt x="4599" y="16498"/>
                  </a:lnTo>
                  <a:lnTo>
                    <a:pt x="5669" y="16547"/>
                  </a:lnTo>
                  <a:lnTo>
                    <a:pt x="6716" y="16596"/>
                  </a:lnTo>
                  <a:lnTo>
                    <a:pt x="7762" y="16620"/>
                  </a:lnTo>
                  <a:lnTo>
                    <a:pt x="9879" y="16620"/>
                  </a:lnTo>
                  <a:lnTo>
                    <a:pt x="10950" y="16547"/>
                  </a:lnTo>
                  <a:lnTo>
                    <a:pt x="11996" y="16450"/>
                  </a:lnTo>
                  <a:lnTo>
                    <a:pt x="12823" y="16352"/>
                  </a:lnTo>
                  <a:lnTo>
                    <a:pt x="13626" y="16255"/>
                  </a:lnTo>
                  <a:lnTo>
                    <a:pt x="14040" y="16206"/>
                  </a:lnTo>
                  <a:lnTo>
                    <a:pt x="14453" y="16109"/>
                  </a:lnTo>
                  <a:lnTo>
                    <a:pt x="14843" y="16012"/>
                  </a:lnTo>
                  <a:lnTo>
                    <a:pt x="15232" y="15890"/>
                  </a:lnTo>
                  <a:lnTo>
                    <a:pt x="15305" y="15841"/>
                  </a:lnTo>
                  <a:lnTo>
                    <a:pt x="15378" y="15768"/>
                  </a:lnTo>
                  <a:lnTo>
                    <a:pt x="15402" y="15695"/>
                  </a:lnTo>
                  <a:lnTo>
                    <a:pt x="15427" y="15622"/>
                  </a:lnTo>
                  <a:lnTo>
                    <a:pt x="15524" y="15622"/>
                  </a:lnTo>
                  <a:lnTo>
                    <a:pt x="15621" y="15574"/>
                  </a:lnTo>
                  <a:lnTo>
                    <a:pt x="15670" y="15549"/>
                  </a:lnTo>
                  <a:lnTo>
                    <a:pt x="15694" y="15501"/>
                  </a:lnTo>
                  <a:lnTo>
                    <a:pt x="15694" y="15452"/>
                  </a:lnTo>
                  <a:lnTo>
                    <a:pt x="15694" y="15379"/>
                  </a:lnTo>
                  <a:lnTo>
                    <a:pt x="15646" y="14965"/>
                  </a:lnTo>
                  <a:lnTo>
                    <a:pt x="15548" y="14576"/>
                  </a:lnTo>
                  <a:lnTo>
                    <a:pt x="15427" y="14187"/>
                  </a:lnTo>
                  <a:lnTo>
                    <a:pt x="15256" y="13822"/>
                  </a:lnTo>
                  <a:lnTo>
                    <a:pt x="15281" y="13822"/>
                  </a:lnTo>
                  <a:lnTo>
                    <a:pt x="15329" y="13797"/>
                  </a:lnTo>
                  <a:lnTo>
                    <a:pt x="15354" y="13724"/>
                  </a:lnTo>
                  <a:lnTo>
                    <a:pt x="15354" y="13676"/>
                  </a:lnTo>
                  <a:lnTo>
                    <a:pt x="15305" y="13627"/>
                  </a:lnTo>
                  <a:lnTo>
                    <a:pt x="15110" y="13554"/>
                  </a:lnTo>
                  <a:lnTo>
                    <a:pt x="14989" y="13359"/>
                  </a:lnTo>
                  <a:lnTo>
                    <a:pt x="14843" y="13140"/>
                  </a:lnTo>
                  <a:lnTo>
                    <a:pt x="14502" y="12751"/>
                  </a:lnTo>
                  <a:lnTo>
                    <a:pt x="14113" y="12386"/>
                  </a:lnTo>
                  <a:lnTo>
                    <a:pt x="13699" y="12070"/>
                  </a:lnTo>
                  <a:lnTo>
                    <a:pt x="13456" y="11924"/>
                  </a:lnTo>
                  <a:lnTo>
                    <a:pt x="13237" y="11778"/>
                  </a:lnTo>
                  <a:lnTo>
                    <a:pt x="12726" y="11559"/>
                  </a:lnTo>
                  <a:lnTo>
                    <a:pt x="12215" y="11388"/>
                  </a:lnTo>
                  <a:lnTo>
                    <a:pt x="11680" y="11242"/>
                  </a:lnTo>
                  <a:lnTo>
                    <a:pt x="11071" y="11121"/>
                  </a:lnTo>
                  <a:lnTo>
                    <a:pt x="10463" y="11023"/>
                  </a:lnTo>
                  <a:lnTo>
                    <a:pt x="10341" y="10999"/>
                  </a:lnTo>
                  <a:lnTo>
                    <a:pt x="10244" y="10975"/>
                  </a:lnTo>
                  <a:lnTo>
                    <a:pt x="9879" y="10902"/>
                  </a:lnTo>
                  <a:lnTo>
                    <a:pt x="9684" y="10877"/>
                  </a:lnTo>
                  <a:lnTo>
                    <a:pt x="9490" y="10877"/>
                  </a:lnTo>
                  <a:lnTo>
                    <a:pt x="9490" y="10780"/>
                  </a:lnTo>
                  <a:lnTo>
                    <a:pt x="9490" y="10658"/>
                  </a:lnTo>
                  <a:lnTo>
                    <a:pt x="9490" y="10415"/>
                  </a:lnTo>
                  <a:lnTo>
                    <a:pt x="9490" y="10172"/>
                  </a:lnTo>
                  <a:lnTo>
                    <a:pt x="9465" y="10050"/>
                  </a:lnTo>
                  <a:lnTo>
                    <a:pt x="9441" y="9977"/>
                  </a:lnTo>
                  <a:lnTo>
                    <a:pt x="9660" y="9831"/>
                  </a:lnTo>
                  <a:lnTo>
                    <a:pt x="9879" y="9709"/>
                  </a:lnTo>
                  <a:lnTo>
                    <a:pt x="10098" y="9539"/>
                  </a:lnTo>
                  <a:lnTo>
                    <a:pt x="10293" y="9369"/>
                  </a:lnTo>
                  <a:lnTo>
                    <a:pt x="10463" y="9174"/>
                  </a:lnTo>
                  <a:lnTo>
                    <a:pt x="10633" y="8980"/>
                  </a:lnTo>
                  <a:lnTo>
                    <a:pt x="10804" y="8761"/>
                  </a:lnTo>
                  <a:lnTo>
                    <a:pt x="10950" y="8542"/>
                  </a:lnTo>
                  <a:lnTo>
                    <a:pt x="11193" y="8128"/>
                  </a:lnTo>
                  <a:lnTo>
                    <a:pt x="11363" y="7812"/>
                  </a:lnTo>
                  <a:lnTo>
                    <a:pt x="11509" y="7495"/>
                  </a:lnTo>
                  <a:lnTo>
                    <a:pt x="11582" y="7495"/>
                  </a:lnTo>
                  <a:lnTo>
                    <a:pt x="11655" y="7471"/>
                  </a:lnTo>
                  <a:lnTo>
                    <a:pt x="11801" y="7398"/>
                  </a:lnTo>
                  <a:lnTo>
                    <a:pt x="11947" y="7252"/>
                  </a:lnTo>
                  <a:lnTo>
                    <a:pt x="12093" y="7082"/>
                  </a:lnTo>
                  <a:lnTo>
                    <a:pt x="12215" y="6887"/>
                  </a:lnTo>
                  <a:lnTo>
                    <a:pt x="12288" y="6717"/>
                  </a:lnTo>
                  <a:lnTo>
                    <a:pt x="12409" y="6425"/>
                  </a:lnTo>
                  <a:lnTo>
                    <a:pt x="12458" y="6206"/>
                  </a:lnTo>
                  <a:lnTo>
                    <a:pt x="12482" y="5987"/>
                  </a:lnTo>
                  <a:lnTo>
                    <a:pt x="12482" y="5768"/>
                  </a:lnTo>
                  <a:lnTo>
                    <a:pt x="12458" y="5549"/>
                  </a:lnTo>
                  <a:lnTo>
                    <a:pt x="12434" y="5330"/>
                  </a:lnTo>
                  <a:lnTo>
                    <a:pt x="12361" y="5111"/>
                  </a:lnTo>
                  <a:lnTo>
                    <a:pt x="12263" y="4916"/>
                  </a:lnTo>
                  <a:lnTo>
                    <a:pt x="12142" y="4721"/>
                  </a:lnTo>
                  <a:lnTo>
                    <a:pt x="12190" y="4697"/>
                  </a:lnTo>
                  <a:lnTo>
                    <a:pt x="12239" y="4648"/>
                  </a:lnTo>
                  <a:lnTo>
                    <a:pt x="12263" y="4551"/>
                  </a:lnTo>
                  <a:lnTo>
                    <a:pt x="12239" y="4454"/>
                  </a:lnTo>
                  <a:lnTo>
                    <a:pt x="12166" y="4356"/>
                  </a:lnTo>
                  <a:lnTo>
                    <a:pt x="12166" y="3797"/>
                  </a:lnTo>
                  <a:lnTo>
                    <a:pt x="12142" y="3237"/>
                  </a:lnTo>
                  <a:lnTo>
                    <a:pt x="12093" y="2969"/>
                  </a:lnTo>
                  <a:lnTo>
                    <a:pt x="12044" y="2677"/>
                  </a:lnTo>
                  <a:lnTo>
                    <a:pt x="11971" y="2410"/>
                  </a:lnTo>
                  <a:lnTo>
                    <a:pt x="11899" y="2142"/>
                  </a:lnTo>
                  <a:lnTo>
                    <a:pt x="11801" y="1874"/>
                  </a:lnTo>
                  <a:lnTo>
                    <a:pt x="11680" y="1631"/>
                  </a:lnTo>
                  <a:lnTo>
                    <a:pt x="11534" y="1412"/>
                  </a:lnTo>
                  <a:lnTo>
                    <a:pt x="11363" y="1193"/>
                  </a:lnTo>
                  <a:lnTo>
                    <a:pt x="11193" y="974"/>
                  </a:lnTo>
                  <a:lnTo>
                    <a:pt x="10974" y="804"/>
                  </a:lnTo>
                  <a:lnTo>
                    <a:pt x="10755" y="634"/>
                  </a:lnTo>
                  <a:lnTo>
                    <a:pt x="10487" y="488"/>
                  </a:lnTo>
                  <a:lnTo>
                    <a:pt x="10171" y="342"/>
                  </a:lnTo>
                  <a:lnTo>
                    <a:pt x="9782" y="220"/>
                  </a:lnTo>
                  <a:lnTo>
                    <a:pt x="9417" y="123"/>
                  </a:lnTo>
                  <a:lnTo>
                    <a:pt x="9003" y="50"/>
                  </a:lnTo>
                  <a:lnTo>
                    <a:pt x="8589" y="25"/>
                  </a:lnTo>
                  <a:lnTo>
                    <a:pt x="82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66"/>
            <p:cNvSpPr/>
            <p:nvPr/>
          </p:nvSpPr>
          <p:spPr>
            <a:xfrm>
              <a:off x="1578103" y="1536788"/>
              <a:ext cx="602256" cy="637792"/>
            </a:xfrm>
            <a:custGeom>
              <a:avLst/>
              <a:gdLst/>
              <a:ahLst/>
              <a:cxnLst/>
              <a:rect l="0" t="0" r="0" b="0"/>
              <a:pathLst>
                <a:path w="15695" h="16620" extrusionOk="0">
                  <a:moveTo>
                    <a:pt x="7786" y="755"/>
                  </a:moveTo>
                  <a:lnTo>
                    <a:pt x="7567" y="780"/>
                  </a:lnTo>
                  <a:lnTo>
                    <a:pt x="7324" y="804"/>
                  </a:lnTo>
                  <a:lnTo>
                    <a:pt x="7105" y="877"/>
                  </a:lnTo>
                  <a:lnTo>
                    <a:pt x="6910" y="999"/>
                  </a:lnTo>
                  <a:lnTo>
                    <a:pt x="6813" y="1072"/>
                  </a:lnTo>
                  <a:lnTo>
                    <a:pt x="6740" y="1145"/>
                  </a:lnTo>
                  <a:lnTo>
                    <a:pt x="6691" y="1242"/>
                  </a:lnTo>
                  <a:lnTo>
                    <a:pt x="6643" y="1364"/>
                  </a:lnTo>
                  <a:lnTo>
                    <a:pt x="6667" y="1388"/>
                  </a:lnTo>
                  <a:lnTo>
                    <a:pt x="6691" y="1412"/>
                  </a:lnTo>
                  <a:lnTo>
                    <a:pt x="6740" y="1388"/>
                  </a:lnTo>
                  <a:lnTo>
                    <a:pt x="6764" y="1412"/>
                  </a:lnTo>
                  <a:lnTo>
                    <a:pt x="6716" y="1461"/>
                  </a:lnTo>
                  <a:lnTo>
                    <a:pt x="6691" y="1510"/>
                  </a:lnTo>
                  <a:lnTo>
                    <a:pt x="6691" y="1680"/>
                  </a:lnTo>
                  <a:lnTo>
                    <a:pt x="6716" y="1826"/>
                  </a:lnTo>
                  <a:lnTo>
                    <a:pt x="6764" y="1996"/>
                  </a:lnTo>
                  <a:lnTo>
                    <a:pt x="6813" y="2166"/>
                  </a:lnTo>
                  <a:lnTo>
                    <a:pt x="6886" y="2312"/>
                  </a:lnTo>
                  <a:lnTo>
                    <a:pt x="7008" y="2434"/>
                  </a:lnTo>
                  <a:lnTo>
                    <a:pt x="7129" y="2556"/>
                  </a:lnTo>
                  <a:lnTo>
                    <a:pt x="7251" y="2629"/>
                  </a:lnTo>
                  <a:lnTo>
                    <a:pt x="7300" y="2629"/>
                  </a:lnTo>
                  <a:lnTo>
                    <a:pt x="7324" y="2604"/>
                  </a:lnTo>
                  <a:lnTo>
                    <a:pt x="7324" y="2580"/>
                  </a:lnTo>
                  <a:lnTo>
                    <a:pt x="7324" y="2556"/>
                  </a:lnTo>
                  <a:lnTo>
                    <a:pt x="7056" y="2069"/>
                  </a:lnTo>
                  <a:lnTo>
                    <a:pt x="6983" y="1826"/>
                  </a:lnTo>
                  <a:lnTo>
                    <a:pt x="6910" y="1583"/>
                  </a:lnTo>
                  <a:lnTo>
                    <a:pt x="7202" y="1874"/>
                  </a:lnTo>
                  <a:lnTo>
                    <a:pt x="7543" y="2142"/>
                  </a:lnTo>
                  <a:lnTo>
                    <a:pt x="7884" y="2385"/>
                  </a:lnTo>
                  <a:lnTo>
                    <a:pt x="8273" y="2580"/>
                  </a:lnTo>
                  <a:lnTo>
                    <a:pt x="8468" y="2677"/>
                  </a:lnTo>
                  <a:lnTo>
                    <a:pt x="8662" y="2726"/>
                  </a:lnTo>
                  <a:lnTo>
                    <a:pt x="8857" y="2775"/>
                  </a:lnTo>
                  <a:lnTo>
                    <a:pt x="9076" y="2823"/>
                  </a:lnTo>
                  <a:lnTo>
                    <a:pt x="9490" y="2823"/>
                  </a:lnTo>
                  <a:lnTo>
                    <a:pt x="9709" y="2799"/>
                  </a:lnTo>
                  <a:lnTo>
                    <a:pt x="9928" y="2750"/>
                  </a:lnTo>
                  <a:lnTo>
                    <a:pt x="9952" y="2726"/>
                  </a:lnTo>
                  <a:lnTo>
                    <a:pt x="9976" y="2677"/>
                  </a:lnTo>
                  <a:lnTo>
                    <a:pt x="9952" y="2629"/>
                  </a:lnTo>
                  <a:lnTo>
                    <a:pt x="9928" y="2604"/>
                  </a:lnTo>
                  <a:lnTo>
                    <a:pt x="9538" y="2531"/>
                  </a:lnTo>
                  <a:lnTo>
                    <a:pt x="9173" y="2458"/>
                  </a:lnTo>
                  <a:lnTo>
                    <a:pt x="8784" y="2410"/>
                  </a:lnTo>
                  <a:lnTo>
                    <a:pt x="8419" y="2312"/>
                  </a:lnTo>
                  <a:lnTo>
                    <a:pt x="8224" y="2239"/>
                  </a:lnTo>
                  <a:lnTo>
                    <a:pt x="8054" y="2142"/>
                  </a:lnTo>
                  <a:lnTo>
                    <a:pt x="7689" y="1947"/>
                  </a:lnTo>
                  <a:lnTo>
                    <a:pt x="7348" y="1728"/>
                  </a:lnTo>
                  <a:lnTo>
                    <a:pt x="7008" y="1510"/>
                  </a:lnTo>
                  <a:lnTo>
                    <a:pt x="7251" y="1583"/>
                  </a:lnTo>
                  <a:lnTo>
                    <a:pt x="7494" y="1631"/>
                  </a:lnTo>
                  <a:lnTo>
                    <a:pt x="7981" y="1753"/>
                  </a:lnTo>
                  <a:lnTo>
                    <a:pt x="8297" y="1826"/>
                  </a:lnTo>
                  <a:lnTo>
                    <a:pt x="8638" y="1923"/>
                  </a:lnTo>
                  <a:lnTo>
                    <a:pt x="8954" y="1947"/>
                  </a:lnTo>
                  <a:lnTo>
                    <a:pt x="9125" y="1947"/>
                  </a:lnTo>
                  <a:lnTo>
                    <a:pt x="9295" y="1923"/>
                  </a:lnTo>
                  <a:lnTo>
                    <a:pt x="9344" y="1899"/>
                  </a:lnTo>
                  <a:lnTo>
                    <a:pt x="9344" y="1850"/>
                  </a:lnTo>
                  <a:lnTo>
                    <a:pt x="9344" y="1826"/>
                  </a:lnTo>
                  <a:lnTo>
                    <a:pt x="9319" y="1777"/>
                  </a:lnTo>
                  <a:lnTo>
                    <a:pt x="9027" y="1655"/>
                  </a:lnTo>
                  <a:lnTo>
                    <a:pt x="8711" y="1558"/>
                  </a:lnTo>
                  <a:lnTo>
                    <a:pt x="8078" y="1437"/>
                  </a:lnTo>
                  <a:lnTo>
                    <a:pt x="7567" y="1315"/>
                  </a:lnTo>
                  <a:lnTo>
                    <a:pt x="7300" y="1266"/>
                  </a:lnTo>
                  <a:lnTo>
                    <a:pt x="7032" y="1266"/>
                  </a:lnTo>
                  <a:lnTo>
                    <a:pt x="7251" y="1145"/>
                  </a:lnTo>
                  <a:lnTo>
                    <a:pt x="7470" y="1072"/>
                  </a:lnTo>
                  <a:lnTo>
                    <a:pt x="7738" y="1047"/>
                  </a:lnTo>
                  <a:lnTo>
                    <a:pt x="8005" y="1072"/>
                  </a:lnTo>
                  <a:lnTo>
                    <a:pt x="8273" y="1120"/>
                  </a:lnTo>
                  <a:lnTo>
                    <a:pt x="8541" y="1193"/>
                  </a:lnTo>
                  <a:lnTo>
                    <a:pt x="8760" y="1266"/>
                  </a:lnTo>
                  <a:lnTo>
                    <a:pt x="8954" y="1339"/>
                  </a:lnTo>
                  <a:lnTo>
                    <a:pt x="9368" y="1558"/>
                  </a:lnTo>
                  <a:lnTo>
                    <a:pt x="9806" y="1753"/>
                  </a:lnTo>
                  <a:lnTo>
                    <a:pt x="10001" y="1826"/>
                  </a:lnTo>
                  <a:lnTo>
                    <a:pt x="10220" y="1874"/>
                  </a:lnTo>
                  <a:lnTo>
                    <a:pt x="10268" y="1850"/>
                  </a:lnTo>
                  <a:lnTo>
                    <a:pt x="10293" y="1826"/>
                  </a:lnTo>
                  <a:lnTo>
                    <a:pt x="10317" y="1801"/>
                  </a:lnTo>
                  <a:lnTo>
                    <a:pt x="10293" y="1753"/>
                  </a:lnTo>
                  <a:lnTo>
                    <a:pt x="10098" y="1558"/>
                  </a:lnTo>
                  <a:lnTo>
                    <a:pt x="9879" y="1388"/>
                  </a:lnTo>
                  <a:lnTo>
                    <a:pt x="9611" y="1242"/>
                  </a:lnTo>
                  <a:lnTo>
                    <a:pt x="9344" y="1120"/>
                  </a:lnTo>
                  <a:lnTo>
                    <a:pt x="9052" y="1023"/>
                  </a:lnTo>
                  <a:lnTo>
                    <a:pt x="8760" y="926"/>
                  </a:lnTo>
                  <a:lnTo>
                    <a:pt x="8224" y="804"/>
                  </a:lnTo>
                  <a:lnTo>
                    <a:pt x="8030" y="755"/>
                  </a:lnTo>
                  <a:close/>
                  <a:moveTo>
                    <a:pt x="5888" y="1996"/>
                  </a:moveTo>
                  <a:lnTo>
                    <a:pt x="5864" y="2020"/>
                  </a:lnTo>
                  <a:lnTo>
                    <a:pt x="5694" y="2142"/>
                  </a:lnTo>
                  <a:lnTo>
                    <a:pt x="5523" y="2264"/>
                  </a:lnTo>
                  <a:lnTo>
                    <a:pt x="5207" y="2556"/>
                  </a:lnTo>
                  <a:lnTo>
                    <a:pt x="4891" y="2823"/>
                  </a:lnTo>
                  <a:lnTo>
                    <a:pt x="4745" y="2969"/>
                  </a:lnTo>
                  <a:lnTo>
                    <a:pt x="4623" y="3140"/>
                  </a:lnTo>
                  <a:lnTo>
                    <a:pt x="4623" y="3188"/>
                  </a:lnTo>
                  <a:lnTo>
                    <a:pt x="4647" y="3213"/>
                  </a:lnTo>
                  <a:lnTo>
                    <a:pt x="4842" y="3115"/>
                  </a:lnTo>
                  <a:lnTo>
                    <a:pt x="4988" y="3018"/>
                  </a:lnTo>
                  <a:lnTo>
                    <a:pt x="5280" y="2775"/>
                  </a:lnTo>
                  <a:lnTo>
                    <a:pt x="5645" y="2458"/>
                  </a:lnTo>
                  <a:lnTo>
                    <a:pt x="5986" y="2166"/>
                  </a:lnTo>
                  <a:lnTo>
                    <a:pt x="6010" y="2093"/>
                  </a:lnTo>
                  <a:lnTo>
                    <a:pt x="5986" y="2045"/>
                  </a:lnTo>
                  <a:lnTo>
                    <a:pt x="5937" y="1996"/>
                  </a:lnTo>
                  <a:close/>
                  <a:moveTo>
                    <a:pt x="6107" y="5622"/>
                  </a:moveTo>
                  <a:lnTo>
                    <a:pt x="6059" y="5646"/>
                  </a:lnTo>
                  <a:lnTo>
                    <a:pt x="6010" y="5670"/>
                  </a:lnTo>
                  <a:lnTo>
                    <a:pt x="5961" y="5719"/>
                  </a:lnTo>
                  <a:lnTo>
                    <a:pt x="5888" y="5768"/>
                  </a:lnTo>
                  <a:lnTo>
                    <a:pt x="5815" y="5816"/>
                  </a:lnTo>
                  <a:lnTo>
                    <a:pt x="5767" y="5889"/>
                  </a:lnTo>
                  <a:lnTo>
                    <a:pt x="5718" y="5987"/>
                  </a:lnTo>
                  <a:lnTo>
                    <a:pt x="5669" y="6157"/>
                  </a:lnTo>
                  <a:lnTo>
                    <a:pt x="5669" y="6327"/>
                  </a:lnTo>
                  <a:lnTo>
                    <a:pt x="5669" y="6425"/>
                  </a:lnTo>
                  <a:lnTo>
                    <a:pt x="5718" y="6546"/>
                  </a:lnTo>
                  <a:lnTo>
                    <a:pt x="5767" y="6644"/>
                  </a:lnTo>
                  <a:lnTo>
                    <a:pt x="5815" y="6717"/>
                  </a:lnTo>
                  <a:lnTo>
                    <a:pt x="5888" y="6790"/>
                  </a:lnTo>
                  <a:lnTo>
                    <a:pt x="5986" y="6863"/>
                  </a:lnTo>
                  <a:lnTo>
                    <a:pt x="6083" y="6911"/>
                  </a:lnTo>
                  <a:lnTo>
                    <a:pt x="6180" y="6936"/>
                  </a:lnTo>
                  <a:lnTo>
                    <a:pt x="6326" y="6936"/>
                  </a:lnTo>
                  <a:lnTo>
                    <a:pt x="6399" y="6911"/>
                  </a:lnTo>
                  <a:lnTo>
                    <a:pt x="6448" y="6863"/>
                  </a:lnTo>
                  <a:lnTo>
                    <a:pt x="6570" y="6717"/>
                  </a:lnTo>
                  <a:lnTo>
                    <a:pt x="6643" y="6546"/>
                  </a:lnTo>
                  <a:lnTo>
                    <a:pt x="6667" y="6352"/>
                  </a:lnTo>
                  <a:lnTo>
                    <a:pt x="6667" y="6157"/>
                  </a:lnTo>
                  <a:lnTo>
                    <a:pt x="6618" y="5962"/>
                  </a:lnTo>
                  <a:lnTo>
                    <a:pt x="6594" y="5889"/>
                  </a:lnTo>
                  <a:lnTo>
                    <a:pt x="6521" y="5792"/>
                  </a:lnTo>
                  <a:lnTo>
                    <a:pt x="6472" y="5719"/>
                  </a:lnTo>
                  <a:lnTo>
                    <a:pt x="6375" y="5670"/>
                  </a:lnTo>
                  <a:lnTo>
                    <a:pt x="6302" y="5622"/>
                  </a:lnTo>
                  <a:close/>
                  <a:moveTo>
                    <a:pt x="9368" y="5622"/>
                  </a:moveTo>
                  <a:lnTo>
                    <a:pt x="9319" y="5646"/>
                  </a:lnTo>
                  <a:lnTo>
                    <a:pt x="9271" y="5670"/>
                  </a:lnTo>
                  <a:lnTo>
                    <a:pt x="9222" y="5719"/>
                  </a:lnTo>
                  <a:lnTo>
                    <a:pt x="9149" y="5768"/>
                  </a:lnTo>
                  <a:lnTo>
                    <a:pt x="9076" y="5816"/>
                  </a:lnTo>
                  <a:lnTo>
                    <a:pt x="9027" y="5889"/>
                  </a:lnTo>
                  <a:lnTo>
                    <a:pt x="8979" y="5987"/>
                  </a:lnTo>
                  <a:lnTo>
                    <a:pt x="8930" y="6157"/>
                  </a:lnTo>
                  <a:lnTo>
                    <a:pt x="8930" y="6327"/>
                  </a:lnTo>
                  <a:lnTo>
                    <a:pt x="8930" y="6425"/>
                  </a:lnTo>
                  <a:lnTo>
                    <a:pt x="8979" y="6546"/>
                  </a:lnTo>
                  <a:lnTo>
                    <a:pt x="9027" y="6644"/>
                  </a:lnTo>
                  <a:lnTo>
                    <a:pt x="9076" y="6717"/>
                  </a:lnTo>
                  <a:lnTo>
                    <a:pt x="9149" y="6790"/>
                  </a:lnTo>
                  <a:lnTo>
                    <a:pt x="9246" y="6863"/>
                  </a:lnTo>
                  <a:lnTo>
                    <a:pt x="9344" y="6911"/>
                  </a:lnTo>
                  <a:lnTo>
                    <a:pt x="9441" y="6936"/>
                  </a:lnTo>
                  <a:lnTo>
                    <a:pt x="9587" y="6936"/>
                  </a:lnTo>
                  <a:lnTo>
                    <a:pt x="9660" y="6911"/>
                  </a:lnTo>
                  <a:lnTo>
                    <a:pt x="9709" y="6863"/>
                  </a:lnTo>
                  <a:lnTo>
                    <a:pt x="9830" y="6717"/>
                  </a:lnTo>
                  <a:lnTo>
                    <a:pt x="9903" y="6546"/>
                  </a:lnTo>
                  <a:lnTo>
                    <a:pt x="9928" y="6352"/>
                  </a:lnTo>
                  <a:lnTo>
                    <a:pt x="9928" y="6157"/>
                  </a:lnTo>
                  <a:lnTo>
                    <a:pt x="9879" y="5962"/>
                  </a:lnTo>
                  <a:lnTo>
                    <a:pt x="9855" y="5889"/>
                  </a:lnTo>
                  <a:lnTo>
                    <a:pt x="9782" y="5792"/>
                  </a:lnTo>
                  <a:lnTo>
                    <a:pt x="9733" y="5719"/>
                  </a:lnTo>
                  <a:lnTo>
                    <a:pt x="9636" y="5670"/>
                  </a:lnTo>
                  <a:lnTo>
                    <a:pt x="9563" y="5622"/>
                  </a:lnTo>
                  <a:close/>
                  <a:moveTo>
                    <a:pt x="7786" y="6765"/>
                  </a:moveTo>
                  <a:lnTo>
                    <a:pt x="7738" y="6814"/>
                  </a:lnTo>
                  <a:lnTo>
                    <a:pt x="7713" y="6863"/>
                  </a:lnTo>
                  <a:lnTo>
                    <a:pt x="7713" y="7082"/>
                  </a:lnTo>
                  <a:lnTo>
                    <a:pt x="7738" y="7301"/>
                  </a:lnTo>
                  <a:lnTo>
                    <a:pt x="7738" y="7520"/>
                  </a:lnTo>
                  <a:lnTo>
                    <a:pt x="7762" y="7739"/>
                  </a:lnTo>
                  <a:lnTo>
                    <a:pt x="7786" y="7787"/>
                  </a:lnTo>
                  <a:lnTo>
                    <a:pt x="7811" y="7812"/>
                  </a:lnTo>
                  <a:lnTo>
                    <a:pt x="7908" y="7860"/>
                  </a:lnTo>
                  <a:lnTo>
                    <a:pt x="7957" y="7836"/>
                  </a:lnTo>
                  <a:lnTo>
                    <a:pt x="8005" y="7836"/>
                  </a:lnTo>
                  <a:lnTo>
                    <a:pt x="8030" y="7787"/>
                  </a:lnTo>
                  <a:lnTo>
                    <a:pt x="8054" y="7739"/>
                  </a:lnTo>
                  <a:lnTo>
                    <a:pt x="8054" y="7641"/>
                  </a:lnTo>
                  <a:lnTo>
                    <a:pt x="8054" y="7520"/>
                  </a:lnTo>
                  <a:lnTo>
                    <a:pt x="8030" y="7301"/>
                  </a:lnTo>
                  <a:lnTo>
                    <a:pt x="7981" y="7057"/>
                  </a:lnTo>
                  <a:lnTo>
                    <a:pt x="7957" y="6936"/>
                  </a:lnTo>
                  <a:lnTo>
                    <a:pt x="7884" y="6814"/>
                  </a:lnTo>
                  <a:lnTo>
                    <a:pt x="7835" y="6765"/>
                  </a:lnTo>
                  <a:close/>
                  <a:moveTo>
                    <a:pt x="8589" y="8274"/>
                  </a:moveTo>
                  <a:lnTo>
                    <a:pt x="8249" y="8371"/>
                  </a:lnTo>
                  <a:lnTo>
                    <a:pt x="7932" y="8444"/>
                  </a:lnTo>
                  <a:lnTo>
                    <a:pt x="7592" y="8469"/>
                  </a:lnTo>
                  <a:lnTo>
                    <a:pt x="7421" y="8469"/>
                  </a:lnTo>
                  <a:lnTo>
                    <a:pt x="7251" y="8444"/>
                  </a:lnTo>
                  <a:lnTo>
                    <a:pt x="7202" y="8469"/>
                  </a:lnTo>
                  <a:lnTo>
                    <a:pt x="7178" y="8469"/>
                  </a:lnTo>
                  <a:lnTo>
                    <a:pt x="7154" y="8517"/>
                  </a:lnTo>
                  <a:lnTo>
                    <a:pt x="7178" y="8542"/>
                  </a:lnTo>
                  <a:lnTo>
                    <a:pt x="7227" y="8639"/>
                  </a:lnTo>
                  <a:lnTo>
                    <a:pt x="7300" y="8688"/>
                  </a:lnTo>
                  <a:lnTo>
                    <a:pt x="7373" y="8761"/>
                  </a:lnTo>
                  <a:lnTo>
                    <a:pt x="7470" y="8785"/>
                  </a:lnTo>
                  <a:lnTo>
                    <a:pt x="7665" y="8834"/>
                  </a:lnTo>
                  <a:lnTo>
                    <a:pt x="7908" y="8834"/>
                  </a:lnTo>
                  <a:lnTo>
                    <a:pt x="8127" y="8809"/>
                  </a:lnTo>
                  <a:lnTo>
                    <a:pt x="8370" y="8761"/>
                  </a:lnTo>
                  <a:lnTo>
                    <a:pt x="8565" y="8712"/>
                  </a:lnTo>
                  <a:lnTo>
                    <a:pt x="8735" y="8639"/>
                  </a:lnTo>
                  <a:lnTo>
                    <a:pt x="8808" y="8590"/>
                  </a:lnTo>
                  <a:lnTo>
                    <a:pt x="8833" y="8542"/>
                  </a:lnTo>
                  <a:lnTo>
                    <a:pt x="8833" y="8469"/>
                  </a:lnTo>
                  <a:lnTo>
                    <a:pt x="8833" y="8396"/>
                  </a:lnTo>
                  <a:lnTo>
                    <a:pt x="8784" y="8347"/>
                  </a:lnTo>
                  <a:lnTo>
                    <a:pt x="8735" y="8298"/>
                  </a:lnTo>
                  <a:lnTo>
                    <a:pt x="8662" y="8274"/>
                  </a:lnTo>
                  <a:close/>
                  <a:moveTo>
                    <a:pt x="6618" y="9928"/>
                  </a:moveTo>
                  <a:lnTo>
                    <a:pt x="6862" y="10026"/>
                  </a:lnTo>
                  <a:lnTo>
                    <a:pt x="7105" y="10099"/>
                  </a:lnTo>
                  <a:lnTo>
                    <a:pt x="7373" y="10172"/>
                  </a:lnTo>
                  <a:lnTo>
                    <a:pt x="7616" y="10220"/>
                  </a:lnTo>
                  <a:lnTo>
                    <a:pt x="7859" y="10245"/>
                  </a:lnTo>
                  <a:lnTo>
                    <a:pt x="8127" y="10269"/>
                  </a:lnTo>
                  <a:lnTo>
                    <a:pt x="8370" y="10245"/>
                  </a:lnTo>
                  <a:lnTo>
                    <a:pt x="8614" y="10220"/>
                  </a:lnTo>
                  <a:lnTo>
                    <a:pt x="8833" y="10172"/>
                  </a:lnTo>
                  <a:lnTo>
                    <a:pt x="9052" y="10123"/>
                  </a:lnTo>
                  <a:lnTo>
                    <a:pt x="9027" y="10366"/>
                  </a:lnTo>
                  <a:lnTo>
                    <a:pt x="8735" y="10391"/>
                  </a:lnTo>
                  <a:lnTo>
                    <a:pt x="8443" y="10415"/>
                  </a:lnTo>
                  <a:lnTo>
                    <a:pt x="8419" y="10415"/>
                  </a:lnTo>
                  <a:lnTo>
                    <a:pt x="8151" y="10391"/>
                  </a:lnTo>
                  <a:lnTo>
                    <a:pt x="8005" y="10391"/>
                  </a:lnTo>
                  <a:lnTo>
                    <a:pt x="7859" y="10415"/>
                  </a:lnTo>
                  <a:lnTo>
                    <a:pt x="7859" y="10439"/>
                  </a:lnTo>
                  <a:lnTo>
                    <a:pt x="7835" y="10464"/>
                  </a:lnTo>
                  <a:lnTo>
                    <a:pt x="7835" y="10512"/>
                  </a:lnTo>
                  <a:lnTo>
                    <a:pt x="7884" y="10585"/>
                  </a:lnTo>
                  <a:lnTo>
                    <a:pt x="7932" y="10610"/>
                  </a:lnTo>
                  <a:lnTo>
                    <a:pt x="8078" y="10683"/>
                  </a:lnTo>
                  <a:lnTo>
                    <a:pt x="8224" y="10707"/>
                  </a:lnTo>
                  <a:lnTo>
                    <a:pt x="8346" y="10731"/>
                  </a:lnTo>
                  <a:lnTo>
                    <a:pt x="8687" y="10731"/>
                  </a:lnTo>
                  <a:lnTo>
                    <a:pt x="8857" y="10707"/>
                  </a:lnTo>
                  <a:lnTo>
                    <a:pt x="9027" y="10683"/>
                  </a:lnTo>
                  <a:lnTo>
                    <a:pt x="9027" y="10804"/>
                  </a:lnTo>
                  <a:lnTo>
                    <a:pt x="8687" y="10853"/>
                  </a:lnTo>
                  <a:lnTo>
                    <a:pt x="8541" y="10877"/>
                  </a:lnTo>
                  <a:lnTo>
                    <a:pt x="8370" y="10902"/>
                  </a:lnTo>
                  <a:lnTo>
                    <a:pt x="7932" y="10902"/>
                  </a:lnTo>
                  <a:lnTo>
                    <a:pt x="7786" y="10950"/>
                  </a:lnTo>
                  <a:lnTo>
                    <a:pt x="7762" y="10999"/>
                  </a:lnTo>
                  <a:lnTo>
                    <a:pt x="7786" y="11023"/>
                  </a:lnTo>
                  <a:lnTo>
                    <a:pt x="7884" y="11121"/>
                  </a:lnTo>
                  <a:lnTo>
                    <a:pt x="8030" y="11194"/>
                  </a:lnTo>
                  <a:lnTo>
                    <a:pt x="8200" y="11242"/>
                  </a:lnTo>
                  <a:lnTo>
                    <a:pt x="8589" y="11242"/>
                  </a:lnTo>
                  <a:lnTo>
                    <a:pt x="8760" y="11218"/>
                  </a:lnTo>
                  <a:lnTo>
                    <a:pt x="8930" y="11194"/>
                  </a:lnTo>
                  <a:lnTo>
                    <a:pt x="9076" y="11121"/>
                  </a:lnTo>
                  <a:lnTo>
                    <a:pt x="9125" y="11218"/>
                  </a:lnTo>
                  <a:lnTo>
                    <a:pt x="8954" y="11291"/>
                  </a:lnTo>
                  <a:lnTo>
                    <a:pt x="8760" y="11340"/>
                  </a:lnTo>
                  <a:lnTo>
                    <a:pt x="8151" y="11461"/>
                  </a:lnTo>
                  <a:lnTo>
                    <a:pt x="8127" y="11461"/>
                  </a:lnTo>
                  <a:lnTo>
                    <a:pt x="8127" y="11486"/>
                  </a:lnTo>
                  <a:lnTo>
                    <a:pt x="8151" y="11510"/>
                  </a:lnTo>
                  <a:lnTo>
                    <a:pt x="8346" y="11583"/>
                  </a:lnTo>
                  <a:lnTo>
                    <a:pt x="8589" y="11607"/>
                  </a:lnTo>
                  <a:lnTo>
                    <a:pt x="8370" y="11656"/>
                  </a:lnTo>
                  <a:lnTo>
                    <a:pt x="8151" y="11680"/>
                  </a:lnTo>
                  <a:lnTo>
                    <a:pt x="7932" y="11680"/>
                  </a:lnTo>
                  <a:lnTo>
                    <a:pt x="7713" y="11656"/>
                  </a:lnTo>
                  <a:lnTo>
                    <a:pt x="7421" y="11632"/>
                  </a:lnTo>
                  <a:lnTo>
                    <a:pt x="7129" y="11559"/>
                  </a:lnTo>
                  <a:lnTo>
                    <a:pt x="6862" y="11461"/>
                  </a:lnTo>
                  <a:lnTo>
                    <a:pt x="6740" y="11388"/>
                  </a:lnTo>
                  <a:lnTo>
                    <a:pt x="6618" y="11291"/>
                  </a:lnTo>
                  <a:lnTo>
                    <a:pt x="6594" y="11242"/>
                  </a:lnTo>
                  <a:lnTo>
                    <a:pt x="6667" y="11194"/>
                  </a:lnTo>
                  <a:lnTo>
                    <a:pt x="6716" y="11121"/>
                  </a:lnTo>
                  <a:lnTo>
                    <a:pt x="6716" y="11023"/>
                  </a:lnTo>
                  <a:lnTo>
                    <a:pt x="6716" y="10950"/>
                  </a:lnTo>
                  <a:lnTo>
                    <a:pt x="6667" y="10804"/>
                  </a:lnTo>
                  <a:lnTo>
                    <a:pt x="6618" y="10610"/>
                  </a:lnTo>
                  <a:lnTo>
                    <a:pt x="6594" y="10415"/>
                  </a:lnTo>
                  <a:lnTo>
                    <a:pt x="6594" y="10245"/>
                  </a:lnTo>
                  <a:lnTo>
                    <a:pt x="6618" y="10074"/>
                  </a:lnTo>
                  <a:lnTo>
                    <a:pt x="6643" y="9977"/>
                  </a:lnTo>
                  <a:lnTo>
                    <a:pt x="6643" y="9953"/>
                  </a:lnTo>
                  <a:lnTo>
                    <a:pt x="6618" y="10001"/>
                  </a:lnTo>
                  <a:lnTo>
                    <a:pt x="6618" y="9928"/>
                  </a:lnTo>
                  <a:close/>
                  <a:moveTo>
                    <a:pt x="9636" y="11218"/>
                  </a:moveTo>
                  <a:lnTo>
                    <a:pt x="9782" y="11291"/>
                  </a:lnTo>
                  <a:lnTo>
                    <a:pt x="9928" y="11364"/>
                  </a:lnTo>
                  <a:lnTo>
                    <a:pt x="9855" y="11510"/>
                  </a:lnTo>
                  <a:lnTo>
                    <a:pt x="9757" y="11632"/>
                  </a:lnTo>
                  <a:lnTo>
                    <a:pt x="9636" y="11778"/>
                  </a:lnTo>
                  <a:lnTo>
                    <a:pt x="9514" y="11875"/>
                  </a:lnTo>
                  <a:lnTo>
                    <a:pt x="9246" y="12070"/>
                  </a:lnTo>
                  <a:lnTo>
                    <a:pt x="8930" y="12240"/>
                  </a:lnTo>
                  <a:lnTo>
                    <a:pt x="8589" y="12362"/>
                  </a:lnTo>
                  <a:lnTo>
                    <a:pt x="8249" y="12435"/>
                  </a:lnTo>
                  <a:lnTo>
                    <a:pt x="7908" y="12483"/>
                  </a:lnTo>
                  <a:lnTo>
                    <a:pt x="7592" y="12508"/>
                  </a:lnTo>
                  <a:lnTo>
                    <a:pt x="7227" y="12508"/>
                  </a:lnTo>
                  <a:lnTo>
                    <a:pt x="6886" y="12459"/>
                  </a:lnTo>
                  <a:lnTo>
                    <a:pt x="6521" y="12362"/>
                  </a:lnTo>
                  <a:lnTo>
                    <a:pt x="6375" y="12289"/>
                  </a:lnTo>
                  <a:lnTo>
                    <a:pt x="6205" y="12216"/>
                  </a:lnTo>
                  <a:lnTo>
                    <a:pt x="6083" y="12118"/>
                  </a:lnTo>
                  <a:lnTo>
                    <a:pt x="5986" y="12021"/>
                  </a:lnTo>
                  <a:lnTo>
                    <a:pt x="5888" y="11924"/>
                  </a:lnTo>
                  <a:lnTo>
                    <a:pt x="5815" y="11826"/>
                  </a:lnTo>
                  <a:lnTo>
                    <a:pt x="5694" y="11583"/>
                  </a:lnTo>
                  <a:lnTo>
                    <a:pt x="5572" y="11315"/>
                  </a:lnTo>
                  <a:lnTo>
                    <a:pt x="5645" y="11291"/>
                  </a:lnTo>
                  <a:lnTo>
                    <a:pt x="5840" y="11267"/>
                  </a:lnTo>
                  <a:lnTo>
                    <a:pt x="6107" y="11242"/>
                  </a:lnTo>
                  <a:lnTo>
                    <a:pt x="6180" y="11364"/>
                  </a:lnTo>
                  <a:lnTo>
                    <a:pt x="6278" y="11486"/>
                  </a:lnTo>
                  <a:lnTo>
                    <a:pt x="6448" y="11656"/>
                  </a:lnTo>
                  <a:lnTo>
                    <a:pt x="6594" y="11753"/>
                  </a:lnTo>
                  <a:lnTo>
                    <a:pt x="6764" y="11851"/>
                  </a:lnTo>
                  <a:lnTo>
                    <a:pt x="7105" y="11972"/>
                  </a:lnTo>
                  <a:lnTo>
                    <a:pt x="7446" y="12045"/>
                  </a:lnTo>
                  <a:lnTo>
                    <a:pt x="7811" y="12094"/>
                  </a:lnTo>
                  <a:lnTo>
                    <a:pt x="8151" y="12094"/>
                  </a:lnTo>
                  <a:lnTo>
                    <a:pt x="8492" y="12070"/>
                  </a:lnTo>
                  <a:lnTo>
                    <a:pt x="8833" y="11972"/>
                  </a:lnTo>
                  <a:lnTo>
                    <a:pt x="9003" y="11924"/>
                  </a:lnTo>
                  <a:lnTo>
                    <a:pt x="9173" y="11851"/>
                  </a:lnTo>
                  <a:lnTo>
                    <a:pt x="9295" y="11753"/>
                  </a:lnTo>
                  <a:lnTo>
                    <a:pt x="9441" y="11607"/>
                  </a:lnTo>
                  <a:lnTo>
                    <a:pt x="9563" y="11461"/>
                  </a:lnTo>
                  <a:lnTo>
                    <a:pt x="9587" y="11364"/>
                  </a:lnTo>
                  <a:lnTo>
                    <a:pt x="9611" y="11291"/>
                  </a:lnTo>
                  <a:lnTo>
                    <a:pt x="9636" y="11218"/>
                  </a:lnTo>
                  <a:close/>
                  <a:moveTo>
                    <a:pt x="5231" y="11437"/>
                  </a:moveTo>
                  <a:lnTo>
                    <a:pt x="5231" y="11583"/>
                  </a:lnTo>
                  <a:lnTo>
                    <a:pt x="5280" y="11729"/>
                  </a:lnTo>
                  <a:lnTo>
                    <a:pt x="5329" y="11875"/>
                  </a:lnTo>
                  <a:lnTo>
                    <a:pt x="5402" y="12021"/>
                  </a:lnTo>
                  <a:lnTo>
                    <a:pt x="5596" y="12264"/>
                  </a:lnTo>
                  <a:lnTo>
                    <a:pt x="5815" y="12459"/>
                  </a:lnTo>
                  <a:lnTo>
                    <a:pt x="6010" y="12581"/>
                  </a:lnTo>
                  <a:lnTo>
                    <a:pt x="6205" y="12702"/>
                  </a:lnTo>
                  <a:lnTo>
                    <a:pt x="6399" y="12775"/>
                  </a:lnTo>
                  <a:lnTo>
                    <a:pt x="6618" y="12848"/>
                  </a:lnTo>
                  <a:lnTo>
                    <a:pt x="6837" y="12897"/>
                  </a:lnTo>
                  <a:lnTo>
                    <a:pt x="7056" y="12946"/>
                  </a:lnTo>
                  <a:lnTo>
                    <a:pt x="7494" y="12970"/>
                  </a:lnTo>
                  <a:lnTo>
                    <a:pt x="7908" y="12946"/>
                  </a:lnTo>
                  <a:lnTo>
                    <a:pt x="8322" y="12897"/>
                  </a:lnTo>
                  <a:lnTo>
                    <a:pt x="8760" y="12775"/>
                  </a:lnTo>
                  <a:lnTo>
                    <a:pt x="9149" y="12629"/>
                  </a:lnTo>
                  <a:lnTo>
                    <a:pt x="9344" y="12532"/>
                  </a:lnTo>
                  <a:lnTo>
                    <a:pt x="9538" y="12410"/>
                  </a:lnTo>
                  <a:lnTo>
                    <a:pt x="9709" y="12289"/>
                  </a:lnTo>
                  <a:lnTo>
                    <a:pt x="9879" y="12143"/>
                  </a:lnTo>
                  <a:lnTo>
                    <a:pt x="10025" y="11997"/>
                  </a:lnTo>
                  <a:lnTo>
                    <a:pt x="10147" y="11851"/>
                  </a:lnTo>
                  <a:lnTo>
                    <a:pt x="10268" y="11656"/>
                  </a:lnTo>
                  <a:lnTo>
                    <a:pt x="10366" y="11486"/>
                  </a:lnTo>
                  <a:lnTo>
                    <a:pt x="10950" y="11583"/>
                  </a:lnTo>
                  <a:lnTo>
                    <a:pt x="10974" y="11583"/>
                  </a:lnTo>
                  <a:lnTo>
                    <a:pt x="10828" y="11680"/>
                  </a:lnTo>
                  <a:lnTo>
                    <a:pt x="10658" y="11778"/>
                  </a:lnTo>
                  <a:lnTo>
                    <a:pt x="10512" y="11899"/>
                  </a:lnTo>
                  <a:lnTo>
                    <a:pt x="10366" y="12045"/>
                  </a:lnTo>
                  <a:lnTo>
                    <a:pt x="10317" y="12118"/>
                  </a:lnTo>
                  <a:lnTo>
                    <a:pt x="10293" y="12216"/>
                  </a:lnTo>
                  <a:lnTo>
                    <a:pt x="10439" y="12167"/>
                  </a:lnTo>
                  <a:lnTo>
                    <a:pt x="10585" y="12094"/>
                  </a:lnTo>
                  <a:lnTo>
                    <a:pt x="10852" y="11924"/>
                  </a:lnTo>
                  <a:lnTo>
                    <a:pt x="11193" y="11778"/>
                  </a:lnTo>
                  <a:lnTo>
                    <a:pt x="11315" y="11753"/>
                  </a:lnTo>
                  <a:lnTo>
                    <a:pt x="11436" y="11705"/>
                  </a:lnTo>
                  <a:lnTo>
                    <a:pt x="11461" y="11680"/>
                  </a:lnTo>
                  <a:lnTo>
                    <a:pt x="12020" y="11851"/>
                  </a:lnTo>
                  <a:lnTo>
                    <a:pt x="11728" y="11948"/>
                  </a:lnTo>
                  <a:lnTo>
                    <a:pt x="11436" y="12070"/>
                  </a:lnTo>
                  <a:lnTo>
                    <a:pt x="11144" y="12191"/>
                  </a:lnTo>
                  <a:lnTo>
                    <a:pt x="10877" y="12362"/>
                  </a:lnTo>
                  <a:lnTo>
                    <a:pt x="10633" y="12532"/>
                  </a:lnTo>
                  <a:lnTo>
                    <a:pt x="10609" y="12556"/>
                  </a:lnTo>
                  <a:lnTo>
                    <a:pt x="10633" y="12581"/>
                  </a:lnTo>
                  <a:lnTo>
                    <a:pt x="11144" y="12386"/>
                  </a:lnTo>
                  <a:lnTo>
                    <a:pt x="11655" y="12216"/>
                  </a:lnTo>
                  <a:lnTo>
                    <a:pt x="11874" y="12167"/>
                  </a:lnTo>
                  <a:lnTo>
                    <a:pt x="12093" y="12118"/>
                  </a:lnTo>
                  <a:lnTo>
                    <a:pt x="12312" y="12094"/>
                  </a:lnTo>
                  <a:lnTo>
                    <a:pt x="12531" y="12021"/>
                  </a:lnTo>
                  <a:lnTo>
                    <a:pt x="12969" y="12216"/>
                  </a:lnTo>
                  <a:lnTo>
                    <a:pt x="12726" y="12289"/>
                  </a:lnTo>
                  <a:lnTo>
                    <a:pt x="12507" y="12386"/>
                  </a:lnTo>
                  <a:lnTo>
                    <a:pt x="11874" y="12654"/>
                  </a:lnTo>
                  <a:lnTo>
                    <a:pt x="11582" y="12800"/>
                  </a:lnTo>
                  <a:lnTo>
                    <a:pt x="11266" y="12897"/>
                  </a:lnTo>
                  <a:lnTo>
                    <a:pt x="11242" y="12921"/>
                  </a:lnTo>
                  <a:lnTo>
                    <a:pt x="11217" y="12946"/>
                  </a:lnTo>
                  <a:lnTo>
                    <a:pt x="11242" y="12970"/>
                  </a:lnTo>
                  <a:lnTo>
                    <a:pt x="11266" y="12994"/>
                  </a:lnTo>
                  <a:lnTo>
                    <a:pt x="11850" y="12873"/>
                  </a:lnTo>
                  <a:lnTo>
                    <a:pt x="12458" y="12727"/>
                  </a:lnTo>
                  <a:lnTo>
                    <a:pt x="12677" y="12678"/>
                  </a:lnTo>
                  <a:lnTo>
                    <a:pt x="12920" y="12629"/>
                  </a:lnTo>
                  <a:lnTo>
                    <a:pt x="13164" y="12556"/>
                  </a:lnTo>
                  <a:lnTo>
                    <a:pt x="13285" y="12508"/>
                  </a:lnTo>
                  <a:lnTo>
                    <a:pt x="13383" y="12459"/>
                  </a:lnTo>
                  <a:lnTo>
                    <a:pt x="13626" y="12629"/>
                  </a:lnTo>
                  <a:lnTo>
                    <a:pt x="13869" y="12824"/>
                  </a:lnTo>
                  <a:lnTo>
                    <a:pt x="13602" y="12873"/>
                  </a:lnTo>
                  <a:lnTo>
                    <a:pt x="12847" y="13067"/>
                  </a:lnTo>
                  <a:lnTo>
                    <a:pt x="12482" y="13165"/>
                  </a:lnTo>
                  <a:lnTo>
                    <a:pt x="12142" y="13286"/>
                  </a:lnTo>
                  <a:lnTo>
                    <a:pt x="12093" y="13335"/>
                  </a:lnTo>
                  <a:lnTo>
                    <a:pt x="12117" y="13359"/>
                  </a:lnTo>
                  <a:lnTo>
                    <a:pt x="12263" y="13408"/>
                  </a:lnTo>
                  <a:lnTo>
                    <a:pt x="12409" y="13432"/>
                  </a:lnTo>
                  <a:lnTo>
                    <a:pt x="12531" y="13457"/>
                  </a:lnTo>
                  <a:lnTo>
                    <a:pt x="12677" y="13432"/>
                  </a:lnTo>
                  <a:lnTo>
                    <a:pt x="12969" y="13408"/>
                  </a:lnTo>
                  <a:lnTo>
                    <a:pt x="13237" y="13335"/>
                  </a:lnTo>
                  <a:lnTo>
                    <a:pt x="13675" y="13238"/>
                  </a:lnTo>
                  <a:lnTo>
                    <a:pt x="13869" y="13189"/>
                  </a:lnTo>
                  <a:lnTo>
                    <a:pt x="14088" y="13165"/>
                  </a:lnTo>
                  <a:lnTo>
                    <a:pt x="14186" y="13140"/>
                  </a:lnTo>
                  <a:lnTo>
                    <a:pt x="14356" y="13335"/>
                  </a:lnTo>
                  <a:lnTo>
                    <a:pt x="14502" y="13530"/>
                  </a:lnTo>
                  <a:lnTo>
                    <a:pt x="14186" y="13554"/>
                  </a:lnTo>
                  <a:lnTo>
                    <a:pt x="13845" y="13578"/>
                  </a:lnTo>
                  <a:lnTo>
                    <a:pt x="13529" y="13627"/>
                  </a:lnTo>
                  <a:lnTo>
                    <a:pt x="13212" y="13676"/>
                  </a:lnTo>
                  <a:lnTo>
                    <a:pt x="13042" y="13724"/>
                  </a:lnTo>
                  <a:lnTo>
                    <a:pt x="12896" y="13773"/>
                  </a:lnTo>
                  <a:lnTo>
                    <a:pt x="12872" y="13797"/>
                  </a:lnTo>
                  <a:lnTo>
                    <a:pt x="12872" y="13822"/>
                  </a:lnTo>
                  <a:lnTo>
                    <a:pt x="12896" y="13846"/>
                  </a:lnTo>
                  <a:lnTo>
                    <a:pt x="12896" y="13870"/>
                  </a:lnTo>
                  <a:lnTo>
                    <a:pt x="13188" y="13919"/>
                  </a:lnTo>
                  <a:lnTo>
                    <a:pt x="13456" y="13943"/>
                  </a:lnTo>
                  <a:lnTo>
                    <a:pt x="13991" y="13919"/>
                  </a:lnTo>
                  <a:lnTo>
                    <a:pt x="14745" y="13919"/>
                  </a:lnTo>
                  <a:lnTo>
                    <a:pt x="14916" y="14284"/>
                  </a:lnTo>
                  <a:lnTo>
                    <a:pt x="14405" y="14308"/>
                  </a:lnTo>
                  <a:lnTo>
                    <a:pt x="13821" y="14308"/>
                  </a:lnTo>
                  <a:lnTo>
                    <a:pt x="13529" y="14333"/>
                  </a:lnTo>
                  <a:lnTo>
                    <a:pt x="13383" y="14357"/>
                  </a:lnTo>
                  <a:lnTo>
                    <a:pt x="13237" y="14381"/>
                  </a:lnTo>
                  <a:lnTo>
                    <a:pt x="13212" y="14406"/>
                  </a:lnTo>
                  <a:lnTo>
                    <a:pt x="13188" y="14454"/>
                  </a:lnTo>
                  <a:lnTo>
                    <a:pt x="13212" y="14503"/>
                  </a:lnTo>
                  <a:lnTo>
                    <a:pt x="13237" y="14527"/>
                  </a:lnTo>
                  <a:lnTo>
                    <a:pt x="13529" y="14600"/>
                  </a:lnTo>
                  <a:lnTo>
                    <a:pt x="13821" y="14625"/>
                  </a:lnTo>
                  <a:lnTo>
                    <a:pt x="14721" y="14625"/>
                  </a:lnTo>
                  <a:lnTo>
                    <a:pt x="15037" y="14600"/>
                  </a:lnTo>
                  <a:lnTo>
                    <a:pt x="15110" y="14868"/>
                  </a:lnTo>
                  <a:lnTo>
                    <a:pt x="15159" y="15136"/>
                  </a:lnTo>
                  <a:lnTo>
                    <a:pt x="14989" y="15087"/>
                  </a:lnTo>
                  <a:lnTo>
                    <a:pt x="14818" y="15087"/>
                  </a:lnTo>
                  <a:lnTo>
                    <a:pt x="14453" y="15063"/>
                  </a:lnTo>
                  <a:lnTo>
                    <a:pt x="14234" y="15063"/>
                  </a:lnTo>
                  <a:lnTo>
                    <a:pt x="13991" y="15087"/>
                  </a:lnTo>
                  <a:lnTo>
                    <a:pt x="13772" y="15111"/>
                  </a:lnTo>
                  <a:lnTo>
                    <a:pt x="13529" y="15184"/>
                  </a:lnTo>
                  <a:lnTo>
                    <a:pt x="13504" y="15209"/>
                  </a:lnTo>
                  <a:lnTo>
                    <a:pt x="13504" y="15233"/>
                  </a:lnTo>
                  <a:lnTo>
                    <a:pt x="13504" y="15282"/>
                  </a:lnTo>
                  <a:lnTo>
                    <a:pt x="13553" y="15282"/>
                  </a:lnTo>
                  <a:lnTo>
                    <a:pt x="14015" y="15306"/>
                  </a:lnTo>
                  <a:lnTo>
                    <a:pt x="14453" y="15330"/>
                  </a:lnTo>
                  <a:lnTo>
                    <a:pt x="14843" y="15355"/>
                  </a:lnTo>
                  <a:lnTo>
                    <a:pt x="15013" y="15355"/>
                  </a:lnTo>
                  <a:lnTo>
                    <a:pt x="15183" y="15330"/>
                  </a:lnTo>
                  <a:lnTo>
                    <a:pt x="15183" y="15330"/>
                  </a:lnTo>
                  <a:lnTo>
                    <a:pt x="15086" y="15355"/>
                  </a:lnTo>
                  <a:lnTo>
                    <a:pt x="14794" y="15452"/>
                  </a:lnTo>
                  <a:lnTo>
                    <a:pt x="14502" y="15549"/>
                  </a:lnTo>
                  <a:lnTo>
                    <a:pt x="13918" y="15671"/>
                  </a:lnTo>
                  <a:lnTo>
                    <a:pt x="13310" y="15768"/>
                  </a:lnTo>
                  <a:lnTo>
                    <a:pt x="12701" y="15841"/>
                  </a:lnTo>
                  <a:lnTo>
                    <a:pt x="12677" y="15720"/>
                  </a:lnTo>
                  <a:lnTo>
                    <a:pt x="12653" y="15525"/>
                  </a:lnTo>
                  <a:lnTo>
                    <a:pt x="12628" y="15428"/>
                  </a:lnTo>
                  <a:lnTo>
                    <a:pt x="12555" y="15330"/>
                  </a:lnTo>
                  <a:lnTo>
                    <a:pt x="12482" y="15257"/>
                  </a:lnTo>
                  <a:lnTo>
                    <a:pt x="12385" y="15233"/>
                  </a:lnTo>
                  <a:lnTo>
                    <a:pt x="12288" y="15257"/>
                  </a:lnTo>
                  <a:lnTo>
                    <a:pt x="12215" y="15330"/>
                  </a:lnTo>
                  <a:lnTo>
                    <a:pt x="12166" y="15428"/>
                  </a:lnTo>
                  <a:lnTo>
                    <a:pt x="12142" y="15525"/>
                  </a:lnTo>
                  <a:lnTo>
                    <a:pt x="12142" y="15720"/>
                  </a:lnTo>
                  <a:lnTo>
                    <a:pt x="12142" y="15890"/>
                  </a:lnTo>
                  <a:lnTo>
                    <a:pt x="11801" y="15939"/>
                  </a:lnTo>
                  <a:lnTo>
                    <a:pt x="11290" y="15987"/>
                  </a:lnTo>
                  <a:lnTo>
                    <a:pt x="10755" y="16036"/>
                  </a:lnTo>
                  <a:lnTo>
                    <a:pt x="9709" y="16085"/>
                  </a:lnTo>
                  <a:lnTo>
                    <a:pt x="7592" y="16085"/>
                  </a:lnTo>
                  <a:lnTo>
                    <a:pt x="6521" y="16060"/>
                  </a:lnTo>
                  <a:lnTo>
                    <a:pt x="5475" y="16012"/>
                  </a:lnTo>
                  <a:lnTo>
                    <a:pt x="4428" y="15939"/>
                  </a:lnTo>
                  <a:lnTo>
                    <a:pt x="3382" y="15841"/>
                  </a:lnTo>
                  <a:lnTo>
                    <a:pt x="3236" y="15817"/>
                  </a:lnTo>
                  <a:lnTo>
                    <a:pt x="3236" y="15768"/>
                  </a:lnTo>
                  <a:lnTo>
                    <a:pt x="3236" y="15671"/>
                  </a:lnTo>
                  <a:lnTo>
                    <a:pt x="3212" y="15622"/>
                  </a:lnTo>
                  <a:lnTo>
                    <a:pt x="3212" y="15574"/>
                  </a:lnTo>
                  <a:lnTo>
                    <a:pt x="3236" y="15403"/>
                  </a:lnTo>
                  <a:lnTo>
                    <a:pt x="3236" y="15306"/>
                  </a:lnTo>
                  <a:lnTo>
                    <a:pt x="3212" y="15209"/>
                  </a:lnTo>
                  <a:lnTo>
                    <a:pt x="3163" y="15136"/>
                  </a:lnTo>
                  <a:lnTo>
                    <a:pt x="3090" y="15087"/>
                  </a:lnTo>
                  <a:lnTo>
                    <a:pt x="3017" y="15087"/>
                  </a:lnTo>
                  <a:lnTo>
                    <a:pt x="2920" y="15111"/>
                  </a:lnTo>
                  <a:lnTo>
                    <a:pt x="2823" y="15209"/>
                  </a:lnTo>
                  <a:lnTo>
                    <a:pt x="2750" y="15330"/>
                  </a:lnTo>
                  <a:lnTo>
                    <a:pt x="2725" y="15452"/>
                  </a:lnTo>
                  <a:lnTo>
                    <a:pt x="2701" y="15598"/>
                  </a:lnTo>
                  <a:lnTo>
                    <a:pt x="2701" y="15695"/>
                  </a:lnTo>
                  <a:lnTo>
                    <a:pt x="2141" y="15525"/>
                  </a:lnTo>
                  <a:lnTo>
                    <a:pt x="1582" y="15355"/>
                  </a:lnTo>
                  <a:lnTo>
                    <a:pt x="1314" y="15282"/>
                  </a:lnTo>
                  <a:lnTo>
                    <a:pt x="1046" y="15257"/>
                  </a:lnTo>
                  <a:lnTo>
                    <a:pt x="754" y="15233"/>
                  </a:lnTo>
                  <a:lnTo>
                    <a:pt x="487" y="15257"/>
                  </a:lnTo>
                  <a:lnTo>
                    <a:pt x="462" y="15038"/>
                  </a:lnTo>
                  <a:lnTo>
                    <a:pt x="487" y="14844"/>
                  </a:lnTo>
                  <a:lnTo>
                    <a:pt x="511" y="14625"/>
                  </a:lnTo>
                  <a:lnTo>
                    <a:pt x="584" y="14430"/>
                  </a:lnTo>
                  <a:lnTo>
                    <a:pt x="657" y="14235"/>
                  </a:lnTo>
                  <a:lnTo>
                    <a:pt x="754" y="14041"/>
                  </a:lnTo>
                  <a:lnTo>
                    <a:pt x="852" y="13870"/>
                  </a:lnTo>
                  <a:lnTo>
                    <a:pt x="973" y="13676"/>
                  </a:lnTo>
                  <a:lnTo>
                    <a:pt x="1241" y="13359"/>
                  </a:lnTo>
                  <a:lnTo>
                    <a:pt x="1557" y="13043"/>
                  </a:lnTo>
                  <a:lnTo>
                    <a:pt x="1874" y="12775"/>
                  </a:lnTo>
                  <a:lnTo>
                    <a:pt x="2190" y="12532"/>
                  </a:lnTo>
                  <a:lnTo>
                    <a:pt x="2409" y="12386"/>
                  </a:lnTo>
                  <a:lnTo>
                    <a:pt x="2604" y="12289"/>
                  </a:lnTo>
                  <a:lnTo>
                    <a:pt x="3042" y="12070"/>
                  </a:lnTo>
                  <a:lnTo>
                    <a:pt x="3480" y="11924"/>
                  </a:lnTo>
                  <a:lnTo>
                    <a:pt x="3942" y="11778"/>
                  </a:lnTo>
                  <a:lnTo>
                    <a:pt x="4234" y="11680"/>
                  </a:lnTo>
                  <a:lnTo>
                    <a:pt x="4574" y="11607"/>
                  </a:lnTo>
                  <a:lnTo>
                    <a:pt x="5231" y="11437"/>
                  </a:lnTo>
                  <a:close/>
                  <a:moveTo>
                    <a:pt x="8200" y="1"/>
                  </a:moveTo>
                  <a:lnTo>
                    <a:pt x="7811" y="50"/>
                  </a:lnTo>
                  <a:lnTo>
                    <a:pt x="7470" y="123"/>
                  </a:lnTo>
                  <a:lnTo>
                    <a:pt x="7154" y="244"/>
                  </a:lnTo>
                  <a:lnTo>
                    <a:pt x="6667" y="463"/>
                  </a:lnTo>
                  <a:lnTo>
                    <a:pt x="6424" y="609"/>
                  </a:lnTo>
                  <a:lnTo>
                    <a:pt x="6278" y="731"/>
                  </a:lnTo>
                  <a:lnTo>
                    <a:pt x="6205" y="804"/>
                  </a:lnTo>
                  <a:lnTo>
                    <a:pt x="6180" y="853"/>
                  </a:lnTo>
                  <a:lnTo>
                    <a:pt x="6205" y="926"/>
                  </a:lnTo>
                  <a:lnTo>
                    <a:pt x="6253" y="974"/>
                  </a:lnTo>
                  <a:lnTo>
                    <a:pt x="6302" y="999"/>
                  </a:lnTo>
                  <a:lnTo>
                    <a:pt x="6472" y="999"/>
                  </a:lnTo>
                  <a:lnTo>
                    <a:pt x="6594" y="950"/>
                  </a:lnTo>
                  <a:lnTo>
                    <a:pt x="6716" y="877"/>
                  </a:lnTo>
                  <a:lnTo>
                    <a:pt x="7178" y="682"/>
                  </a:lnTo>
                  <a:lnTo>
                    <a:pt x="7421" y="585"/>
                  </a:lnTo>
                  <a:lnTo>
                    <a:pt x="7665" y="488"/>
                  </a:lnTo>
                  <a:lnTo>
                    <a:pt x="8005" y="439"/>
                  </a:lnTo>
                  <a:lnTo>
                    <a:pt x="8346" y="415"/>
                  </a:lnTo>
                  <a:lnTo>
                    <a:pt x="8735" y="439"/>
                  </a:lnTo>
                  <a:lnTo>
                    <a:pt x="9125" y="488"/>
                  </a:lnTo>
                  <a:lnTo>
                    <a:pt x="9490" y="585"/>
                  </a:lnTo>
                  <a:lnTo>
                    <a:pt x="9855" y="707"/>
                  </a:lnTo>
                  <a:lnTo>
                    <a:pt x="10195" y="828"/>
                  </a:lnTo>
                  <a:lnTo>
                    <a:pt x="10487" y="974"/>
                  </a:lnTo>
                  <a:lnTo>
                    <a:pt x="10706" y="1096"/>
                  </a:lnTo>
                  <a:lnTo>
                    <a:pt x="10877" y="1242"/>
                  </a:lnTo>
                  <a:lnTo>
                    <a:pt x="11023" y="1412"/>
                  </a:lnTo>
                  <a:lnTo>
                    <a:pt x="11169" y="1583"/>
                  </a:lnTo>
                  <a:lnTo>
                    <a:pt x="11290" y="1801"/>
                  </a:lnTo>
                  <a:lnTo>
                    <a:pt x="11388" y="1996"/>
                  </a:lnTo>
                  <a:lnTo>
                    <a:pt x="11485" y="2215"/>
                  </a:lnTo>
                  <a:lnTo>
                    <a:pt x="11558" y="2458"/>
                  </a:lnTo>
                  <a:lnTo>
                    <a:pt x="11655" y="2921"/>
                  </a:lnTo>
                  <a:lnTo>
                    <a:pt x="11728" y="3407"/>
                  </a:lnTo>
                  <a:lnTo>
                    <a:pt x="11753" y="3894"/>
                  </a:lnTo>
                  <a:lnTo>
                    <a:pt x="11753" y="4356"/>
                  </a:lnTo>
                  <a:lnTo>
                    <a:pt x="11217" y="4356"/>
                  </a:lnTo>
                  <a:lnTo>
                    <a:pt x="10974" y="4332"/>
                  </a:lnTo>
                  <a:lnTo>
                    <a:pt x="10731" y="4259"/>
                  </a:lnTo>
                  <a:lnTo>
                    <a:pt x="10487" y="4210"/>
                  </a:lnTo>
                  <a:lnTo>
                    <a:pt x="10244" y="4113"/>
                  </a:lnTo>
                  <a:lnTo>
                    <a:pt x="9782" y="3918"/>
                  </a:lnTo>
                  <a:lnTo>
                    <a:pt x="9319" y="3675"/>
                  </a:lnTo>
                  <a:lnTo>
                    <a:pt x="8881" y="3432"/>
                  </a:lnTo>
                  <a:lnTo>
                    <a:pt x="8419" y="3164"/>
                  </a:lnTo>
                  <a:lnTo>
                    <a:pt x="7981" y="2921"/>
                  </a:lnTo>
                  <a:lnTo>
                    <a:pt x="7908" y="2896"/>
                  </a:lnTo>
                  <a:lnTo>
                    <a:pt x="7835" y="2896"/>
                  </a:lnTo>
                  <a:lnTo>
                    <a:pt x="7786" y="2921"/>
                  </a:lnTo>
                  <a:lnTo>
                    <a:pt x="7738" y="2945"/>
                  </a:lnTo>
                  <a:lnTo>
                    <a:pt x="7689" y="2994"/>
                  </a:lnTo>
                  <a:lnTo>
                    <a:pt x="7665" y="3042"/>
                  </a:lnTo>
                  <a:lnTo>
                    <a:pt x="7640" y="3115"/>
                  </a:lnTo>
                  <a:lnTo>
                    <a:pt x="7640" y="3164"/>
                  </a:lnTo>
                  <a:lnTo>
                    <a:pt x="7713" y="3529"/>
                  </a:lnTo>
                  <a:lnTo>
                    <a:pt x="7786" y="3894"/>
                  </a:lnTo>
                  <a:lnTo>
                    <a:pt x="7640" y="3797"/>
                  </a:lnTo>
                  <a:lnTo>
                    <a:pt x="7494" y="3699"/>
                  </a:lnTo>
                  <a:lnTo>
                    <a:pt x="7202" y="3432"/>
                  </a:lnTo>
                  <a:lnTo>
                    <a:pt x="6959" y="3140"/>
                  </a:lnTo>
                  <a:lnTo>
                    <a:pt x="6740" y="2799"/>
                  </a:lnTo>
                  <a:lnTo>
                    <a:pt x="6545" y="2458"/>
                  </a:lnTo>
                  <a:lnTo>
                    <a:pt x="6424" y="2118"/>
                  </a:lnTo>
                  <a:lnTo>
                    <a:pt x="6399" y="1947"/>
                  </a:lnTo>
                  <a:lnTo>
                    <a:pt x="6375" y="1777"/>
                  </a:lnTo>
                  <a:lnTo>
                    <a:pt x="6375" y="1607"/>
                  </a:lnTo>
                  <a:lnTo>
                    <a:pt x="6399" y="1461"/>
                  </a:lnTo>
                  <a:lnTo>
                    <a:pt x="6399" y="1388"/>
                  </a:lnTo>
                  <a:lnTo>
                    <a:pt x="6399" y="1339"/>
                  </a:lnTo>
                  <a:lnTo>
                    <a:pt x="6351" y="1291"/>
                  </a:lnTo>
                  <a:lnTo>
                    <a:pt x="6302" y="1266"/>
                  </a:lnTo>
                  <a:lnTo>
                    <a:pt x="6205" y="1266"/>
                  </a:lnTo>
                  <a:lnTo>
                    <a:pt x="6156" y="1291"/>
                  </a:lnTo>
                  <a:lnTo>
                    <a:pt x="6107" y="1339"/>
                  </a:lnTo>
                  <a:lnTo>
                    <a:pt x="6034" y="1485"/>
                  </a:lnTo>
                  <a:lnTo>
                    <a:pt x="6010" y="1655"/>
                  </a:lnTo>
                  <a:lnTo>
                    <a:pt x="5815" y="1680"/>
                  </a:lnTo>
                  <a:lnTo>
                    <a:pt x="5645" y="1728"/>
                  </a:lnTo>
                  <a:lnTo>
                    <a:pt x="5475" y="1826"/>
                  </a:lnTo>
                  <a:lnTo>
                    <a:pt x="5304" y="1923"/>
                  </a:lnTo>
                  <a:lnTo>
                    <a:pt x="5085" y="2069"/>
                  </a:lnTo>
                  <a:lnTo>
                    <a:pt x="4891" y="2215"/>
                  </a:lnTo>
                  <a:lnTo>
                    <a:pt x="4720" y="2337"/>
                  </a:lnTo>
                  <a:lnTo>
                    <a:pt x="4647" y="2410"/>
                  </a:lnTo>
                  <a:lnTo>
                    <a:pt x="4599" y="2507"/>
                  </a:lnTo>
                  <a:lnTo>
                    <a:pt x="4574" y="2531"/>
                  </a:lnTo>
                  <a:lnTo>
                    <a:pt x="4599" y="2556"/>
                  </a:lnTo>
                  <a:lnTo>
                    <a:pt x="4623" y="2580"/>
                  </a:lnTo>
                  <a:lnTo>
                    <a:pt x="4647" y="2604"/>
                  </a:lnTo>
                  <a:lnTo>
                    <a:pt x="4745" y="2580"/>
                  </a:lnTo>
                  <a:lnTo>
                    <a:pt x="4818" y="2556"/>
                  </a:lnTo>
                  <a:lnTo>
                    <a:pt x="4988" y="2458"/>
                  </a:lnTo>
                  <a:lnTo>
                    <a:pt x="5280" y="2239"/>
                  </a:lnTo>
                  <a:lnTo>
                    <a:pt x="5621" y="1996"/>
                  </a:lnTo>
                  <a:lnTo>
                    <a:pt x="5986" y="1801"/>
                  </a:lnTo>
                  <a:lnTo>
                    <a:pt x="5986" y="1996"/>
                  </a:lnTo>
                  <a:lnTo>
                    <a:pt x="6034" y="2166"/>
                  </a:lnTo>
                  <a:lnTo>
                    <a:pt x="6083" y="2337"/>
                  </a:lnTo>
                  <a:lnTo>
                    <a:pt x="6156" y="2531"/>
                  </a:lnTo>
                  <a:lnTo>
                    <a:pt x="6302" y="2872"/>
                  </a:lnTo>
                  <a:lnTo>
                    <a:pt x="6472" y="3164"/>
                  </a:lnTo>
                  <a:lnTo>
                    <a:pt x="6618" y="3359"/>
                  </a:lnTo>
                  <a:lnTo>
                    <a:pt x="6764" y="3578"/>
                  </a:lnTo>
                  <a:lnTo>
                    <a:pt x="6959" y="3772"/>
                  </a:lnTo>
                  <a:lnTo>
                    <a:pt x="7129" y="3967"/>
                  </a:lnTo>
                  <a:lnTo>
                    <a:pt x="7348" y="4137"/>
                  </a:lnTo>
                  <a:lnTo>
                    <a:pt x="7567" y="4283"/>
                  </a:lnTo>
                  <a:lnTo>
                    <a:pt x="7811" y="4381"/>
                  </a:lnTo>
                  <a:lnTo>
                    <a:pt x="8054" y="4454"/>
                  </a:lnTo>
                  <a:lnTo>
                    <a:pt x="8151" y="4454"/>
                  </a:lnTo>
                  <a:lnTo>
                    <a:pt x="8249" y="4381"/>
                  </a:lnTo>
                  <a:lnTo>
                    <a:pt x="8297" y="4356"/>
                  </a:lnTo>
                  <a:lnTo>
                    <a:pt x="8322" y="4308"/>
                  </a:lnTo>
                  <a:lnTo>
                    <a:pt x="8322" y="4235"/>
                  </a:lnTo>
                  <a:lnTo>
                    <a:pt x="8322" y="4186"/>
                  </a:lnTo>
                  <a:lnTo>
                    <a:pt x="8151" y="3505"/>
                  </a:lnTo>
                  <a:lnTo>
                    <a:pt x="8151" y="3505"/>
                  </a:lnTo>
                  <a:lnTo>
                    <a:pt x="8881" y="3918"/>
                  </a:lnTo>
                  <a:lnTo>
                    <a:pt x="9587" y="4283"/>
                  </a:lnTo>
                  <a:lnTo>
                    <a:pt x="9952" y="4429"/>
                  </a:lnTo>
                  <a:lnTo>
                    <a:pt x="10317" y="4575"/>
                  </a:lnTo>
                  <a:lnTo>
                    <a:pt x="10682" y="4697"/>
                  </a:lnTo>
                  <a:lnTo>
                    <a:pt x="11071" y="4746"/>
                  </a:lnTo>
                  <a:lnTo>
                    <a:pt x="11169" y="4940"/>
                  </a:lnTo>
                  <a:lnTo>
                    <a:pt x="11242" y="5111"/>
                  </a:lnTo>
                  <a:lnTo>
                    <a:pt x="11266" y="5281"/>
                  </a:lnTo>
                  <a:lnTo>
                    <a:pt x="11266" y="5451"/>
                  </a:lnTo>
                  <a:lnTo>
                    <a:pt x="11242" y="5792"/>
                  </a:lnTo>
                  <a:lnTo>
                    <a:pt x="11266" y="5865"/>
                  </a:lnTo>
                  <a:lnTo>
                    <a:pt x="11315" y="5938"/>
                  </a:lnTo>
                  <a:lnTo>
                    <a:pt x="11363" y="5987"/>
                  </a:lnTo>
                  <a:lnTo>
                    <a:pt x="11509" y="5987"/>
                  </a:lnTo>
                  <a:lnTo>
                    <a:pt x="11582" y="5962"/>
                  </a:lnTo>
                  <a:lnTo>
                    <a:pt x="11631" y="5914"/>
                  </a:lnTo>
                  <a:lnTo>
                    <a:pt x="11655" y="5841"/>
                  </a:lnTo>
                  <a:lnTo>
                    <a:pt x="11704" y="5622"/>
                  </a:lnTo>
                  <a:lnTo>
                    <a:pt x="11704" y="5354"/>
                  </a:lnTo>
                  <a:lnTo>
                    <a:pt x="11680" y="5135"/>
                  </a:lnTo>
                  <a:lnTo>
                    <a:pt x="11607" y="4892"/>
                  </a:lnTo>
                  <a:lnTo>
                    <a:pt x="11558" y="4794"/>
                  </a:lnTo>
                  <a:lnTo>
                    <a:pt x="11680" y="4770"/>
                  </a:lnTo>
                  <a:lnTo>
                    <a:pt x="11801" y="4940"/>
                  </a:lnTo>
                  <a:lnTo>
                    <a:pt x="11923" y="5111"/>
                  </a:lnTo>
                  <a:lnTo>
                    <a:pt x="11996" y="5305"/>
                  </a:lnTo>
                  <a:lnTo>
                    <a:pt x="12044" y="5500"/>
                  </a:lnTo>
                  <a:lnTo>
                    <a:pt x="12069" y="5695"/>
                  </a:lnTo>
                  <a:lnTo>
                    <a:pt x="12093" y="5889"/>
                  </a:lnTo>
                  <a:lnTo>
                    <a:pt x="12069" y="6108"/>
                  </a:lnTo>
                  <a:lnTo>
                    <a:pt x="12044" y="6303"/>
                  </a:lnTo>
                  <a:lnTo>
                    <a:pt x="11996" y="6522"/>
                  </a:lnTo>
                  <a:lnTo>
                    <a:pt x="11899" y="6692"/>
                  </a:lnTo>
                  <a:lnTo>
                    <a:pt x="11801" y="6887"/>
                  </a:lnTo>
                  <a:lnTo>
                    <a:pt x="11655" y="7033"/>
                  </a:lnTo>
                  <a:lnTo>
                    <a:pt x="11631" y="7082"/>
                  </a:lnTo>
                  <a:lnTo>
                    <a:pt x="11631" y="6936"/>
                  </a:lnTo>
                  <a:lnTo>
                    <a:pt x="11631" y="6814"/>
                  </a:lnTo>
                  <a:lnTo>
                    <a:pt x="11582" y="6717"/>
                  </a:lnTo>
                  <a:lnTo>
                    <a:pt x="11509" y="6619"/>
                  </a:lnTo>
                  <a:lnTo>
                    <a:pt x="11436" y="6571"/>
                  </a:lnTo>
                  <a:lnTo>
                    <a:pt x="11290" y="6571"/>
                  </a:lnTo>
                  <a:lnTo>
                    <a:pt x="11242" y="6619"/>
                  </a:lnTo>
                  <a:lnTo>
                    <a:pt x="11193" y="6668"/>
                  </a:lnTo>
                  <a:lnTo>
                    <a:pt x="11169" y="6717"/>
                  </a:lnTo>
                  <a:lnTo>
                    <a:pt x="11169" y="6790"/>
                  </a:lnTo>
                  <a:lnTo>
                    <a:pt x="11193" y="6863"/>
                  </a:lnTo>
                  <a:lnTo>
                    <a:pt x="11169" y="6838"/>
                  </a:lnTo>
                  <a:lnTo>
                    <a:pt x="11144" y="6863"/>
                  </a:lnTo>
                  <a:lnTo>
                    <a:pt x="11144" y="6984"/>
                  </a:lnTo>
                  <a:lnTo>
                    <a:pt x="11071" y="7228"/>
                  </a:lnTo>
                  <a:lnTo>
                    <a:pt x="10974" y="7447"/>
                  </a:lnTo>
                  <a:lnTo>
                    <a:pt x="10755" y="7933"/>
                  </a:lnTo>
                  <a:lnTo>
                    <a:pt x="10487" y="8396"/>
                  </a:lnTo>
                  <a:lnTo>
                    <a:pt x="10317" y="8663"/>
                  </a:lnTo>
                  <a:lnTo>
                    <a:pt x="10098" y="8907"/>
                  </a:lnTo>
                  <a:lnTo>
                    <a:pt x="9879" y="9126"/>
                  </a:lnTo>
                  <a:lnTo>
                    <a:pt x="9611" y="9320"/>
                  </a:lnTo>
                  <a:lnTo>
                    <a:pt x="9344" y="9491"/>
                  </a:lnTo>
                  <a:lnTo>
                    <a:pt x="9052" y="9637"/>
                  </a:lnTo>
                  <a:lnTo>
                    <a:pt x="8735" y="9734"/>
                  </a:lnTo>
                  <a:lnTo>
                    <a:pt x="8419" y="9782"/>
                  </a:lnTo>
                  <a:lnTo>
                    <a:pt x="8078" y="9807"/>
                  </a:lnTo>
                  <a:lnTo>
                    <a:pt x="7738" y="9782"/>
                  </a:lnTo>
                  <a:lnTo>
                    <a:pt x="7397" y="9709"/>
                  </a:lnTo>
                  <a:lnTo>
                    <a:pt x="7056" y="9612"/>
                  </a:lnTo>
                  <a:lnTo>
                    <a:pt x="6716" y="9466"/>
                  </a:lnTo>
                  <a:lnTo>
                    <a:pt x="6424" y="9296"/>
                  </a:lnTo>
                  <a:lnTo>
                    <a:pt x="6107" y="9126"/>
                  </a:lnTo>
                  <a:lnTo>
                    <a:pt x="5840" y="8907"/>
                  </a:lnTo>
                  <a:lnTo>
                    <a:pt x="5596" y="8712"/>
                  </a:lnTo>
                  <a:lnTo>
                    <a:pt x="5377" y="8469"/>
                  </a:lnTo>
                  <a:lnTo>
                    <a:pt x="5158" y="8225"/>
                  </a:lnTo>
                  <a:lnTo>
                    <a:pt x="4988" y="7958"/>
                  </a:lnTo>
                  <a:lnTo>
                    <a:pt x="4891" y="7787"/>
                  </a:lnTo>
                  <a:lnTo>
                    <a:pt x="4818" y="7641"/>
                  </a:lnTo>
                  <a:lnTo>
                    <a:pt x="4696" y="7301"/>
                  </a:lnTo>
                  <a:lnTo>
                    <a:pt x="4599" y="6960"/>
                  </a:lnTo>
                  <a:lnTo>
                    <a:pt x="4477" y="6644"/>
                  </a:lnTo>
                  <a:lnTo>
                    <a:pt x="4428" y="6571"/>
                  </a:lnTo>
                  <a:lnTo>
                    <a:pt x="4355" y="6546"/>
                  </a:lnTo>
                  <a:lnTo>
                    <a:pt x="4282" y="6571"/>
                  </a:lnTo>
                  <a:lnTo>
                    <a:pt x="4258" y="6595"/>
                  </a:lnTo>
                  <a:lnTo>
                    <a:pt x="4234" y="6644"/>
                  </a:lnTo>
                  <a:lnTo>
                    <a:pt x="4209" y="6936"/>
                  </a:lnTo>
                  <a:lnTo>
                    <a:pt x="4234" y="7228"/>
                  </a:lnTo>
                  <a:lnTo>
                    <a:pt x="4088" y="7130"/>
                  </a:lnTo>
                  <a:lnTo>
                    <a:pt x="3966" y="7033"/>
                  </a:lnTo>
                  <a:lnTo>
                    <a:pt x="3845" y="6911"/>
                  </a:lnTo>
                  <a:lnTo>
                    <a:pt x="3772" y="6790"/>
                  </a:lnTo>
                  <a:lnTo>
                    <a:pt x="3699" y="6644"/>
                  </a:lnTo>
                  <a:lnTo>
                    <a:pt x="3650" y="6473"/>
                  </a:lnTo>
                  <a:lnTo>
                    <a:pt x="3577" y="6133"/>
                  </a:lnTo>
                  <a:lnTo>
                    <a:pt x="3553" y="5816"/>
                  </a:lnTo>
                  <a:lnTo>
                    <a:pt x="3577" y="5670"/>
                  </a:lnTo>
                  <a:lnTo>
                    <a:pt x="3601" y="5524"/>
                  </a:lnTo>
                  <a:lnTo>
                    <a:pt x="3650" y="5378"/>
                  </a:lnTo>
                  <a:lnTo>
                    <a:pt x="3699" y="5232"/>
                  </a:lnTo>
                  <a:lnTo>
                    <a:pt x="3772" y="5111"/>
                  </a:lnTo>
                  <a:lnTo>
                    <a:pt x="3893" y="5013"/>
                  </a:lnTo>
                  <a:lnTo>
                    <a:pt x="3942" y="5013"/>
                  </a:lnTo>
                  <a:lnTo>
                    <a:pt x="3918" y="5208"/>
                  </a:lnTo>
                  <a:lnTo>
                    <a:pt x="3942" y="5403"/>
                  </a:lnTo>
                  <a:lnTo>
                    <a:pt x="3966" y="5476"/>
                  </a:lnTo>
                  <a:lnTo>
                    <a:pt x="4015" y="5549"/>
                  </a:lnTo>
                  <a:lnTo>
                    <a:pt x="4063" y="5622"/>
                  </a:lnTo>
                  <a:lnTo>
                    <a:pt x="4136" y="5670"/>
                  </a:lnTo>
                  <a:lnTo>
                    <a:pt x="4209" y="5695"/>
                  </a:lnTo>
                  <a:lnTo>
                    <a:pt x="4258" y="5670"/>
                  </a:lnTo>
                  <a:lnTo>
                    <a:pt x="4307" y="5646"/>
                  </a:lnTo>
                  <a:lnTo>
                    <a:pt x="4355" y="5597"/>
                  </a:lnTo>
                  <a:lnTo>
                    <a:pt x="4355" y="5476"/>
                  </a:lnTo>
                  <a:lnTo>
                    <a:pt x="4355" y="5403"/>
                  </a:lnTo>
                  <a:lnTo>
                    <a:pt x="4307" y="5208"/>
                  </a:lnTo>
                  <a:lnTo>
                    <a:pt x="4331" y="5086"/>
                  </a:lnTo>
                  <a:lnTo>
                    <a:pt x="4355" y="4965"/>
                  </a:lnTo>
                  <a:lnTo>
                    <a:pt x="4453" y="4746"/>
                  </a:lnTo>
                  <a:lnTo>
                    <a:pt x="4550" y="4575"/>
                  </a:lnTo>
                  <a:lnTo>
                    <a:pt x="4647" y="4405"/>
                  </a:lnTo>
                  <a:lnTo>
                    <a:pt x="5085" y="4016"/>
                  </a:lnTo>
                  <a:lnTo>
                    <a:pt x="5377" y="3748"/>
                  </a:lnTo>
                  <a:lnTo>
                    <a:pt x="5669" y="3432"/>
                  </a:lnTo>
                  <a:lnTo>
                    <a:pt x="5791" y="3237"/>
                  </a:lnTo>
                  <a:lnTo>
                    <a:pt x="5888" y="3067"/>
                  </a:lnTo>
                  <a:lnTo>
                    <a:pt x="5961" y="2872"/>
                  </a:lnTo>
                  <a:lnTo>
                    <a:pt x="6010" y="2677"/>
                  </a:lnTo>
                  <a:lnTo>
                    <a:pt x="5986" y="2629"/>
                  </a:lnTo>
                  <a:lnTo>
                    <a:pt x="5937" y="2604"/>
                  </a:lnTo>
                  <a:lnTo>
                    <a:pt x="5888" y="2604"/>
                  </a:lnTo>
                  <a:lnTo>
                    <a:pt x="5864" y="2629"/>
                  </a:lnTo>
                  <a:lnTo>
                    <a:pt x="5718" y="2750"/>
                  </a:lnTo>
                  <a:lnTo>
                    <a:pt x="5596" y="2921"/>
                  </a:lnTo>
                  <a:lnTo>
                    <a:pt x="5377" y="3237"/>
                  </a:lnTo>
                  <a:lnTo>
                    <a:pt x="5110" y="3505"/>
                  </a:lnTo>
                  <a:lnTo>
                    <a:pt x="4818" y="3772"/>
                  </a:lnTo>
                  <a:lnTo>
                    <a:pt x="4647" y="3894"/>
                  </a:lnTo>
                  <a:lnTo>
                    <a:pt x="4453" y="4040"/>
                  </a:lnTo>
                  <a:lnTo>
                    <a:pt x="4063" y="4332"/>
                  </a:lnTo>
                  <a:lnTo>
                    <a:pt x="4112" y="3894"/>
                  </a:lnTo>
                  <a:lnTo>
                    <a:pt x="4209" y="3456"/>
                  </a:lnTo>
                  <a:lnTo>
                    <a:pt x="4331" y="3042"/>
                  </a:lnTo>
                  <a:lnTo>
                    <a:pt x="4477" y="2629"/>
                  </a:lnTo>
                  <a:lnTo>
                    <a:pt x="4599" y="2337"/>
                  </a:lnTo>
                  <a:lnTo>
                    <a:pt x="4769" y="2045"/>
                  </a:lnTo>
                  <a:lnTo>
                    <a:pt x="4939" y="1777"/>
                  </a:lnTo>
                  <a:lnTo>
                    <a:pt x="5158" y="1558"/>
                  </a:lnTo>
                  <a:lnTo>
                    <a:pt x="5256" y="1485"/>
                  </a:lnTo>
                  <a:lnTo>
                    <a:pt x="5377" y="1412"/>
                  </a:lnTo>
                  <a:lnTo>
                    <a:pt x="5596" y="1364"/>
                  </a:lnTo>
                  <a:lnTo>
                    <a:pt x="5815" y="1315"/>
                  </a:lnTo>
                  <a:lnTo>
                    <a:pt x="5913" y="1291"/>
                  </a:lnTo>
                  <a:lnTo>
                    <a:pt x="6034" y="1242"/>
                  </a:lnTo>
                  <a:lnTo>
                    <a:pt x="6034" y="1218"/>
                  </a:lnTo>
                  <a:lnTo>
                    <a:pt x="6034" y="1193"/>
                  </a:lnTo>
                  <a:lnTo>
                    <a:pt x="5961" y="1096"/>
                  </a:lnTo>
                  <a:lnTo>
                    <a:pt x="5888" y="1023"/>
                  </a:lnTo>
                  <a:lnTo>
                    <a:pt x="5767" y="974"/>
                  </a:lnTo>
                  <a:lnTo>
                    <a:pt x="5523" y="974"/>
                  </a:lnTo>
                  <a:lnTo>
                    <a:pt x="5402" y="999"/>
                  </a:lnTo>
                  <a:lnTo>
                    <a:pt x="5183" y="1072"/>
                  </a:lnTo>
                  <a:lnTo>
                    <a:pt x="5037" y="1145"/>
                  </a:lnTo>
                  <a:lnTo>
                    <a:pt x="4915" y="1242"/>
                  </a:lnTo>
                  <a:lnTo>
                    <a:pt x="4793" y="1364"/>
                  </a:lnTo>
                  <a:lnTo>
                    <a:pt x="4672" y="1485"/>
                  </a:lnTo>
                  <a:lnTo>
                    <a:pt x="4477" y="1728"/>
                  </a:lnTo>
                  <a:lnTo>
                    <a:pt x="4307" y="2020"/>
                  </a:lnTo>
                  <a:lnTo>
                    <a:pt x="4161" y="2312"/>
                  </a:lnTo>
                  <a:lnTo>
                    <a:pt x="4015" y="2653"/>
                  </a:lnTo>
                  <a:lnTo>
                    <a:pt x="3893" y="3018"/>
                  </a:lnTo>
                  <a:lnTo>
                    <a:pt x="3772" y="3359"/>
                  </a:lnTo>
                  <a:lnTo>
                    <a:pt x="3699" y="3724"/>
                  </a:lnTo>
                  <a:lnTo>
                    <a:pt x="3650" y="4113"/>
                  </a:lnTo>
                  <a:lnTo>
                    <a:pt x="3650" y="4454"/>
                  </a:lnTo>
                  <a:lnTo>
                    <a:pt x="3674" y="4819"/>
                  </a:lnTo>
                  <a:lnTo>
                    <a:pt x="3553" y="4892"/>
                  </a:lnTo>
                  <a:lnTo>
                    <a:pt x="3455" y="5038"/>
                  </a:lnTo>
                  <a:lnTo>
                    <a:pt x="3382" y="5184"/>
                  </a:lnTo>
                  <a:lnTo>
                    <a:pt x="3334" y="5378"/>
                  </a:lnTo>
                  <a:lnTo>
                    <a:pt x="3236" y="5719"/>
                  </a:lnTo>
                  <a:lnTo>
                    <a:pt x="3212" y="5962"/>
                  </a:lnTo>
                  <a:lnTo>
                    <a:pt x="3236" y="6230"/>
                  </a:lnTo>
                  <a:lnTo>
                    <a:pt x="3285" y="6522"/>
                  </a:lnTo>
                  <a:lnTo>
                    <a:pt x="3358" y="6814"/>
                  </a:lnTo>
                  <a:lnTo>
                    <a:pt x="3480" y="7082"/>
                  </a:lnTo>
                  <a:lnTo>
                    <a:pt x="3626" y="7325"/>
                  </a:lnTo>
                  <a:lnTo>
                    <a:pt x="3723" y="7422"/>
                  </a:lnTo>
                  <a:lnTo>
                    <a:pt x="3845" y="7520"/>
                  </a:lnTo>
                  <a:lnTo>
                    <a:pt x="3942" y="7593"/>
                  </a:lnTo>
                  <a:lnTo>
                    <a:pt x="4063" y="7641"/>
                  </a:lnTo>
                  <a:lnTo>
                    <a:pt x="4209" y="7690"/>
                  </a:lnTo>
                  <a:lnTo>
                    <a:pt x="4355" y="7690"/>
                  </a:lnTo>
                  <a:lnTo>
                    <a:pt x="4477" y="7933"/>
                  </a:lnTo>
                  <a:lnTo>
                    <a:pt x="4599" y="8177"/>
                  </a:lnTo>
                  <a:lnTo>
                    <a:pt x="4745" y="8396"/>
                  </a:lnTo>
                  <a:lnTo>
                    <a:pt x="4915" y="8615"/>
                  </a:lnTo>
                  <a:lnTo>
                    <a:pt x="5085" y="8809"/>
                  </a:lnTo>
                  <a:lnTo>
                    <a:pt x="5256" y="8980"/>
                  </a:lnTo>
                  <a:lnTo>
                    <a:pt x="5645" y="9320"/>
                  </a:lnTo>
                  <a:lnTo>
                    <a:pt x="6010" y="9588"/>
                  </a:lnTo>
                  <a:lnTo>
                    <a:pt x="6424" y="9831"/>
                  </a:lnTo>
                  <a:lnTo>
                    <a:pt x="6351" y="9855"/>
                  </a:lnTo>
                  <a:lnTo>
                    <a:pt x="6278" y="9928"/>
                  </a:lnTo>
                  <a:lnTo>
                    <a:pt x="6253" y="10001"/>
                  </a:lnTo>
                  <a:lnTo>
                    <a:pt x="6205" y="10074"/>
                  </a:lnTo>
                  <a:lnTo>
                    <a:pt x="6180" y="10269"/>
                  </a:lnTo>
                  <a:lnTo>
                    <a:pt x="6156" y="10464"/>
                  </a:lnTo>
                  <a:lnTo>
                    <a:pt x="6156" y="10610"/>
                  </a:lnTo>
                  <a:lnTo>
                    <a:pt x="6180" y="10804"/>
                  </a:lnTo>
                  <a:lnTo>
                    <a:pt x="6010" y="10829"/>
                  </a:lnTo>
                  <a:lnTo>
                    <a:pt x="5864" y="10853"/>
                  </a:lnTo>
                  <a:lnTo>
                    <a:pt x="5596" y="10902"/>
                  </a:lnTo>
                  <a:lnTo>
                    <a:pt x="5231" y="10975"/>
                  </a:lnTo>
                  <a:lnTo>
                    <a:pt x="4866" y="11072"/>
                  </a:lnTo>
                  <a:lnTo>
                    <a:pt x="4161" y="11242"/>
                  </a:lnTo>
                  <a:lnTo>
                    <a:pt x="3480" y="11437"/>
                  </a:lnTo>
                  <a:lnTo>
                    <a:pt x="2993" y="11632"/>
                  </a:lnTo>
                  <a:lnTo>
                    <a:pt x="2531" y="11826"/>
                  </a:lnTo>
                  <a:lnTo>
                    <a:pt x="2068" y="12070"/>
                  </a:lnTo>
                  <a:lnTo>
                    <a:pt x="1655" y="12362"/>
                  </a:lnTo>
                  <a:lnTo>
                    <a:pt x="1314" y="12654"/>
                  </a:lnTo>
                  <a:lnTo>
                    <a:pt x="973" y="12970"/>
                  </a:lnTo>
                  <a:lnTo>
                    <a:pt x="681" y="13335"/>
                  </a:lnTo>
                  <a:lnTo>
                    <a:pt x="414" y="13700"/>
                  </a:lnTo>
                  <a:lnTo>
                    <a:pt x="316" y="13919"/>
                  </a:lnTo>
                  <a:lnTo>
                    <a:pt x="219" y="14114"/>
                  </a:lnTo>
                  <a:lnTo>
                    <a:pt x="122" y="14333"/>
                  </a:lnTo>
                  <a:lnTo>
                    <a:pt x="73" y="14552"/>
                  </a:lnTo>
                  <a:lnTo>
                    <a:pt x="24" y="14771"/>
                  </a:lnTo>
                  <a:lnTo>
                    <a:pt x="0" y="14990"/>
                  </a:lnTo>
                  <a:lnTo>
                    <a:pt x="24" y="15209"/>
                  </a:lnTo>
                  <a:lnTo>
                    <a:pt x="49" y="15428"/>
                  </a:lnTo>
                  <a:lnTo>
                    <a:pt x="73" y="15525"/>
                  </a:lnTo>
                  <a:lnTo>
                    <a:pt x="122" y="15574"/>
                  </a:lnTo>
                  <a:lnTo>
                    <a:pt x="170" y="15598"/>
                  </a:lnTo>
                  <a:lnTo>
                    <a:pt x="243" y="15598"/>
                  </a:lnTo>
                  <a:lnTo>
                    <a:pt x="316" y="15671"/>
                  </a:lnTo>
                  <a:lnTo>
                    <a:pt x="414" y="15695"/>
                  </a:lnTo>
                  <a:lnTo>
                    <a:pt x="803" y="15720"/>
                  </a:lnTo>
                  <a:lnTo>
                    <a:pt x="1217" y="15793"/>
                  </a:lnTo>
                  <a:lnTo>
                    <a:pt x="1606" y="15890"/>
                  </a:lnTo>
                  <a:lnTo>
                    <a:pt x="1995" y="15987"/>
                  </a:lnTo>
                  <a:lnTo>
                    <a:pt x="2774" y="16231"/>
                  </a:lnTo>
                  <a:lnTo>
                    <a:pt x="3163" y="16328"/>
                  </a:lnTo>
                  <a:lnTo>
                    <a:pt x="3553" y="16401"/>
                  </a:lnTo>
                  <a:lnTo>
                    <a:pt x="4599" y="16498"/>
                  </a:lnTo>
                  <a:lnTo>
                    <a:pt x="5669" y="16547"/>
                  </a:lnTo>
                  <a:lnTo>
                    <a:pt x="6716" y="16596"/>
                  </a:lnTo>
                  <a:lnTo>
                    <a:pt x="7762" y="16620"/>
                  </a:lnTo>
                  <a:lnTo>
                    <a:pt x="9879" y="16620"/>
                  </a:lnTo>
                  <a:lnTo>
                    <a:pt x="10950" y="16547"/>
                  </a:lnTo>
                  <a:lnTo>
                    <a:pt x="11996" y="16450"/>
                  </a:lnTo>
                  <a:lnTo>
                    <a:pt x="12823" y="16352"/>
                  </a:lnTo>
                  <a:lnTo>
                    <a:pt x="13626" y="16255"/>
                  </a:lnTo>
                  <a:lnTo>
                    <a:pt x="14040" y="16206"/>
                  </a:lnTo>
                  <a:lnTo>
                    <a:pt x="14453" y="16109"/>
                  </a:lnTo>
                  <a:lnTo>
                    <a:pt x="14843" y="16012"/>
                  </a:lnTo>
                  <a:lnTo>
                    <a:pt x="15232" y="15890"/>
                  </a:lnTo>
                  <a:lnTo>
                    <a:pt x="15305" y="15841"/>
                  </a:lnTo>
                  <a:lnTo>
                    <a:pt x="15378" y="15768"/>
                  </a:lnTo>
                  <a:lnTo>
                    <a:pt x="15402" y="15695"/>
                  </a:lnTo>
                  <a:lnTo>
                    <a:pt x="15427" y="15622"/>
                  </a:lnTo>
                  <a:lnTo>
                    <a:pt x="15524" y="15622"/>
                  </a:lnTo>
                  <a:lnTo>
                    <a:pt x="15621" y="15574"/>
                  </a:lnTo>
                  <a:lnTo>
                    <a:pt x="15670" y="15549"/>
                  </a:lnTo>
                  <a:lnTo>
                    <a:pt x="15694" y="15501"/>
                  </a:lnTo>
                  <a:lnTo>
                    <a:pt x="15694" y="15452"/>
                  </a:lnTo>
                  <a:lnTo>
                    <a:pt x="15694" y="15379"/>
                  </a:lnTo>
                  <a:lnTo>
                    <a:pt x="15646" y="14965"/>
                  </a:lnTo>
                  <a:lnTo>
                    <a:pt x="15548" y="14576"/>
                  </a:lnTo>
                  <a:lnTo>
                    <a:pt x="15427" y="14187"/>
                  </a:lnTo>
                  <a:lnTo>
                    <a:pt x="15256" y="13822"/>
                  </a:lnTo>
                  <a:lnTo>
                    <a:pt x="15281" y="13822"/>
                  </a:lnTo>
                  <a:lnTo>
                    <a:pt x="15329" y="13797"/>
                  </a:lnTo>
                  <a:lnTo>
                    <a:pt x="15354" y="13724"/>
                  </a:lnTo>
                  <a:lnTo>
                    <a:pt x="15354" y="13676"/>
                  </a:lnTo>
                  <a:lnTo>
                    <a:pt x="15305" y="13627"/>
                  </a:lnTo>
                  <a:lnTo>
                    <a:pt x="15110" y="13554"/>
                  </a:lnTo>
                  <a:lnTo>
                    <a:pt x="14989" y="13359"/>
                  </a:lnTo>
                  <a:lnTo>
                    <a:pt x="14843" y="13140"/>
                  </a:lnTo>
                  <a:lnTo>
                    <a:pt x="14502" y="12751"/>
                  </a:lnTo>
                  <a:lnTo>
                    <a:pt x="14113" y="12386"/>
                  </a:lnTo>
                  <a:lnTo>
                    <a:pt x="13699" y="12070"/>
                  </a:lnTo>
                  <a:lnTo>
                    <a:pt x="13456" y="11924"/>
                  </a:lnTo>
                  <a:lnTo>
                    <a:pt x="13237" y="11778"/>
                  </a:lnTo>
                  <a:lnTo>
                    <a:pt x="12726" y="11559"/>
                  </a:lnTo>
                  <a:lnTo>
                    <a:pt x="12215" y="11388"/>
                  </a:lnTo>
                  <a:lnTo>
                    <a:pt x="11680" y="11242"/>
                  </a:lnTo>
                  <a:lnTo>
                    <a:pt x="11071" y="11121"/>
                  </a:lnTo>
                  <a:lnTo>
                    <a:pt x="10463" y="11023"/>
                  </a:lnTo>
                  <a:lnTo>
                    <a:pt x="10341" y="10999"/>
                  </a:lnTo>
                  <a:lnTo>
                    <a:pt x="10244" y="10975"/>
                  </a:lnTo>
                  <a:lnTo>
                    <a:pt x="9879" y="10902"/>
                  </a:lnTo>
                  <a:lnTo>
                    <a:pt x="9684" y="10877"/>
                  </a:lnTo>
                  <a:lnTo>
                    <a:pt x="9490" y="10877"/>
                  </a:lnTo>
                  <a:lnTo>
                    <a:pt x="9490" y="10780"/>
                  </a:lnTo>
                  <a:lnTo>
                    <a:pt x="9490" y="10658"/>
                  </a:lnTo>
                  <a:lnTo>
                    <a:pt x="9490" y="10415"/>
                  </a:lnTo>
                  <a:lnTo>
                    <a:pt x="9490" y="10172"/>
                  </a:lnTo>
                  <a:lnTo>
                    <a:pt x="9465" y="10050"/>
                  </a:lnTo>
                  <a:lnTo>
                    <a:pt x="9441" y="9977"/>
                  </a:lnTo>
                  <a:lnTo>
                    <a:pt x="9660" y="9831"/>
                  </a:lnTo>
                  <a:lnTo>
                    <a:pt x="9879" y="9709"/>
                  </a:lnTo>
                  <a:lnTo>
                    <a:pt x="10098" y="9539"/>
                  </a:lnTo>
                  <a:lnTo>
                    <a:pt x="10293" y="9369"/>
                  </a:lnTo>
                  <a:lnTo>
                    <a:pt x="10463" y="9174"/>
                  </a:lnTo>
                  <a:lnTo>
                    <a:pt x="10633" y="8980"/>
                  </a:lnTo>
                  <a:lnTo>
                    <a:pt x="10804" y="8761"/>
                  </a:lnTo>
                  <a:lnTo>
                    <a:pt x="10950" y="8542"/>
                  </a:lnTo>
                  <a:lnTo>
                    <a:pt x="11193" y="8128"/>
                  </a:lnTo>
                  <a:lnTo>
                    <a:pt x="11363" y="7812"/>
                  </a:lnTo>
                  <a:lnTo>
                    <a:pt x="11509" y="7495"/>
                  </a:lnTo>
                  <a:lnTo>
                    <a:pt x="11582" y="7495"/>
                  </a:lnTo>
                  <a:lnTo>
                    <a:pt x="11655" y="7471"/>
                  </a:lnTo>
                  <a:lnTo>
                    <a:pt x="11801" y="7398"/>
                  </a:lnTo>
                  <a:lnTo>
                    <a:pt x="11947" y="7252"/>
                  </a:lnTo>
                  <a:lnTo>
                    <a:pt x="12093" y="7082"/>
                  </a:lnTo>
                  <a:lnTo>
                    <a:pt x="12215" y="6887"/>
                  </a:lnTo>
                  <a:lnTo>
                    <a:pt x="12288" y="6717"/>
                  </a:lnTo>
                  <a:lnTo>
                    <a:pt x="12409" y="6425"/>
                  </a:lnTo>
                  <a:lnTo>
                    <a:pt x="12458" y="6206"/>
                  </a:lnTo>
                  <a:lnTo>
                    <a:pt x="12482" y="5987"/>
                  </a:lnTo>
                  <a:lnTo>
                    <a:pt x="12482" y="5768"/>
                  </a:lnTo>
                  <a:lnTo>
                    <a:pt x="12458" y="5549"/>
                  </a:lnTo>
                  <a:lnTo>
                    <a:pt x="12434" y="5330"/>
                  </a:lnTo>
                  <a:lnTo>
                    <a:pt x="12361" y="5111"/>
                  </a:lnTo>
                  <a:lnTo>
                    <a:pt x="12263" y="4916"/>
                  </a:lnTo>
                  <a:lnTo>
                    <a:pt x="12142" y="4721"/>
                  </a:lnTo>
                  <a:lnTo>
                    <a:pt x="12190" y="4697"/>
                  </a:lnTo>
                  <a:lnTo>
                    <a:pt x="12239" y="4648"/>
                  </a:lnTo>
                  <a:lnTo>
                    <a:pt x="12263" y="4551"/>
                  </a:lnTo>
                  <a:lnTo>
                    <a:pt x="12239" y="4454"/>
                  </a:lnTo>
                  <a:lnTo>
                    <a:pt x="12166" y="4356"/>
                  </a:lnTo>
                  <a:lnTo>
                    <a:pt x="12166" y="3797"/>
                  </a:lnTo>
                  <a:lnTo>
                    <a:pt x="12142" y="3237"/>
                  </a:lnTo>
                  <a:lnTo>
                    <a:pt x="12093" y="2969"/>
                  </a:lnTo>
                  <a:lnTo>
                    <a:pt x="12044" y="2677"/>
                  </a:lnTo>
                  <a:lnTo>
                    <a:pt x="11971" y="2410"/>
                  </a:lnTo>
                  <a:lnTo>
                    <a:pt x="11899" y="2142"/>
                  </a:lnTo>
                  <a:lnTo>
                    <a:pt x="11801" y="1874"/>
                  </a:lnTo>
                  <a:lnTo>
                    <a:pt x="11680" y="1631"/>
                  </a:lnTo>
                  <a:lnTo>
                    <a:pt x="11534" y="1412"/>
                  </a:lnTo>
                  <a:lnTo>
                    <a:pt x="11363" y="1193"/>
                  </a:lnTo>
                  <a:lnTo>
                    <a:pt x="11193" y="974"/>
                  </a:lnTo>
                  <a:lnTo>
                    <a:pt x="10974" y="804"/>
                  </a:lnTo>
                  <a:lnTo>
                    <a:pt x="10755" y="634"/>
                  </a:lnTo>
                  <a:lnTo>
                    <a:pt x="10487" y="488"/>
                  </a:lnTo>
                  <a:lnTo>
                    <a:pt x="10171" y="342"/>
                  </a:lnTo>
                  <a:lnTo>
                    <a:pt x="9782" y="220"/>
                  </a:lnTo>
                  <a:lnTo>
                    <a:pt x="9417" y="123"/>
                  </a:lnTo>
                  <a:lnTo>
                    <a:pt x="9003" y="50"/>
                  </a:lnTo>
                  <a:lnTo>
                    <a:pt x="8589" y="25"/>
                  </a:lnTo>
                  <a:lnTo>
                    <a:pt x="82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66"/>
            <p:cNvSpPr/>
            <p:nvPr/>
          </p:nvSpPr>
          <p:spPr>
            <a:xfrm>
              <a:off x="1934141" y="1698801"/>
              <a:ext cx="602256" cy="637792"/>
            </a:xfrm>
            <a:custGeom>
              <a:avLst/>
              <a:gdLst/>
              <a:ahLst/>
              <a:cxnLst/>
              <a:rect l="0" t="0" r="0" b="0"/>
              <a:pathLst>
                <a:path w="15695" h="16620" extrusionOk="0">
                  <a:moveTo>
                    <a:pt x="7786" y="755"/>
                  </a:moveTo>
                  <a:lnTo>
                    <a:pt x="7567" y="780"/>
                  </a:lnTo>
                  <a:lnTo>
                    <a:pt x="7324" y="804"/>
                  </a:lnTo>
                  <a:lnTo>
                    <a:pt x="7105" y="877"/>
                  </a:lnTo>
                  <a:lnTo>
                    <a:pt x="6910" y="999"/>
                  </a:lnTo>
                  <a:lnTo>
                    <a:pt x="6813" y="1072"/>
                  </a:lnTo>
                  <a:lnTo>
                    <a:pt x="6740" y="1145"/>
                  </a:lnTo>
                  <a:lnTo>
                    <a:pt x="6691" y="1242"/>
                  </a:lnTo>
                  <a:lnTo>
                    <a:pt x="6643" y="1364"/>
                  </a:lnTo>
                  <a:lnTo>
                    <a:pt x="6667" y="1388"/>
                  </a:lnTo>
                  <a:lnTo>
                    <a:pt x="6691" y="1412"/>
                  </a:lnTo>
                  <a:lnTo>
                    <a:pt x="6740" y="1388"/>
                  </a:lnTo>
                  <a:lnTo>
                    <a:pt x="6764" y="1412"/>
                  </a:lnTo>
                  <a:lnTo>
                    <a:pt x="6716" y="1461"/>
                  </a:lnTo>
                  <a:lnTo>
                    <a:pt x="6691" y="1510"/>
                  </a:lnTo>
                  <a:lnTo>
                    <a:pt x="6691" y="1680"/>
                  </a:lnTo>
                  <a:lnTo>
                    <a:pt x="6716" y="1826"/>
                  </a:lnTo>
                  <a:lnTo>
                    <a:pt x="6764" y="1996"/>
                  </a:lnTo>
                  <a:lnTo>
                    <a:pt x="6813" y="2166"/>
                  </a:lnTo>
                  <a:lnTo>
                    <a:pt x="6886" y="2312"/>
                  </a:lnTo>
                  <a:lnTo>
                    <a:pt x="7008" y="2434"/>
                  </a:lnTo>
                  <a:lnTo>
                    <a:pt x="7129" y="2556"/>
                  </a:lnTo>
                  <a:lnTo>
                    <a:pt x="7251" y="2629"/>
                  </a:lnTo>
                  <a:lnTo>
                    <a:pt x="7300" y="2629"/>
                  </a:lnTo>
                  <a:lnTo>
                    <a:pt x="7324" y="2604"/>
                  </a:lnTo>
                  <a:lnTo>
                    <a:pt x="7324" y="2580"/>
                  </a:lnTo>
                  <a:lnTo>
                    <a:pt x="7324" y="2556"/>
                  </a:lnTo>
                  <a:lnTo>
                    <a:pt x="7056" y="2069"/>
                  </a:lnTo>
                  <a:lnTo>
                    <a:pt x="6983" y="1826"/>
                  </a:lnTo>
                  <a:lnTo>
                    <a:pt x="6910" y="1583"/>
                  </a:lnTo>
                  <a:lnTo>
                    <a:pt x="7202" y="1874"/>
                  </a:lnTo>
                  <a:lnTo>
                    <a:pt x="7543" y="2142"/>
                  </a:lnTo>
                  <a:lnTo>
                    <a:pt x="7884" y="2385"/>
                  </a:lnTo>
                  <a:lnTo>
                    <a:pt x="8273" y="2580"/>
                  </a:lnTo>
                  <a:lnTo>
                    <a:pt x="8468" y="2677"/>
                  </a:lnTo>
                  <a:lnTo>
                    <a:pt x="8662" y="2726"/>
                  </a:lnTo>
                  <a:lnTo>
                    <a:pt x="8857" y="2775"/>
                  </a:lnTo>
                  <a:lnTo>
                    <a:pt x="9076" y="2823"/>
                  </a:lnTo>
                  <a:lnTo>
                    <a:pt x="9490" y="2823"/>
                  </a:lnTo>
                  <a:lnTo>
                    <a:pt x="9709" y="2799"/>
                  </a:lnTo>
                  <a:lnTo>
                    <a:pt x="9928" y="2750"/>
                  </a:lnTo>
                  <a:lnTo>
                    <a:pt x="9952" y="2726"/>
                  </a:lnTo>
                  <a:lnTo>
                    <a:pt x="9976" y="2677"/>
                  </a:lnTo>
                  <a:lnTo>
                    <a:pt x="9952" y="2629"/>
                  </a:lnTo>
                  <a:lnTo>
                    <a:pt x="9928" y="2604"/>
                  </a:lnTo>
                  <a:lnTo>
                    <a:pt x="9538" y="2531"/>
                  </a:lnTo>
                  <a:lnTo>
                    <a:pt x="9173" y="2458"/>
                  </a:lnTo>
                  <a:lnTo>
                    <a:pt x="8784" y="2410"/>
                  </a:lnTo>
                  <a:lnTo>
                    <a:pt x="8419" y="2312"/>
                  </a:lnTo>
                  <a:lnTo>
                    <a:pt x="8224" y="2239"/>
                  </a:lnTo>
                  <a:lnTo>
                    <a:pt x="8054" y="2142"/>
                  </a:lnTo>
                  <a:lnTo>
                    <a:pt x="7689" y="1947"/>
                  </a:lnTo>
                  <a:lnTo>
                    <a:pt x="7348" y="1728"/>
                  </a:lnTo>
                  <a:lnTo>
                    <a:pt x="7008" y="1510"/>
                  </a:lnTo>
                  <a:lnTo>
                    <a:pt x="7251" y="1583"/>
                  </a:lnTo>
                  <a:lnTo>
                    <a:pt x="7494" y="1631"/>
                  </a:lnTo>
                  <a:lnTo>
                    <a:pt x="7981" y="1753"/>
                  </a:lnTo>
                  <a:lnTo>
                    <a:pt x="8297" y="1826"/>
                  </a:lnTo>
                  <a:lnTo>
                    <a:pt x="8638" y="1923"/>
                  </a:lnTo>
                  <a:lnTo>
                    <a:pt x="8954" y="1947"/>
                  </a:lnTo>
                  <a:lnTo>
                    <a:pt x="9125" y="1947"/>
                  </a:lnTo>
                  <a:lnTo>
                    <a:pt x="9295" y="1923"/>
                  </a:lnTo>
                  <a:lnTo>
                    <a:pt x="9344" y="1899"/>
                  </a:lnTo>
                  <a:lnTo>
                    <a:pt x="9344" y="1850"/>
                  </a:lnTo>
                  <a:lnTo>
                    <a:pt x="9344" y="1826"/>
                  </a:lnTo>
                  <a:lnTo>
                    <a:pt x="9319" y="1777"/>
                  </a:lnTo>
                  <a:lnTo>
                    <a:pt x="9027" y="1655"/>
                  </a:lnTo>
                  <a:lnTo>
                    <a:pt x="8711" y="1558"/>
                  </a:lnTo>
                  <a:lnTo>
                    <a:pt x="8078" y="1437"/>
                  </a:lnTo>
                  <a:lnTo>
                    <a:pt x="7567" y="1315"/>
                  </a:lnTo>
                  <a:lnTo>
                    <a:pt x="7300" y="1266"/>
                  </a:lnTo>
                  <a:lnTo>
                    <a:pt x="7032" y="1266"/>
                  </a:lnTo>
                  <a:lnTo>
                    <a:pt x="7251" y="1145"/>
                  </a:lnTo>
                  <a:lnTo>
                    <a:pt x="7470" y="1072"/>
                  </a:lnTo>
                  <a:lnTo>
                    <a:pt x="7738" y="1047"/>
                  </a:lnTo>
                  <a:lnTo>
                    <a:pt x="8005" y="1072"/>
                  </a:lnTo>
                  <a:lnTo>
                    <a:pt x="8273" y="1120"/>
                  </a:lnTo>
                  <a:lnTo>
                    <a:pt x="8541" y="1193"/>
                  </a:lnTo>
                  <a:lnTo>
                    <a:pt x="8760" y="1266"/>
                  </a:lnTo>
                  <a:lnTo>
                    <a:pt x="8954" y="1339"/>
                  </a:lnTo>
                  <a:lnTo>
                    <a:pt x="9368" y="1558"/>
                  </a:lnTo>
                  <a:lnTo>
                    <a:pt x="9806" y="1753"/>
                  </a:lnTo>
                  <a:lnTo>
                    <a:pt x="10001" y="1826"/>
                  </a:lnTo>
                  <a:lnTo>
                    <a:pt x="10220" y="1874"/>
                  </a:lnTo>
                  <a:lnTo>
                    <a:pt x="10268" y="1850"/>
                  </a:lnTo>
                  <a:lnTo>
                    <a:pt x="10293" y="1826"/>
                  </a:lnTo>
                  <a:lnTo>
                    <a:pt x="10317" y="1801"/>
                  </a:lnTo>
                  <a:lnTo>
                    <a:pt x="10293" y="1753"/>
                  </a:lnTo>
                  <a:lnTo>
                    <a:pt x="10098" y="1558"/>
                  </a:lnTo>
                  <a:lnTo>
                    <a:pt x="9879" y="1388"/>
                  </a:lnTo>
                  <a:lnTo>
                    <a:pt x="9611" y="1242"/>
                  </a:lnTo>
                  <a:lnTo>
                    <a:pt x="9344" y="1120"/>
                  </a:lnTo>
                  <a:lnTo>
                    <a:pt x="9052" y="1023"/>
                  </a:lnTo>
                  <a:lnTo>
                    <a:pt x="8760" y="926"/>
                  </a:lnTo>
                  <a:lnTo>
                    <a:pt x="8224" y="804"/>
                  </a:lnTo>
                  <a:lnTo>
                    <a:pt x="8030" y="755"/>
                  </a:lnTo>
                  <a:close/>
                  <a:moveTo>
                    <a:pt x="5888" y="1996"/>
                  </a:moveTo>
                  <a:lnTo>
                    <a:pt x="5864" y="2020"/>
                  </a:lnTo>
                  <a:lnTo>
                    <a:pt x="5694" y="2142"/>
                  </a:lnTo>
                  <a:lnTo>
                    <a:pt x="5523" y="2264"/>
                  </a:lnTo>
                  <a:lnTo>
                    <a:pt x="5207" y="2556"/>
                  </a:lnTo>
                  <a:lnTo>
                    <a:pt x="4891" y="2823"/>
                  </a:lnTo>
                  <a:lnTo>
                    <a:pt x="4745" y="2969"/>
                  </a:lnTo>
                  <a:lnTo>
                    <a:pt x="4623" y="3140"/>
                  </a:lnTo>
                  <a:lnTo>
                    <a:pt x="4623" y="3188"/>
                  </a:lnTo>
                  <a:lnTo>
                    <a:pt x="4647" y="3213"/>
                  </a:lnTo>
                  <a:lnTo>
                    <a:pt x="4842" y="3115"/>
                  </a:lnTo>
                  <a:lnTo>
                    <a:pt x="4988" y="3018"/>
                  </a:lnTo>
                  <a:lnTo>
                    <a:pt x="5280" y="2775"/>
                  </a:lnTo>
                  <a:lnTo>
                    <a:pt x="5645" y="2458"/>
                  </a:lnTo>
                  <a:lnTo>
                    <a:pt x="5986" y="2166"/>
                  </a:lnTo>
                  <a:lnTo>
                    <a:pt x="6010" y="2093"/>
                  </a:lnTo>
                  <a:lnTo>
                    <a:pt x="5986" y="2045"/>
                  </a:lnTo>
                  <a:lnTo>
                    <a:pt x="5937" y="1996"/>
                  </a:lnTo>
                  <a:close/>
                  <a:moveTo>
                    <a:pt x="6107" y="5622"/>
                  </a:moveTo>
                  <a:lnTo>
                    <a:pt x="6059" y="5646"/>
                  </a:lnTo>
                  <a:lnTo>
                    <a:pt x="6010" y="5670"/>
                  </a:lnTo>
                  <a:lnTo>
                    <a:pt x="5961" y="5719"/>
                  </a:lnTo>
                  <a:lnTo>
                    <a:pt x="5888" y="5768"/>
                  </a:lnTo>
                  <a:lnTo>
                    <a:pt x="5815" y="5816"/>
                  </a:lnTo>
                  <a:lnTo>
                    <a:pt x="5767" y="5889"/>
                  </a:lnTo>
                  <a:lnTo>
                    <a:pt x="5718" y="5987"/>
                  </a:lnTo>
                  <a:lnTo>
                    <a:pt x="5669" y="6157"/>
                  </a:lnTo>
                  <a:lnTo>
                    <a:pt x="5669" y="6327"/>
                  </a:lnTo>
                  <a:lnTo>
                    <a:pt x="5669" y="6425"/>
                  </a:lnTo>
                  <a:lnTo>
                    <a:pt x="5718" y="6546"/>
                  </a:lnTo>
                  <a:lnTo>
                    <a:pt x="5767" y="6644"/>
                  </a:lnTo>
                  <a:lnTo>
                    <a:pt x="5815" y="6717"/>
                  </a:lnTo>
                  <a:lnTo>
                    <a:pt x="5888" y="6790"/>
                  </a:lnTo>
                  <a:lnTo>
                    <a:pt x="5986" y="6863"/>
                  </a:lnTo>
                  <a:lnTo>
                    <a:pt x="6083" y="6911"/>
                  </a:lnTo>
                  <a:lnTo>
                    <a:pt x="6180" y="6936"/>
                  </a:lnTo>
                  <a:lnTo>
                    <a:pt x="6326" y="6936"/>
                  </a:lnTo>
                  <a:lnTo>
                    <a:pt x="6399" y="6911"/>
                  </a:lnTo>
                  <a:lnTo>
                    <a:pt x="6448" y="6863"/>
                  </a:lnTo>
                  <a:lnTo>
                    <a:pt x="6570" y="6717"/>
                  </a:lnTo>
                  <a:lnTo>
                    <a:pt x="6643" y="6546"/>
                  </a:lnTo>
                  <a:lnTo>
                    <a:pt x="6667" y="6352"/>
                  </a:lnTo>
                  <a:lnTo>
                    <a:pt x="6667" y="6157"/>
                  </a:lnTo>
                  <a:lnTo>
                    <a:pt x="6618" y="5962"/>
                  </a:lnTo>
                  <a:lnTo>
                    <a:pt x="6594" y="5889"/>
                  </a:lnTo>
                  <a:lnTo>
                    <a:pt x="6521" y="5792"/>
                  </a:lnTo>
                  <a:lnTo>
                    <a:pt x="6472" y="5719"/>
                  </a:lnTo>
                  <a:lnTo>
                    <a:pt x="6375" y="5670"/>
                  </a:lnTo>
                  <a:lnTo>
                    <a:pt x="6302" y="5622"/>
                  </a:lnTo>
                  <a:close/>
                  <a:moveTo>
                    <a:pt x="9368" y="5622"/>
                  </a:moveTo>
                  <a:lnTo>
                    <a:pt x="9319" y="5646"/>
                  </a:lnTo>
                  <a:lnTo>
                    <a:pt x="9271" y="5670"/>
                  </a:lnTo>
                  <a:lnTo>
                    <a:pt x="9222" y="5719"/>
                  </a:lnTo>
                  <a:lnTo>
                    <a:pt x="9149" y="5768"/>
                  </a:lnTo>
                  <a:lnTo>
                    <a:pt x="9076" y="5816"/>
                  </a:lnTo>
                  <a:lnTo>
                    <a:pt x="9027" y="5889"/>
                  </a:lnTo>
                  <a:lnTo>
                    <a:pt x="8979" y="5987"/>
                  </a:lnTo>
                  <a:lnTo>
                    <a:pt x="8930" y="6157"/>
                  </a:lnTo>
                  <a:lnTo>
                    <a:pt x="8930" y="6327"/>
                  </a:lnTo>
                  <a:lnTo>
                    <a:pt x="8930" y="6425"/>
                  </a:lnTo>
                  <a:lnTo>
                    <a:pt x="8979" y="6546"/>
                  </a:lnTo>
                  <a:lnTo>
                    <a:pt x="9027" y="6644"/>
                  </a:lnTo>
                  <a:lnTo>
                    <a:pt x="9076" y="6717"/>
                  </a:lnTo>
                  <a:lnTo>
                    <a:pt x="9149" y="6790"/>
                  </a:lnTo>
                  <a:lnTo>
                    <a:pt x="9246" y="6863"/>
                  </a:lnTo>
                  <a:lnTo>
                    <a:pt x="9344" y="6911"/>
                  </a:lnTo>
                  <a:lnTo>
                    <a:pt x="9441" y="6936"/>
                  </a:lnTo>
                  <a:lnTo>
                    <a:pt x="9587" y="6936"/>
                  </a:lnTo>
                  <a:lnTo>
                    <a:pt x="9660" y="6911"/>
                  </a:lnTo>
                  <a:lnTo>
                    <a:pt x="9709" y="6863"/>
                  </a:lnTo>
                  <a:lnTo>
                    <a:pt x="9830" y="6717"/>
                  </a:lnTo>
                  <a:lnTo>
                    <a:pt x="9903" y="6546"/>
                  </a:lnTo>
                  <a:lnTo>
                    <a:pt x="9928" y="6352"/>
                  </a:lnTo>
                  <a:lnTo>
                    <a:pt x="9928" y="6157"/>
                  </a:lnTo>
                  <a:lnTo>
                    <a:pt x="9879" y="5962"/>
                  </a:lnTo>
                  <a:lnTo>
                    <a:pt x="9855" y="5889"/>
                  </a:lnTo>
                  <a:lnTo>
                    <a:pt x="9782" y="5792"/>
                  </a:lnTo>
                  <a:lnTo>
                    <a:pt x="9733" y="5719"/>
                  </a:lnTo>
                  <a:lnTo>
                    <a:pt x="9636" y="5670"/>
                  </a:lnTo>
                  <a:lnTo>
                    <a:pt x="9563" y="5622"/>
                  </a:lnTo>
                  <a:close/>
                  <a:moveTo>
                    <a:pt x="7786" y="6765"/>
                  </a:moveTo>
                  <a:lnTo>
                    <a:pt x="7738" y="6814"/>
                  </a:lnTo>
                  <a:lnTo>
                    <a:pt x="7713" y="6863"/>
                  </a:lnTo>
                  <a:lnTo>
                    <a:pt x="7713" y="7082"/>
                  </a:lnTo>
                  <a:lnTo>
                    <a:pt x="7738" y="7301"/>
                  </a:lnTo>
                  <a:lnTo>
                    <a:pt x="7738" y="7520"/>
                  </a:lnTo>
                  <a:lnTo>
                    <a:pt x="7762" y="7739"/>
                  </a:lnTo>
                  <a:lnTo>
                    <a:pt x="7786" y="7787"/>
                  </a:lnTo>
                  <a:lnTo>
                    <a:pt x="7811" y="7812"/>
                  </a:lnTo>
                  <a:lnTo>
                    <a:pt x="7908" y="7860"/>
                  </a:lnTo>
                  <a:lnTo>
                    <a:pt x="7957" y="7836"/>
                  </a:lnTo>
                  <a:lnTo>
                    <a:pt x="8005" y="7836"/>
                  </a:lnTo>
                  <a:lnTo>
                    <a:pt x="8030" y="7787"/>
                  </a:lnTo>
                  <a:lnTo>
                    <a:pt x="8054" y="7739"/>
                  </a:lnTo>
                  <a:lnTo>
                    <a:pt x="8054" y="7641"/>
                  </a:lnTo>
                  <a:lnTo>
                    <a:pt x="8054" y="7520"/>
                  </a:lnTo>
                  <a:lnTo>
                    <a:pt x="8030" y="7301"/>
                  </a:lnTo>
                  <a:lnTo>
                    <a:pt x="7981" y="7057"/>
                  </a:lnTo>
                  <a:lnTo>
                    <a:pt x="7957" y="6936"/>
                  </a:lnTo>
                  <a:lnTo>
                    <a:pt x="7884" y="6814"/>
                  </a:lnTo>
                  <a:lnTo>
                    <a:pt x="7835" y="6765"/>
                  </a:lnTo>
                  <a:close/>
                  <a:moveTo>
                    <a:pt x="8589" y="8274"/>
                  </a:moveTo>
                  <a:lnTo>
                    <a:pt x="8249" y="8371"/>
                  </a:lnTo>
                  <a:lnTo>
                    <a:pt x="7932" y="8444"/>
                  </a:lnTo>
                  <a:lnTo>
                    <a:pt x="7592" y="8469"/>
                  </a:lnTo>
                  <a:lnTo>
                    <a:pt x="7421" y="8469"/>
                  </a:lnTo>
                  <a:lnTo>
                    <a:pt x="7251" y="8444"/>
                  </a:lnTo>
                  <a:lnTo>
                    <a:pt x="7202" y="8469"/>
                  </a:lnTo>
                  <a:lnTo>
                    <a:pt x="7178" y="8469"/>
                  </a:lnTo>
                  <a:lnTo>
                    <a:pt x="7154" y="8517"/>
                  </a:lnTo>
                  <a:lnTo>
                    <a:pt x="7178" y="8542"/>
                  </a:lnTo>
                  <a:lnTo>
                    <a:pt x="7227" y="8639"/>
                  </a:lnTo>
                  <a:lnTo>
                    <a:pt x="7300" y="8688"/>
                  </a:lnTo>
                  <a:lnTo>
                    <a:pt x="7373" y="8761"/>
                  </a:lnTo>
                  <a:lnTo>
                    <a:pt x="7470" y="8785"/>
                  </a:lnTo>
                  <a:lnTo>
                    <a:pt x="7665" y="8834"/>
                  </a:lnTo>
                  <a:lnTo>
                    <a:pt x="7908" y="8834"/>
                  </a:lnTo>
                  <a:lnTo>
                    <a:pt x="8127" y="8809"/>
                  </a:lnTo>
                  <a:lnTo>
                    <a:pt x="8370" y="8761"/>
                  </a:lnTo>
                  <a:lnTo>
                    <a:pt x="8565" y="8712"/>
                  </a:lnTo>
                  <a:lnTo>
                    <a:pt x="8735" y="8639"/>
                  </a:lnTo>
                  <a:lnTo>
                    <a:pt x="8808" y="8590"/>
                  </a:lnTo>
                  <a:lnTo>
                    <a:pt x="8833" y="8542"/>
                  </a:lnTo>
                  <a:lnTo>
                    <a:pt x="8833" y="8469"/>
                  </a:lnTo>
                  <a:lnTo>
                    <a:pt x="8833" y="8396"/>
                  </a:lnTo>
                  <a:lnTo>
                    <a:pt x="8784" y="8347"/>
                  </a:lnTo>
                  <a:lnTo>
                    <a:pt x="8735" y="8298"/>
                  </a:lnTo>
                  <a:lnTo>
                    <a:pt x="8662" y="8274"/>
                  </a:lnTo>
                  <a:close/>
                  <a:moveTo>
                    <a:pt x="6618" y="9928"/>
                  </a:moveTo>
                  <a:lnTo>
                    <a:pt x="6862" y="10026"/>
                  </a:lnTo>
                  <a:lnTo>
                    <a:pt x="7105" y="10099"/>
                  </a:lnTo>
                  <a:lnTo>
                    <a:pt x="7373" y="10172"/>
                  </a:lnTo>
                  <a:lnTo>
                    <a:pt x="7616" y="10220"/>
                  </a:lnTo>
                  <a:lnTo>
                    <a:pt x="7859" y="10245"/>
                  </a:lnTo>
                  <a:lnTo>
                    <a:pt x="8127" y="10269"/>
                  </a:lnTo>
                  <a:lnTo>
                    <a:pt x="8370" y="10245"/>
                  </a:lnTo>
                  <a:lnTo>
                    <a:pt x="8614" y="10220"/>
                  </a:lnTo>
                  <a:lnTo>
                    <a:pt x="8833" y="10172"/>
                  </a:lnTo>
                  <a:lnTo>
                    <a:pt x="9052" y="10123"/>
                  </a:lnTo>
                  <a:lnTo>
                    <a:pt x="9027" y="10366"/>
                  </a:lnTo>
                  <a:lnTo>
                    <a:pt x="8735" y="10391"/>
                  </a:lnTo>
                  <a:lnTo>
                    <a:pt x="8443" y="10415"/>
                  </a:lnTo>
                  <a:lnTo>
                    <a:pt x="8419" y="10415"/>
                  </a:lnTo>
                  <a:lnTo>
                    <a:pt x="8151" y="10391"/>
                  </a:lnTo>
                  <a:lnTo>
                    <a:pt x="8005" y="10391"/>
                  </a:lnTo>
                  <a:lnTo>
                    <a:pt x="7859" y="10415"/>
                  </a:lnTo>
                  <a:lnTo>
                    <a:pt x="7859" y="10439"/>
                  </a:lnTo>
                  <a:lnTo>
                    <a:pt x="7835" y="10464"/>
                  </a:lnTo>
                  <a:lnTo>
                    <a:pt x="7835" y="10512"/>
                  </a:lnTo>
                  <a:lnTo>
                    <a:pt x="7884" y="10585"/>
                  </a:lnTo>
                  <a:lnTo>
                    <a:pt x="7932" y="10610"/>
                  </a:lnTo>
                  <a:lnTo>
                    <a:pt x="8078" y="10683"/>
                  </a:lnTo>
                  <a:lnTo>
                    <a:pt x="8224" y="10707"/>
                  </a:lnTo>
                  <a:lnTo>
                    <a:pt x="8346" y="10731"/>
                  </a:lnTo>
                  <a:lnTo>
                    <a:pt x="8687" y="10731"/>
                  </a:lnTo>
                  <a:lnTo>
                    <a:pt x="8857" y="10707"/>
                  </a:lnTo>
                  <a:lnTo>
                    <a:pt x="9027" y="10683"/>
                  </a:lnTo>
                  <a:lnTo>
                    <a:pt x="9027" y="10804"/>
                  </a:lnTo>
                  <a:lnTo>
                    <a:pt x="8687" y="10853"/>
                  </a:lnTo>
                  <a:lnTo>
                    <a:pt x="8541" y="10877"/>
                  </a:lnTo>
                  <a:lnTo>
                    <a:pt x="8370" y="10902"/>
                  </a:lnTo>
                  <a:lnTo>
                    <a:pt x="7932" y="10902"/>
                  </a:lnTo>
                  <a:lnTo>
                    <a:pt x="7786" y="10950"/>
                  </a:lnTo>
                  <a:lnTo>
                    <a:pt x="7762" y="10999"/>
                  </a:lnTo>
                  <a:lnTo>
                    <a:pt x="7786" y="11023"/>
                  </a:lnTo>
                  <a:lnTo>
                    <a:pt x="7884" y="11121"/>
                  </a:lnTo>
                  <a:lnTo>
                    <a:pt x="8030" y="11194"/>
                  </a:lnTo>
                  <a:lnTo>
                    <a:pt x="8200" y="11242"/>
                  </a:lnTo>
                  <a:lnTo>
                    <a:pt x="8589" y="11242"/>
                  </a:lnTo>
                  <a:lnTo>
                    <a:pt x="8760" y="11218"/>
                  </a:lnTo>
                  <a:lnTo>
                    <a:pt x="8930" y="11194"/>
                  </a:lnTo>
                  <a:lnTo>
                    <a:pt x="9076" y="11121"/>
                  </a:lnTo>
                  <a:lnTo>
                    <a:pt x="9125" y="11218"/>
                  </a:lnTo>
                  <a:lnTo>
                    <a:pt x="8954" y="11291"/>
                  </a:lnTo>
                  <a:lnTo>
                    <a:pt x="8760" y="11340"/>
                  </a:lnTo>
                  <a:lnTo>
                    <a:pt x="8151" y="11461"/>
                  </a:lnTo>
                  <a:lnTo>
                    <a:pt x="8127" y="11461"/>
                  </a:lnTo>
                  <a:lnTo>
                    <a:pt x="8127" y="11486"/>
                  </a:lnTo>
                  <a:lnTo>
                    <a:pt x="8151" y="11510"/>
                  </a:lnTo>
                  <a:lnTo>
                    <a:pt x="8346" y="11583"/>
                  </a:lnTo>
                  <a:lnTo>
                    <a:pt x="8589" y="11607"/>
                  </a:lnTo>
                  <a:lnTo>
                    <a:pt x="8370" y="11656"/>
                  </a:lnTo>
                  <a:lnTo>
                    <a:pt x="8151" y="11680"/>
                  </a:lnTo>
                  <a:lnTo>
                    <a:pt x="7932" y="11680"/>
                  </a:lnTo>
                  <a:lnTo>
                    <a:pt x="7713" y="11656"/>
                  </a:lnTo>
                  <a:lnTo>
                    <a:pt x="7421" y="11632"/>
                  </a:lnTo>
                  <a:lnTo>
                    <a:pt x="7129" y="11559"/>
                  </a:lnTo>
                  <a:lnTo>
                    <a:pt x="6862" y="11461"/>
                  </a:lnTo>
                  <a:lnTo>
                    <a:pt x="6740" y="11388"/>
                  </a:lnTo>
                  <a:lnTo>
                    <a:pt x="6618" y="11291"/>
                  </a:lnTo>
                  <a:lnTo>
                    <a:pt x="6594" y="11242"/>
                  </a:lnTo>
                  <a:lnTo>
                    <a:pt x="6667" y="11194"/>
                  </a:lnTo>
                  <a:lnTo>
                    <a:pt x="6716" y="11121"/>
                  </a:lnTo>
                  <a:lnTo>
                    <a:pt x="6716" y="11023"/>
                  </a:lnTo>
                  <a:lnTo>
                    <a:pt x="6716" y="10950"/>
                  </a:lnTo>
                  <a:lnTo>
                    <a:pt x="6667" y="10804"/>
                  </a:lnTo>
                  <a:lnTo>
                    <a:pt x="6618" y="10610"/>
                  </a:lnTo>
                  <a:lnTo>
                    <a:pt x="6594" y="10415"/>
                  </a:lnTo>
                  <a:lnTo>
                    <a:pt x="6594" y="10245"/>
                  </a:lnTo>
                  <a:lnTo>
                    <a:pt x="6618" y="10074"/>
                  </a:lnTo>
                  <a:lnTo>
                    <a:pt x="6643" y="9977"/>
                  </a:lnTo>
                  <a:lnTo>
                    <a:pt x="6643" y="9953"/>
                  </a:lnTo>
                  <a:lnTo>
                    <a:pt x="6618" y="10001"/>
                  </a:lnTo>
                  <a:lnTo>
                    <a:pt x="6618" y="9928"/>
                  </a:lnTo>
                  <a:close/>
                  <a:moveTo>
                    <a:pt x="9636" y="11218"/>
                  </a:moveTo>
                  <a:lnTo>
                    <a:pt x="9782" y="11291"/>
                  </a:lnTo>
                  <a:lnTo>
                    <a:pt x="9928" y="11364"/>
                  </a:lnTo>
                  <a:lnTo>
                    <a:pt x="9855" y="11510"/>
                  </a:lnTo>
                  <a:lnTo>
                    <a:pt x="9757" y="11632"/>
                  </a:lnTo>
                  <a:lnTo>
                    <a:pt x="9636" y="11778"/>
                  </a:lnTo>
                  <a:lnTo>
                    <a:pt x="9514" y="11875"/>
                  </a:lnTo>
                  <a:lnTo>
                    <a:pt x="9246" y="12070"/>
                  </a:lnTo>
                  <a:lnTo>
                    <a:pt x="8930" y="12240"/>
                  </a:lnTo>
                  <a:lnTo>
                    <a:pt x="8589" y="12362"/>
                  </a:lnTo>
                  <a:lnTo>
                    <a:pt x="8249" y="12435"/>
                  </a:lnTo>
                  <a:lnTo>
                    <a:pt x="7908" y="12483"/>
                  </a:lnTo>
                  <a:lnTo>
                    <a:pt x="7592" y="12508"/>
                  </a:lnTo>
                  <a:lnTo>
                    <a:pt x="7227" y="12508"/>
                  </a:lnTo>
                  <a:lnTo>
                    <a:pt x="6886" y="12459"/>
                  </a:lnTo>
                  <a:lnTo>
                    <a:pt x="6521" y="12362"/>
                  </a:lnTo>
                  <a:lnTo>
                    <a:pt x="6375" y="12289"/>
                  </a:lnTo>
                  <a:lnTo>
                    <a:pt x="6205" y="12216"/>
                  </a:lnTo>
                  <a:lnTo>
                    <a:pt x="6083" y="12118"/>
                  </a:lnTo>
                  <a:lnTo>
                    <a:pt x="5986" y="12021"/>
                  </a:lnTo>
                  <a:lnTo>
                    <a:pt x="5888" y="11924"/>
                  </a:lnTo>
                  <a:lnTo>
                    <a:pt x="5815" y="11826"/>
                  </a:lnTo>
                  <a:lnTo>
                    <a:pt x="5694" y="11583"/>
                  </a:lnTo>
                  <a:lnTo>
                    <a:pt x="5572" y="11315"/>
                  </a:lnTo>
                  <a:lnTo>
                    <a:pt x="5645" y="11291"/>
                  </a:lnTo>
                  <a:lnTo>
                    <a:pt x="5840" y="11267"/>
                  </a:lnTo>
                  <a:lnTo>
                    <a:pt x="6107" y="11242"/>
                  </a:lnTo>
                  <a:lnTo>
                    <a:pt x="6180" y="11364"/>
                  </a:lnTo>
                  <a:lnTo>
                    <a:pt x="6278" y="11486"/>
                  </a:lnTo>
                  <a:lnTo>
                    <a:pt x="6448" y="11656"/>
                  </a:lnTo>
                  <a:lnTo>
                    <a:pt x="6594" y="11753"/>
                  </a:lnTo>
                  <a:lnTo>
                    <a:pt x="6764" y="11851"/>
                  </a:lnTo>
                  <a:lnTo>
                    <a:pt x="7105" y="11972"/>
                  </a:lnTo>
                  <a:lnTo>
                    <a:pt x="7446" y="12045"/>
                  </a:lnTo>
                  <a:lnTo>
                    <a:pt x="7811" y="12094"/>
                  </a:lnTo>
                  <a:lnTo>
                    <a:pt x="8151" y="12094"/>
                  </a:lnTo>
                  <a:lnTo>
                    <a:pt x="8492" y="12070"/>
                  </a:lnTo>
                  <a:lnTo>
                    <a:pt x="8833" y="11972"/>
                  </a:lnTo>
                  <a:lnTo>
                    <a:pt x="9003" y="11924"/>
                  </a:lnTo>
                  <a:lnTo>
                    <a:pt x="9173" y="11851"/>
                  </a:lnTo>
                  <a:lnTo>
                    <a:pt x="9295" y="11753"/>
                  </a:lnTo>
                  <a:lnTo>
                    <a:pt x="9441" y="11607"/>
                  </a:lnTo>
                  <a:lnTo>
                    <a:pt x="9563" y="11461"/>
                  </a:lnTo>
                  <a:lnTo>
                    <a:pt x="9587" y="11364"/>
                  </a:lnTo>
                  <a:lnTo>
                    <a:pt x="9611" y="11291"/>
                  </a:lnTo>
                  <a:lnTo>
                    <a:pt x="9636" y="11218"/>
                  </a:lnTo>
                  <a:close/>
                  <a:moveTo>
                    <a:pt x="5231" y="11437"/>
                  </a:moveTo>
                  <a:lnTo>
                    <a:pt x="5231" y="11583"/>
                  </a:lnTo>
                  <a:lnTo>
                    <a:pt x="5280" y="11729"/>
                  </a:lnTo>
                  <a:lnTo>
                    <a:pt x="5329" y="11875"/>
                  </a:lnTo>
                  <a:lnTo>
                    <a:pt x="5402" y="12021"/>
                  </a:lnTo>
                  <a:lnTo>
                    <a:pt x="5596" y="12264"/>
                  </a:lnTo>
                  <a:lnTo>
                    <a:pt x="5815" y="12459"/>
                  </a:lnTo>
                  <a:lnTo>
                    <a:pt x="6010" y="12581"/>
                  </a:lnTo>
                  <a:lnTo>
                    <a:pt x="6205" y="12702"/>
                  </a:lnTo>
                  <a:lnTo>
                    <a:pt x="6399" y="12775"/>
                  </a:lnTo>
                  <a:lnTo>
                    <a:pt x="6618" y="12848"/>
                  </a:lnTo>
                  <a:lnTo>
                    <a:pt x="6837" y="12897"/>
                  </a:lnTo>
                  <a:lnTo>
                    <a:pt x="7056" y="12946"/>
                  </a:lnTo>
                  <a:lnTo>
                    <a:pt x="7494" y="12970"/>
                  </a:lnTo>
                  <a:lnTo>
                    <a:pt x="7908" y="12946"/>
                  </a:lnTo>
                  <a:lnTo>
                    <a:pt x="8322" y="12897"/>
                  </a:lnTo>
                  <a:lnTo>
                    <a:pt x="8760" y="12775"/>
                  </a:lnTo>
                  <a:lnTo>
                    <a:pt x="9149" y="12629"/>
                  </a:lnTo>
                  <a:lnTo>
                    <a:pt x="9344" y="12532"/>
                  </a:lnTo>
                  <a:lnTo>
                    <a:pt x="9538" y="12410"/>
                  </a:lnTo>
                  <a:lnTo>
                    <a:pt x="9709" y="12289"/>
                  </a:lnTo>
                  <a:lnTo>
                    <a:pt x="9879" y="12143"/>
                  </a:lnTo>
                  <a:lnTo>
                    <a:pt x="10025" y="11997"/>
                  </a:lnTo>
                  <a:lnTo>
                    <a:pt x="10147" y="11851"/>
                  </a:lnTo>
                  <a:lnTo>
                    <a:pt x="10268" y="11656"/>
                  </a:lnTo>
                  <a:lnTo>
                    <a:pt x="10366" y="11486"/>
                  </a:lnTo>
                  <a:lnTo>
                    <a:pt x="10950" y="11583"/>
                  </a:lnTo>
                  <a:lnTo>
                    <a:pt x="10974" y="11583"/>
                  </a:lnTo>
                  <a:lnTo>
                    <a:pt x="10828" y="11680"/>
                  </a:lnTo>
                  <a:lnTo>
                    <a:pt x="10658" y="11778"/>
                  </a:lnTo>
                  <a:lnTo>
                    <a:pt x="10512" y="11899"/>
                  </a:lnTo>
                  <a:lnTo>
                    <a:pt x="10366" y="12045"/>
                  </a:lnTo>
                  <a:lnTo>
                    <a:pt x="10317" y="12118"/>
                  </a:lnTo>
                  <a:lnTo>
                    <a:pt x="10293" y="12216"/>
                  </a:lnTo>
                  <a:lnTo>
                    <a:pt x="10439" y="12167"/>
                  </a:lnTo>
                  <a:lnTo>
                    <a:pt x="10585" y="12094"/>
                  </a:lnTo>
                  <a:lnTo>
                    <a:pt x="10852" y="11924"/>
                  </a:lnTo>
                  <a:lnTo>
                    <a:pt x="11193" y="11778"/>
                  </a:lnTo>
                  <a:lnTo>
                    <a:pt x="11315" y="11753"/>
                  </a:lnTo>
                  <a:lnTo>
                    <a:pt x="11436" y="11705"/>
                  </a:lnTo>
                  <a:lnTo>
                    <a:pt x="11461" y="11680"/>
                  </a:lnTo>
                  <a:lnTo>
                    <a:pt x="12020" y="11851"/>
                  </a:lnTo>
                  <a:lnTo>
                    <a:pt x="11728" y="11948"/>
                  </a:lnTo>
                  <a:lnTo>
                    <a:pt x="11436" y="12070"/>
                  </a:lnTo>
                  <a:lnTo>
                    <a:pt x="11144" y="12191"/>
                  </a:lnTo>
                  <a:lnTo>
                    <a:pt x="10877" y="12362"/>
                  </a:lnTo>
                  <a:lnTo>
                    <a:pt x="10633" y="12532"/>
                  </a:lnTo>
                  <a:lnTo>
                    <a:pt x="10609" y="12556"/>
                  </a:lnTo>
                  <a:lnTo>
                    <a:pt x="10633" y="12581"/>
                  </a:lnTo>
                  <a:lnTo>
                    <a:pt x="11144" y="12386"/>
                  </a:lnTo>
                  <a:lnTo>
                    <a:pt x="11655" y="12216"/>
                  </a:lnTo>
                  <a:lnTo>
                    <a:pt x="11874" y="12167"/>
                  </a:lnTo>
                  <a:lnTo>
                    <a:pt x="12093" y="12118"/>
                  </a:lnTo>
                  <a:lnTo>
                    <a:pt x="12312" y="12094"/>
                  </a:lnTo>
                  <a:lnTo>
                    <a:pt x="12531" y="12021"/>
                  </a:lnTo>
                  <a:lnTo>
                    <a:pt x="12969" y="12216"/>
                  </a:lnTo>
                  <a:lnTo>
                    <a:pt x="12726" y="12289"/>
                  </a:lnTo>
                  <a:lnTo>
                    <a:pt x="12507" y="12386"/>
                  </a:lnTo>
                  <a:lnTo>
                    <a:pt x="11874" y="12654"/>
                  </a:lnTo>
                  <a:lnTo>
                    <a:pt x="11582" y="12800"/>
                  </a:lnTo>
                  <a:lnTo>
                    <a:pt x="11266" y="12897"/>
                  </a:lnTo>
                  <a:lnTo>
                    <a:pt x="11242" y="12921"/>
                  </a:lnTo>
                  <a:lnTo>
                    <a:pt x="11217" y="12946"/>
                  </a:lnTo>
                  <a:lnTo>
                    <a:pt x="11242" y="12970"/>
                  </a:lnTo>
                  <a:lnTo>
                    <a:pt x="11266" y="12994"/>
                  </a:lnTo>
                  <a:lnTo>
                    <a:pt x="11850" y="12873"/>
                  </a:lnTo>
                  <a:lnTo>
                    <a:pt x="12458" y="12727"/>
                  </a:lnTo>
                  <a:lnTo>
                    <a:pt x="12677" y="12678"/>
                  </a:lnTo>
                  <a:lnTo>
                    <a:pt x="12920" y="12629"/>
                  </a:lnTo>
                  <a:lnTo>
                    <a:pt x="13164" y="12556"/>
                  </a:lnTo>
                  <a:lnTo>
                    <a:pt x="13285" y="12508"/>
                  </a:lnTo>
                  <a:lnTo>
                    <a:pt x="13383" y="12459"/>
                  </a:lnTo>
                  <a:lnTo>
                    <a:pt x="13626" y="12629"/>
                  </a:lnTo>
                  <a:lnTo>
                    <a:pt x="13869" y="12824"/>
                  </a:lnTo>
                  <a:lnTo>
                    <a:pt x="13602" y="12873"/>
                  </a:lnTo>
                  <a:lnTo>
                    <a:pt x="12847" y="13067"/>
                  </a:lnTo>
                  <a:lnTo>
                    <a:pt x="12482" y="13165"/>
                  </a:lnTo>
                  <a:lnTo>
                    <a:pt x="12142" y="13286"/>
                  </a:lnTo>
                  <a:lnTo>
                    <a:pt x="12093" y="13335"/>
                  </a:lnTo>
                  <a:lnTo>
                    <a:pt x="12117" y="13359"/>
                  </a:lnTo>
                  <a:lnTo>
                    <a:pt x="12263" y="13408"/>
                  </a:lnTo>
                  <a:lnTo>
                    <a:pt x="12409" y="13432"/>
                  </a:lnTo>
                  <a:lnTo>
                    <a:pt x="12531" y="13457"/>
                  </a:lnTo>
                  <a:lnTo>
                    <a:pt x="12677" y="13432"/>
                  </a:lnTo>
                  <a:lnTo>
                    <a:pt x="12969" y="13408"/>
                  </a:lnTo>
                  <a:lnTo>
                    <a:pt x="13237" y="13335"/>
                  </a:lnTo>
                  <a:lnTo>
                    <a:pt x="13675" y="13238"/>
                  </a:lnTo>
                  <a:lnTo>
                    <a:pt x="13869" y="13189"/>
                  </a:lnTo>
                  <a:lnTo>
                    <a:pt x="14088" y="13165"/>
                  </a:lnTo>
                  <a:lnTo>
                    <a:pt x="14186" y="13140"/>
                  </a:lnTo>
                  <a:lnTo>
                    <a:pt x="14356" y="13335"/>
                  </a:lnTo>
                  <a:lnTo>
                    <a:pt x="14502" y="13530"/>
                  </a:lnTo>
                  <a:lnTo>
                    <a:pt x="14186" y="13554"/>
                  </a:lnTo>
                  <a:lnTo>
                    <a:pt x="13845" y="13578"/>
                  </a:lnTo>
                  <a:lnTo>
                    <a:pt x="13529" y="13627"/>
                  </a:lnTo>
                  <a:lnTo>
                    <a:pt x="13212" y="13676"/>
                  </a:lnTo>
                  <a:lnTo>
                    <a:pt x="13042" y="13724"/>
                  </a:lnTo>
                  <a:lnTo>
                    <a:pt x="12896" y="13773"/>
                  </a:lnTo>
                  <a:lnTo>
                    <a:pt x="12872" y="13797"/>
                  </a:lnTo>
                  <a:lnTo>
                    <a:pt x="12872" y="13822"/>
                  </a:lnTo>
                  <a:lnTo>
                    <a:pt x="12896" y="13846"/>
                  </a:lnTo>
                  <a:lnTo>
                    <a:pt x="12896" y="13870"/>
                  </a:lnTo>
                  <a:lnTo>
                    <a:pt x="13188" y="13919"/>
                  </a:lnTo>
                  <a:lnTo>
                    <a:pt x="13456" y="13943"/>
                  </a:lnTo>
                  <a:lnTo>
                    <a:pt x="13991" y="13919"/>
                  </a:lnTo>
                  <a:lnTo>
                    <a:pt x="14745" y="13919"/>
                  </a:lnTo>
                  <a:lnTo>
                    <a:pt x="14916" y="14284"/>
                  </a:lnTo>
                  <a:lnTo>
                    <a:pt x="14405" y="14308"/>
                  </a:lnTo>
                  <a:lnTo>
                    <a:pt x="13821" y="14308"/>
                  </a:lnTo>
                  <a:lnTo>
                    <a:pt x="13529" y="14333"/>
                  </a:lnTo>
                  <a:lnTo>
                    <a:pt x="13383" y="14357"/>
                  </a:lnTo>
                  <a:lnTo>
                    <a:pt x="13237" y="14381"/>
                  </a:lnTo>
                  <a:lnTo>
                    <a:pt x="13212" y="14406"/>
                  </a:lnTo>
                  <a:lnTo>
                    <a:pt x="13188" y="14454"/>
                  </a:lnTo>
                  <a:lnTo>
                    <a:pt x="13212" y="14503"/>
                  </a:lnTo>
                  <a:lnTo>
                    <a:pt x="13237" y="14527"/>
                  </a:lnTo>
                  <a:lnTo>
                    <a:pt x="13529" y="14600"/>
                  </a:lnTo>
                  <a:lnTo>
                    <a:pt x="13821" y="14625"/>
                  </a:lnTo>
                  <a:lnTo>
                    <a:pt x="14721" y="14625"/>
                  </a:lnTo>
                  <a:lnTo>
                    <a:pt x="15037" y="14600"/>
                  </a:lnTo>
                  <a:lnTo>
                    <a:pt x="15110" y="14868"/>
                  </a:lnTo>
                  <a:lnTo>
                    <a:pt x="15159" y="15136"/>
                  </a:lnTo>
                  <a:lnTo>
                    <a:pt x="14989" y="15087"/>
                  </a:lnTo>
                  <a:lnTo>
                    <a:pt x="14818" y="15087"/>
                  </a:lnTo>
                  <a:lnTo>
                    <a:pt x="14453" y="15063"/>
                  </a:lnTo>
                  <a:lnTo>
                    <a:pt x="14234" y="15063"/>
                  </a:lnTo>
                  <a:lnTo>
                    <a:pt x="13991" y="15087"/>
                  </a:lnTo>
                  <a:lnTo>
                    <a:pt x="13772" y="15111"/>
                  </a:lnTo>
                  <a:lnTo>
                    <a:pt x="13529" y="15184"/>
                  </a:lnTo>
                  <a:lnTo>
                    <a:pt x="13504" y="15209"/>
                  </a:lnTo>
                  <a:lnTo>
                    <a:pt x="13504" y="15233"/>
                  </a:lnTo>
                  <a:lnTo>
                    <a:pt x="13504" y="15282"/>
                  </a:lnTo>
                  <a:lnTo>
                    <a:pt x="13553" y="15282"/>
                  </a:lnTo>
                  <a:lnTo>
                    <a:pt x="14015" y="15306"/>
                  </a:lnTo>
                  <a:lnTo>
                    <a:pt x="14453" y="15330"/>
                  </a:lnTo>
                  <a:lnTo>
                    <a:pt x="14843" y="15355"/>
                  </a:lnTo>
                  <a:lnTo>
                    <a:pt x="15013" y="15355"/>
                  </a:lnTo>
                  <a:lnTo>
                    <a:pt x="15183" y="15330"/>
                  </a:lnTo>
                  <a:lnTo>
                    <a:pt x="15183" y="15330"/>
                  </a:lnTo>
                  <a:lnTo>
                    <a:pt x="15086" y="15355"/>
                  </a:lnTo>
                  <a:lnTo>
                    <a:pt x="14794" y="15452"/>
                  </a:lnTo>
                  <a:lnTo>
                    <a:pt x="14502" y="15549"/>
                  </a:lnTo>
                  <a:lnTo>
                    <a:pt x="13918" y="15671"/>
                  </a:lnTo>
                  <a:lnTo>
                    <a:pt x="13310" y="15768"/>
                  </a:lnTo>
                  <a:lnTo>
                    <a:pt x="12701" y="15841"/>
                  </a:lnTo>
                  <a:lnTo>
                    <a:pt x="12677" y="15720"/>
                  </a:lnTo>
                  <a:lnTo>
                    <a:pt x="12653" y="15525"/>
                  </a:lnTo>
                  <a:lnTo>
                    <a:pt x="12628" y="15428"/>
                  </a:lnTo>
                  <a:lnTo>
                    <a:pt x="12555" y="15330"/>
                  </a:lnTo>
                  <a:lnTo>
                    <a:pt x="12482" y="15257"/>
                  </a:lnTo>
                  <a:lnTo>
                    <a:pt x="12385" y="15233"/>
                  </a:lnTo>
                  <a:lnTo>
                    <a:pt x="12288" y="15257"/>
                  </a:lnTo>
                  <a:lnTo>
                    <a:pt x="12215" y="15330"/>
                  </a:lnTo>
                  <a:lnTo>
                    <a:pt x="12166" y="15428"/>
                  </a:lnTo>
                  <a:lnTo>
                    <a:pt x="12142" y="15525"/>
                  </a:lnTo>
                  <a:lnTo>
                    <a:pt x="12142" y="15720"/>
                  </a:lnTo>
                  <a:lnTo>
                    <a:pt x="12142" y="15890"/>
                  </a:lnTo>
                  <a:lnTo>
                    <a:pt x="11801" y="15939"/>
                  </a:lnTo>
                  <a:lnTo>
                    <a:pt x="11290" y="15987"/>
                  </a:lnTo>
                  <a:lnTo>
                    <a:pt x="10755" y="16036"/>
                  </a:lnTo>
                  <a:lnTo>
                    <a:pt x="9709" y="16085"/>
                  </a:lnTo>
                  <a:lnTo>
                    <a:pt x="7592" y="16085"/>
                  </a:lnTo>
                  <a:lnTo>
                    <a:pt x="6521" y="16060"/>
                  </a:lnTo>
                  <a:lnTo>
                    <a:pt x="5475" y="16012"/>
                  </a:lnTo>
                  <a:lnTo>
                    <a:pt x="4428" y="15939"/>
                  </a:lnTo>
                  <a:lnTo>
                    <a:pt x="3382" y="15841"/>
                  </a:lnTo>
                  <a:lnTo>
                    <a:pt x="3236" y="15817"/>
                  </a:lnTo>
                  <a:lnTo>
                    <a:pt x="3236" y="15768"/>
                  </a:lnTo>
                  <a:lnTo>
                    <a:pt x="3236" y="15671"/>
                  </a:lnTo>
                  <a:lnTo>
                    <a:pt x="3212" y="15622"/>
                  </a:lnTo>
                  <a:lnTo>
                    <a:pt x="3212" y="15574"/>
                  </a:lnTo>
                  <a:lnTo>
                    <a:pt x="3236" y="15403"/>
                  </a:lnTo>
                  <a:lnTo>
                    <a:pt x="3236" y="15306"/>
                  </a:lnTo>
                  <a:lnTo>
                    <a:pt x="3212" y="15209"/>
                  </a:lnTo>
                  <a:lnTo>
                    <a:pt x="3163" y="15136"/>
                  </a:lnTo>
                  <a:lnTo>
                    <a:pt x="3090" y="15087"/>
                  </a:lnTo>
                  <a:lnTo>
                    <a:pt x="3017" y="15087"/>
                  </a:lnTo>
                  <a:lnTo>
                    <a:pt x="2920" y="15111"/>
                  </a:lnTo>
                  <a:lnTo>
                    <a:pt x="2823" y="15209"/>
                  </a:lnTo>
                  <a:lnTo>
                    <a:pt x="2750" y="15330"/>
                  </a:lnTo>
                  <a:lnTo>
                    <a:pt x="2725" y="15452"/>
                  </a:lnTo>
                  <a:lnTo>
                    <a:pt x="2701" y="15598"/>
                  </a:lnTo>
                  <a:lnTo>
                    <a:pt x="2701" y="15695"/>
                  </a:lnTo>
                  <a:lnTo>
                    <a:pt x="2141" y="15525"/>
                  </a:lnTo>
                  <a:lnTo>
                    <a:pt x="1582" y="15355"/>
                  </a:lnTo>
                  <a:lnTo>
                    <a:pt x="1314" y="15282"/>
                  </a:lnTo>
                  <a:lnTo>
                    <a:pt x="1046" y="15257"/>
                  </a:lnTo>
                  <a:lnTo>
                    <a:pt x="754" y="15233"/>
                  </a:lnTo>
                  <a:lnTo>
                    <a:pt x="487" y="15257"/>
                  </a:lnTo>
                  <a:lnTo>
                    <a:pt x="462" y="15038"/>
                  </a:lnTo>
                  <a:lnTo>
                    <a:pt x="487" y="14844"/>
                  </a:lnTo>
                  <a:lnTo>
                    <a:pt x="511" y="14625"/>
                  </a:lnTo>
                  <a:lnTo>
                    <a:pt x="584" y="14430"/>
                  </a:lnTo>
                  <a:lnTo>
                    <a:pt x="657" y="14235"/>
                  </a:lnTo>
                  <a:lnTo>
                    <a:pt x="754" y="14041"/>
                  </a:lnTo>
                  <a:lnTo>
                    <a:pt x="852" y="13870"/>
                  </a:lnTo>
                  <a:lnTo>
                    <a:pt x="973" y="13676"/>
                  </a:lnTo>
                  <a:lnTo>
                    <a:pt x="1241" y="13359"/>
                  </a:lnTo>
                  <a:lnTo>
                    <a:pt x="1557" y="13043"/>
                  </a:lnTo>
                  <a:lnTo>
                    <a:pt x="1874" y="12775"/>
                  </a:lnTo>
                  <a:lnTo>
                    <a:pt x="2190" y="12532"/>
                  </a:lnTo>
                  <a:lnTo>
                    <a:pt x="2409" y="12386"/>
                  </a:lnTo>
                  <a:lnTo>
                    <a:pt x="2604" y="12289"/>
                  </a:lnTo>
                  <a:lnTo>
                    <a:pt x="3042" y="12070"/>
                  </a:lnTo>
                  <a:lnTo>
                    <a:pt x="3480" y="11924"/>
                  </a:lnTo>
                  <a:lnTo>
                    <a:pt x="3942" y="11778"/>
                  </a:lnTo>
                  <a:lnTo>
                    <a:pt x="4234" y="11680"/>
                  </a:lnTo>
                  <a:lnTo>
                    <a:pt x="4574" y="11607"/>
                  </a:lnTo>
                  <a:lnTo>
                    <a:pt x="5231" y="11437"/>
                  </a:lnTo>
                  <a:close/>
                  <a:moveTo>
                    <a:pt x="8200" y="1"/>
                  </a:moveTo>
                  <a:lnTo>
                    <a:pt x="7811" y="50"/>
                  </a:lnTo>
                  <a:lnTo>
                    <a:pt x="7470" y="123"/>
                  </a:lnTo>
                  <a:lnTo>
                    <a:pt x="7154" y="244"/>
                  </a:lnTo>
                  <a:lnTo>
                    <a:pt x="6667" y="463"/>
                  </a:lnTo>
                  <a:lnTo>
                    <a:pt x="6424" y="609"/>
                  </a:lnTo>
                  <a:lnTo>
                    <a:pt x="6278" y="731"/>
                  </a:lnTo>
                  <a:lnTo>
                    <a:pt x="6205" y="804"/>
                  </a:lnTo>
                  <a:lnTo>
                    <a:pt x="6180" y="853"/>
                  </a:lnTo>
                  <a:lnTo>
                    <a:pt x="6205" y="926"/>
                  </a:lnTo>
                  <a:lnTo>
                    <a:pt x="6253" y="974"/>
                  </a:lnTo>
                  <a:lnTo>
                    <a:pt x="6302" y="999"/>
                  </a:lnTo>
                  <a:lnTo>
                    <a:pt x="6472" y="999"/>
                  </a:lnTo>
                  <a:lnTo>
                    <a:pt x="6594" y="950"/>
                  </a:lnTo>
                  <a:lnTo>
                    <a:pt x="6716" y="877"/>
                  </a:lnTo>
                  <a:lnTo>
                    <a:pt x="7178" y="682"/>
                  </a:lnTo>
                  <a:lnTo>
                    <a:pt x="7421" y="585"/>
                  </a:lnTo>
                  <a:lnTo>
                    <a:pt x="7665" y="488"/>
                  </a:lnTo>
                  <a:lnTo>
                    <a:pt x="8005" y="439"/>
                  </a:lnTo>
                  <a:lnTo>
                    <a:pt x="8346" y="415"/>
                  </a:lnTo>
                  <a:lnTo>
                    <a:pt x="8735" y="439"/>
                  </a:lnTo>
                  <a:lnTo>
                    <a:pt x="9125" y="488"/>
                  </a:lnTo>
                  <a:lnTo>
                    <a:pt x="9490" y="585"/>
                  </a:lnTo>
                  <a:lnTo>
                    <a:pt x="9855" y="707"/>
                  </a:lnTo>
                  <a:lnTo>
                    <a:pt x="10195" y="828"/>
                  </a:lnTo>
                  <a:lnTo>
                    <a:pt x="10487" y="974"/>
                  </a:lnTo>
                  <a:lnTo>
                    <a:pt x="10706" y="1096"/>
                  </a:lnTo>
                  <a:lnTo>
                    <a:pt x="10877" y="1242"/>
                  </a:lnTo>
                  <a:lnTo>
                    <a:pt x="11023" y="1412"/>
                  </a:lnTo>
                  <a:lnTo>
                    <a:pt x="11169" y="1583"/>
                  </a:lnTo>
                  <a:lnTo>
                    <a:pt x="11290" y="1801"/>
                  </a:lnTo>
                  <a:lnTo>
                    <a:pt x="11388" y="1996"/>
                  </a:lnTo>
                  <a:lnTo>
                    <a:pt x="11485" y="2215"/>
                  </a:lnTo>
                  <a:lnTo>
                    <a:pt x="11558" y="2458"/>
                  </a:lnTo>
                  <a:lnTo>
                    <a:pt x="11655" y="2921"/>
                  </a:lnTo>
                  <a:lnTo>
                    <a:pt x="11728" y="3407"/>
                  </a:lnTo>
                  <a:lnTo>
                    <a:pt x="11753" y="3894"/>
                  </a:lnTo>
                  <a:lnTo>
                    <a:pt x="11753" y="4356"/>
                  </a:lnTo>
                  <a:lnTo>
                    <a:pt x="11217" y="4356"/>
                  </a:lnTo>
                  <a:lnTo>
                    <a:pt x="10974" y="4332"/>
                  </a:lnTo>
                  <a:lnTo>
                    <a:pt x="10731" y="4259"/>
                  </a:lnTo>
                  <a:lnTo>
                    <a:pt x="10487" y="4210"/>
                  </a:lnTo>
                  <a:lnTo>
                    <a:pt x="10244" y="4113"/>
                  </a:lnTo>
                  <a:lnTo>
                    <a:pt x="9782" y="3918"/>
                  </a:lnTo>
                  <a:lnTo>
                    <a:pt x="9319" y="3675"/>
                  </a:lnTo>
                  <a:lnTo>
                    <a:pt x="8881" y="3432"/>
                  </a:lnTo>
                  <a:lnTo>
                    <a:pt x="8419" y="3164"/>
                  </a:lnTo>
                  <a:lnTo>
                    <a:pt x="7981" y="2921"/>
                  </a:lnTo>
                  <a:lnTo>
                    <a:pt x="7908" y="2896"/>
                  </a:lnTo>
                  <a:lnTo>
                    <a:pt x="7835" y="2896"/>
                  </a:lnTo>
                  <a:lnTo>
                    <a:pt x="7786" y="2921"/>
                  </a:lnTo>
                  <a:lnTo>
                    <a:pt x="7738" y="2945"/>
                  </a:lnTo>
                  <a:lnTo>
                    <a:pt x="7689" y="2994"/>
                  </a:lnTo>
                  <a:lnTo>
                    <a:pt x="7665" y="3042"/>
                  </a:lnTo>
                  <a:lnTo>
                    <a:pt x="7640" y="3115"/>
                  </a:lnTo>
                  <a:lnTo>
                    <a:pt x="7640" y="3164"/>
                  </a:lnTo>
                  <a:lnTo>
                    <a:pt x="7713" y="3529"/>
                  </a:lnTo>
                  <a:lnTo>
                    <a:pt x="7786" y="3894"/>
                  </a:lnTo>
                  <a:lnTo>
                    <a:pt x="7640" y="3797"/>
                  </a:lnTo>
                  <a:lnTo>
                    <a:pt x="7494" y="3699"/>
                  </a:lnTo>
                  <a:lnTo>
                    <a:pt x="7202" y="3432"/>
                  </a:lnTo>
                  <a:lnTo>
                    <a:pt x="6959" y="3140"/>
                  </a:lnTo>
                  <a:lnTo>
                    <a:pt x="6740" y="2799"/>
                  </a:lnTo>
                  <a:lnTo>
                    <a:pt x="6545" y="2458"/>
                  </a:lnTo>
                  <a:lnTo>
                    <a:pt x="6424" y="2118"/>
                  </a:lnTo>
                  <a:lnTo>
                    <a:pt x="6399" y="1947"/>
                  </a:lnTo>
                  <a:lnTo>
                    <a:pt x="6375" y="1777"/>
                  </a:lnTo>
                  <a:lnTo>
                    <a:pt x="6375" y="1607"/>
                  </a:lnTo>
                  <a:lnTo>
                    <a:pt x="6399" y="1461"/>
                  </a:lnTo>
                  <a:lnTo>
                    <a:pt x="6399" y="1388"/>
                  </a:lnTo>
                  <a:lnTo>
                    <a:pt x="6399" y="1339"/>
                  </a:lnTo>
                  <a:lnTo>
                    <a:pt x="6351" y="1291"/>
                  </a:lnTo>
                  <a:lnTo>
                    <a:pt x="6302" y="1266"/>
                  </a:lnTo>
                  <a:lnTo>
                    <a:pt x="6205" y="1266"/>
                  </a:lnTo>
                  <a:lnTo>
                    <a:pt x="6156" y="1291"/>
                  </a:lnTo>
                  <a:lnTo>
                    <a:pt x="6107" y="1339"/>
                  </a:lnTo>
                  <a:lnTo>
                    <a:pt x="6034" y="1485"/>
                  </a:lnTo>
                  <a:lnTo>
                    <a:pt x="6010" y="1655"/>
                  </a:lnTo>
                  <a:lnTo>
                    <a:pt x="5815" y="1680"/>
                  </a:lnTo>
                  <a:lnTo>
                    <a:pt x="5645" y="1728"/>
                  </a:lnTo>
                  <a:lnTo>
                    <a:pt x="5475" y="1826"/>
                  </a:lnTo>
                  <a:lnTo>
                    <a:pt x="5304" y="1923"/>
                  </a:lnTo>
                  <a:lnTo>
                    <a:pt x="5085" y="2069"/>
                  </a:lnTo>
                  <a:lnTo>
                    <a:pt x="4891" y="2215"/>
                  </a:lnTo>
                  <a:lnTo>
                    <a:pt x="4720" y="2337"/>
                  </a:lnTo>
                  <a:lnTo>
                    <a:pt x="4647" y="2410"/>
                  </a:lnTo>
                  <a:lnTo>
                    <a:pt x="4599" y="2507"/>
                  </a:lnTo>
                  <a:lnTo>
                    <a:pt x="4574" y="2531"/>
                  </a:lnTo>
                  <a:lnTo>
                    <a:pt x="4599" y="2556"/>
                  </a:lnTo>
                  <a:lnTo>
                    <a:pt x="4623" y="2580"/>
                  </a:lnTo>
                  <a:lnTo>
                    <a:pt x="4647" y="2604"/>
                  </a:lnTo>
                  <a:lnTo>
                    <a:pt x="4745" y="2580"/>
                  </a:lnTo>
                  <a:lnTo>
                    <a:pt x="4818" y="2556"/>
                  </a:lnTo>
                  <a:lnTo>
                    <a:pt x="4988" y="2458"/>
                  </a:lnTo>
                  <a:lnTo>
                    <a:pt x="5280" y="2239"/>
                  </a:lnTo>
                  <a:lnTo>
                    <a:pt x="5621" y="1996"/>
                  </a:lnTo>
                  <a:lnTo>
                    <a:pt x="5986" y="1801"/>
                  </a:lnTo>
                  <a:lnTo>
                    <a:pt x="5986" y="1996"/>
                  </a:lnTo>
                  <a:lnTo>
                    <a:pt x="6034" y="2166"/>
                  </a:lnTo>
                  <a:lnTo>
                    <a:pt x="6083" y="2337"/>
                  </a:lnTo>
                  <a:lnTo>
                    <a:pt x="6156" y="2531"/>
                  </a:lnTo>
                  <a:lnTo>
                    <a:pt x="6302" y="2872"/>
                  </a:lnTo>
                  <a:lnTo>
                    <a:pt x="6472" y="3164"/>
                  </a:lnTo>
                  <a:lnTo>
                    <a:pt x="6618" y="3359"/>
                  </a:lnTo>
                  <a:lnTo>
                    <a:pt x="6764" y="3578"/>
                  </a:lnTo>
                  <a:lnTo>
                    <a:pt x="6959" y="3772"/>
                  </a:lnTo>
                  <a:lnTo>
                    <a:pt x="7129" y="3967"/>
                  </a:lnTo>
                  <a:lnTo>
                    <a:pt x="7348" y="4137"/>
                  </a:lnTo>
                  <a:lnTo>
                    <a:pt x="7567" y="4283"/>
                  </a:lnTo>
                  <a:lnTo>
                    <a:pt x="7811" y="4381"/>
                  </a:lnTo>
                  <a:lnTo>
                    <a:pt x="8054" y="4454"/>
                  </a:lnTo>
                  <a:lnTo>
                    <a:pt x="8151" y="4454"/>
                  </a:lnTo>
                  <a:lnTo>
                    <a:pt x="8249" y="4381"/>
                  </a:lnTo>
                  <a:lnTo>
                    <a:pt x="8297" y="4356"/>
                  </a:lnTo>
                  <a:lnTo>
                    <a:pt x="8322" y="4308"/>
                  </a:lnTo>
                  <a:lnTo>
                    <a:pt x="8322" y="4235"/>
                  </a:lnTo>
                  <a:lnTo>
                    <a:pt x="8322" y="4186"/>
                  </a:lnTo>
                  <a:lnTo>
                    <a:pt x="8151" y="3505"/>
                  </a:lnTo>
                  <a:lnTo>
                    <a:pt x="8151" y="3505"/>
                  </a:lnTo>
                  <a:lnTo>
                    <a:pt x="8881" y="3918"/>
                  </a:lnTo>
                  <a:lnTo>
                    <a:pt x="9587" y="4283"/>
                  </a:lnTo>
                  <a:lnTo>
                    <a:pt x="9952" y="4429"/>
                  </a:lnTo>
                  <a:lnTo>
                    <a:pt x="10317" y="4575"/>
                  </a:lnTo>
                  <a:lnTo>
                    <a:pt x="10682" y="4697"/>
                  </a:lnTo>
                  <a:lnTo>
                    <a:pt x="11071" y="4746"/>
                  </a:lnTo>
                  <a:lnTo>
                    <a:pt x="11169" y="4940"/>
                  </a:lnTo>
                  <a:lnTo>
                    <a:pt x="11242" y="5111"/>
                  </a:lnTo>
                  <a:lnTo>
                    <a:pt x="11266" y="5281"/>
                  </a:lnTo>
                  <a:lnTo>
                    <a:pt x="11266" y="5451"/>
                  </a:lnTo>
                  <a:lnTo>
                    <a:pt x="11242" y="5792"/>
                  </a:lnTo>
                  <a:lnTo>
                    <a:pt x="11266" y="5865"/>
                  </a:lnTo>
                  <a:lnTo>
                    <a:pt x="11315" y="5938"/>
                  </a:lnTo>
                  <a:lnTo>
                    <a:pt x="11363" y="5987"/>
                  </a:lnTo>
                  <a:lnTo>
                    <a:pt x="11509" y="5987"/>
                  </a:lnTo>
                  <a:lnTo>
                    <a:pt x="11582" y="5962"/>
                  </a:lnTo>
                  <a:lnTo>
                    <a:pt x="11631" y="5914"/>
                  </a:lnTo>
                  <a:lnTo>
                    <a:pt x="11655" y="5841"/>
                  </a:lnTo>
                  <a:lnTo>
                    <a:pt x="11704" y="5622"/>
                  </a:lnTo>
                  <a:lnTo>
                    <a:pt x="11704" y="5354"/>
                  </a:lnTo>
                  <a:lnTo>
                    <a:pt x="11680" y="5135"/>
                  </a:lnTo>
                  <a:lnTo>
                    <a:pt x="11607" y="4892"/>
                  </a:lnTo>
                  <a:lnTo>
                    <a:pt x="11558" y="4794"/>
                  </a:lnTo>
                  <a:lnTo>
                    <a:pt x="11680" y="4770"/>
                  </a:lnTo>
                  <a:lnTo>
                    <a:pt x="11801" y="4940"/>
                  </a:lnTo>
                  <a:lnTo>
                    <a:pt x="11923" y="5111"/>
                  </a:lnTo>
                  <a:lnTo>
                    <a:pt x="11996" y="5305"/>
                  </a:lnTo>
                  <a:lnTo>
                    <a:pt x="12044" y="5500"/>
                  </a:lnTo>
                  <a:lnTo>
                    <a:pt x="12069" y="5695"/>
                  </a:lnTo>
                  <a:lnTo>
                    <a:pt x="12093" y="5889"/>
                  </a:lnTo>
                  <a:lnTo>
                    <a:pt x="12069" y="6108"/>
                  </a:lnTo>
                  <a:lnTo>
                    <a:pt x="12044" y="6303"/>
                  </a:lnTo>
                  <a:lnTo>
                    <a:pt x="11996" y="6522"/>
                  </a:lnTo>
                  <a:lnTo>
                    <a:pt x="11899" y="6692"/>
                  </a:lnTo>
                  <a:lnTo>
                    <a:pt x="11801" y="6887"/>
                  </a:lnTo>
                  <a:lnTo>
                    <a:pt x="11655" y="7033"/>
                  </a:lnTo>
                  <a:lnTo>
                    <a:pt x="11631" y="7082"/>
                  </a:lnTo>
                  <a:lnTo>
                    <a:pt x="11631" y="6936"/>
                  </a:lnTo>
                  <a:lnTo>
                    <a:pt x="11631" y="6814"/>
                  </a:lnTo>
                  <a:lnTo>
                    <a:pt x="11582" y="6717"/>
                  </a:lnTo>
                  <a:lnTo>
                    <a:pt x="11509" y="6619"/>
                  </a:lnTo>
                  <a:lnTo>
                    <a:pt x="11436" y="6571"/>
                  </a:lnTo>
                  <a:lnTo>
                    <a:pt x="11290" y="6571"/>
                  </a:lnTo>
                  <a:lnTo>
                    <a:pt x="11242" y="6619"/>
                  </a:lnTo>
                  <a:lnTo>
                    <a:pt x="11193" y="6668"/>
                  </a:lnTo>
                  <a:lnTo>
                    <a:pt x="11169" y="6717"/>
                  </a:lnTo>
                  <a:lnTo>
                    <a:pt x="11169" y="6790"/>
                  </a:lnTo>
                  <a:lnTo>
                    <a:pt x="11193" y="6863"/>
                  </a:lnTo>
                  <a:lnTo>
                    <a:pt x="11169" y="6838"/>
                  </a:lnTo>
                  <a:lnTo>
                    <a:pt x="11144" y="6863"/>
                  </a:lnTo>
                  <a:lnTo>
                    <a:pt x="11144" y="6984"/>
                  </a:lnTo>
                  <a:lnTo>
                    <a:pt x="11071" y="7228"/>
                  </a:lnTo>
                  <a:lnTo>
                    <a:pt x="10974" y="7447"/>
                  </a:lnTo>
                  <a:lnTo>
                    <a:pt x="10755" y="7933"/>
                  </a:lnTo>
                  <a:lnTo>
                    <a:pt x="10487" y="8396"/>
                  </a:lnTo>
                  <a:lnTo>
                    <a:pt x="10317" y="8663"/>
                  </a:lnTo>
                  <a:lnTo>
                    <a:pt x="10098" y="8907"/>
                  </a:lnTo>
                  <a:lnTo>
                    <a:pt x="9879" y="9126"/>
                  </a:lnTo>
                  <a:lnTo>
                    <a:pt x="9611" y="9320"/>
                  </a:lnTo>
                  <a:lnTo>
                    <a:pt x="9344" y="9491"/>
                  </a:lnTo>
                  <a:lnTo>
                    <a:pt x="9052" y="9637"/>
                  </a:lnTo>
                  <a:lnTo>
                    <a:pt x="8735" y="9734"/>
                  </a:lnTo>
                  <a:lnTo>
                    <a:pt x="8419" y="9782"/>
                  </a:lnTo>
                  <a:lnTo>
                    <a:pt x="8078" y="9807"/>
                  </a:lnTo>
                  <a:lnTo>
                    <a:pt x="7738" y="9782"/>
                  </a:lnTo>
                  <a:lnTo>
                    <a:pt x="7397" y="9709"/>
                  </a:lnTo>
                  <a:lnTo>
                    <a:pt x="7056" y="9612"/>
                  </a:lnTo>
                  <a:lnTo>
                    <a:pt x="6716" y="9466"/>
                  </a:lnTo>
                  <a:lnTo>
                    <a:pt x="6424" y="9296"/>
                  </a:lnTo>
                  <a:lnTo>
                    <a:pt x="6107" y="9126"/>
                  </a:lnTo>
                  <a:lnTo>
                    <a:pt x="5840" y="8907"/>
                  </a:lnTo>
                  <a:lnTo>
                    <a:pt x="5596" y="8712"/>
                  </a:lnTo>
                  <a:lnTo>
                    <a:pt x="5377" y="8469"/>
                  </a:lnTo>
                  <a:lnTo>
                    <a:pt x="5158" y="8225"/>
                  </a:lnTo>
                  <a:lnTo>
                    <a:pt x="4988" y="7958"/>
                  </a:lnTo>
                  <a:lnTo>
                    <a:pt x="4891" y="7787"/>
                  </a:lnTo>
                  <a:lnTo>
                    <a:pt x="4818" y="7641"/>
                  </a:lnTo>
                  <a:lnTo>
                    <a:pt x="4696" y="7301"/>
                  </a:lnTo>
                  <a:lnTo>
                    <a:pt x="4599" y="6960"/>
                  </a:lnTo>
                  <a:lnTo>
                    <a:pt x="4477" y="6644"/>
                  </a:lnTo>
                  <a:lnTo>
                    <a:pt x="4428" y="6571"/>
                  </a:lnTo>
                  <a:lnTo>
                    <a:pt x="4355" y="6546"/>
                  </a:lnTo>
                  <a:lnTo>
                    <a:pt x="4282" y="6571"/>
                  </a:lnTo>
                  <a:lnTo>
                    <a:pt x="4258" y="6595"/>
                  </a:lnTo>
                  <a:lnTo>
                    <a:pt x="4234" y="6644"/>
                  </a:lnTo>
                  <a:lnTo>
                    <a:pt x="4209" y="6936"/>
                  </a:lnTo>
                  <a:lnTo>
                    <a:pt x="4234" y="7228"/>
                  </a:lnTo>
                  <a:lnTo>
                    <a:pt x="4088" y="7130"/>
                  </a:lnTo>
                  <a:lnTo>
                    <a:pt x="3966" y="7033"/>
                  </a:lnTo>
                  <a:lnTo>
                    <a:pt x="3845" y="6911"/>
                  </a:lnTo>
                  <a:lnTo>
                    <a:pt x="3772" y="6790"/>
                  </a:lnTo>
                  <a:lnTo>
                    <a:pt x="3699" y="6644"/>
                  </a:lnTo>
                  <a:lnTo>
                    <a:pt x="3650" y="6473"/>
                  </a:lnTo>
                  <a:lnTo>
                    <a:pt x="3577" y="6133"/>
                  </a:lnTo>
                  <a:lnTo>
                    <a:pt x="3553" y="5816"/>
                  </a:lnTo>
                  <a:lnTo>
                    <a:pt x="3577" y="5670"/>
                  </a:lnTo>
                  <a:lnTo>
                    <a:pt x="3601" y="5524"/>
                  </a:lnTo>
                  <a:lnTo>
                    <a:pt x="3650" y="5378"/>
                  </a:lnTo>
                  <a:lnTo>
                    <a:pt x="3699" y="5232"/>
                  </a:lnTo>
                  <a:lnTo>
                    <a:pt x="3772" y="5111"/>
                  </a:lnTo>
                  <a:lnTo>
                    <a:pt x="3893" y="5013"/>
                  </a:lnTo>
                  <a:lnTo>
                    <a:pt x="3942" y="5013"/>
                  </a:lnTo>
                  <a:lnTo>
                    <a:pt x="3918" y="5208"/>
                  </a:lnTo>
                  <a:lnTo>
                    <a:pt x="3942" y="5403"/>
                  </a:lnTo>
                  <a:lnTo>
                    <a:pt x="3966" y="5476"/>
                  </a:lnTo>
                  <a:lnTo>
                    <a:pt x="4015" y="5549"/>
                  </a:lnTo>
                  <a:lnTo>
                    <a:pt x="4063" y="5622"/>
                  </a:lnTo>
                  <a:lnTo>
                    <a:pt x="4136" y="5670"/>
                  </a:lnTo>
                  <a:lnTo>
                    <a:pt x="4209" y="5695"/>
                  </a:lnTo>
                  <a:lnTo>
                    <a:pt x="4258" y="5670"/>
                  </a:lnTo>
                  <a:lnTo>
                    <a:pt x="4307" y="5646"/>
                  </a:lnTo>
                  <a:lnTo>
                    <a:pt x="4355" y="5597"/>
                  </a:lnTo>
                  <a:lnTo>
                    <a:pt x="4355" y="5476"/>
                  </a:lnTo>
                  <a:lnTo>
                    <a:pt x="4355" y="5403"/>
                  </a:lnTo>
                  <a:lnTo>
                    <a:pt x="4307" y="5208"/>
                  </a:lnTo>
                  <a:lnTo>
                    <a:pt x="4331" y="5086"/>
                  </a:lnTo>
                  <a:lnTo>
                    <a:pt x="4355" y="4965"/>
                  </a:lnTo>
                  <a:lnTo>
                    <a:pt x="4453" y="4746"/>
                  </a:lnTo>
                  <a:lnTo>
                    <a:pt x="4550" y="4575"/>
                  </a:lnTo>
                  <a:lnTo>
                    <a:pt x="4647" y="4405"/>
                  </a:lnTo>
                  <a:lnTo>
                    <a:pt x="5085" y="4016"/>
                  </a:lnTo>
                  <a:lnTo>
                    <a:pt x="5377" y="3748"/>
                  </a:lnTo>
                  <a:lnTo>
                    <a:pt x="5669" y="3432"/>
                  </a:lnTo>
                  <a:lnTo>
                    <a:pt x="5791" y="3237"/>
                  </a:lnTo>
                  <a:lnTo>
                    <a:pt x="5888" y="3067"/>
                  </a:lnTo>
                  <a:lnTo>
                    <a:pt x="5961" y="2872"/>
                  </a:lnTo>
                  <a:lnTo>
                    <a:pt x="6010" y="2677"/>
                  </a:lnTo>
                  <a:lnTo>
                    <a:pt x="5986" y="2629"/>
                  </a:lnTo>
                  <a:lnTo>
                    <a:pt x="5937" y="2604"/>
                  </a:lnTo>
                  <a:lnTo>
                    <a:pt x="5888" y="2604"/>
                  </a:lnTo>
                  <a:lnTo>
                    <a:pt x="5864" y="2629"/>
                  </a:lnTo>
                  <a:lnTo>
                    <a:pt x="5718" y="2750"/>
                  </a:lnTo>
                  <a:lnTo>
                    <a:pt x="5596" y="2921"/>
                  </a:lnTo>
                  <a:lnTo>
                    <a:pt x="5377" y="3237"/>
                  </a:lnTo>
                  <a:lnTo>
                    <a:pt x="5110" y="3505"/>
                  </a:lnTo>
                  <a:lnTo>
                    <a:pt x="4818" y="3772"/>
                  </a:lnTo>
                  <a:lnTo>
                    <a:pt x="4647" y="3894"/>
                  </a:lnTo>
                  <a:lnTo>
                    <a:pt x="4453" y="4040"/>
                  </a:lnTo>
                  <a:lnTo>
                    <a:pt x="4063" y="4332"/>
                  </a:lnTo>
                  <a:lnTo>
                    <a:pt x="4112" y="3894"/>
                  </a:lnTo>
                  <a:lnTo>
                    <a:pt x="4209" y="3456"/>
                  </a:lnTo>
                  <a:lnTo>
                    <a:pt x="4331" y="3042"/>
                  </a:lnTo>
                  <a:lnTo>
                    <a:pt x="4477" y="2629"/>
                  </a:lnTo>
                  <a:lnTo>
                    <a:pt x="4599" y="2337"/>
                  </a:lnTo>
                  <a:lnTo>
                    <a:pt x="4769" y="2045"/>
                  </a:lnTo>
                  <a:lnTo>
                    <a:pt x="4939" y="1777"/>
                  </a:lnTo>
                  <a:lnTo>
                    <a:pt x="5158" y="1558"/>
                  </a:lnTo>
                  <a:lnTo>
                    <a:pt x="5256" y="1485"/>
                  </a:lnTo>
                  <a:lnTo>
                    <a:pt x="5377" y="1412"/>
                  </a:lnTo>
                  <a:lnTo>
                    <a:pt x="5596" y="1364"/>
                  </a:lnTo>
                  <a:lnTo>
                    <a:pt x="5815" y="1315"/>
                  </a:lnTo>
                  <a:lnTo>
                    <a:pt x="5913" y="1291"/>
                  </a:lnTo>
                  <a:lnTo>
                    <a:pt x="6034" y="1242"/>
                  </a:lnTo>
                  <a:lnTo>
                    <a:pt x="6034" y="1218"/>
                  </a:lnTo>
                  <a:lnTo>
                    <a:pt x="6034" y="1193"/>
                  </a:lnTo>
                  <a:lnTo>
                    <a:pt x="5961" y="1096"/>
                  </a:lnTo>
                  <a:lnTo>
                    <a:pt x="5888" y="1023"/>
                  </a:lnTo>
                  <a:lnTo>
                    <a:pt x="5767" y="974"/>
                  </a:lnTo>
                  <a:lnTo>
                    <a:pt x="5523" y="974"/>
                  </a:lnTo>
                  <a:lnTo>
                    <a:pt x="5402" y="999"/>
                  </a:lnTo>
                  <a:lnTo>
                    <a:pt x="5183" y="1072"/>
                  </a:lnTo>
                  <a:lnTo>
                    <a:pt x="5037" y="1145"/>
                  </a:lnTo>
                  <a:lnTo>
                    <a:pt x="4915" y="1242"/>
                  </a:lnTo>
                  <a:lnTo>
                    <a:pt x="4793" y="1364"/>
                  </a:lnTo>
                  <a:lnTo>
                    <a:pt x="4672" y="1485"/>
                  </a:lnTo>
                  <a:lnTo>
                    <a:pt x="4477" y="1728"/>
                  </a:lnTo>
                  <a:lnTo>
                    <a:pt x="4307" y="2020"/>
                  </a:lnTo>
                  <a:lnTo>
                    <a:pt x="4161" y="2312"/>
                  </a:lnTo>
                  <a:lnTo>
                    <a:pt x="4015" y="2653"/>
                  </a:lnTo>
                  <a:lnTo>
                    <a:pt x="3893" y="3018"/>
                  </a:lnTo>
                  <a:lnTo>
                    <a:pt x="3772" y="3359"/>
                  </a:lnTo>
                  <a:lnTo>
                    <a:pt x="3699" y="3724"/>
                  </a:lnTo>
                  <a:lnTo>
                    <a:pt x="3650" y="4113"/>
                  </a:lnTo>
                  <a:lnTo>
                    <a:pt x="3650" y="4454"/>
                  </a:lnTo>
                  <a:lnTo>
                    <a:pt x="3674" y="4819"/>
                  </a:lnTo>
                  <a:lnTo>
                    <a:pt x="3553" y="4892"/>
                  </a:lnTo>
                  <a:lnTo>
                    <a:pt x="3455" y="5038"/>
                  </a:lnTo>
                  <a:lnTo>
                    <a:pt x="3382" y="5184"/>
                  </a:lnTo>
                  <a:lnTo>
                    <a:pt x="3334" y="5378"/>
                  </a:lnTo>
                  <a:lnTo>
                    <a:pt x="3236" y="5719"/>
                  </a:lnTo>
                  <a:lnTo>
                    <a:pt x="3212" y="5962"/>
                  </a:lnTo>
                  <a:lnTo>
                    <a:pt x="3236" y="6230"/>
                  </a:lnTo>
                  <a:lnTo>
                    <a:pt x="3285" y="6522"/>
                  </a:lnTo>
                  <a:lnTo>
                    <a:pt x="3358" y="6814"/>
                  </a:lnTo>
                  <a:lnTo>
                    <a:pt x="3480" y="7082"/>
                  </a:lnTo>
                  <a:lnTo>
                    <a:pt x="3626" y="7325"/>
                  </a:lnTo>
                  <a:lnTo>
                    <a:pt x="3723" y="7422"/>
                  </a:lnTo>
                  <a:lnTo>
                    <a:pt x="3845" y="7520"/>
                  </a:lnTo>
                  <a:lnTo>
                    <a:pt x="3942" y="7593"/>
                  </a:lnTo>
                  <a:lnTo>
                    <a:pt x="4063" y="7641"/>
                  </a:lnTo>
                  <a:lnTo>
                    <a:pt x="4209" y="7690"/>
                  </a:lnTo>
                  <a:lnTo>
                    <a:pt x="4355" y="7690"/>
                  </a:lnTo>
                  <a:lnTo>
                    <a:pt x="4477" y="7933"/>
                  </a:lnTo>
                  <a:lnTo>
                    <a:pt x="4599" y="8177"/>
                  </a:lnTo>
                  <a:lnTo>
                    <a:pt x="4745" y="8396"/>
                  </a:lnTo>
                  <a:lnTo>
                    <a:pt x="4915" y="8615"/>
                  </a:lnTo>
                  <a:lnTo>
                    <a:pt x="5085" y="8809"/>
                  </a:lnTo>
                  <a:lnTo>
                    <a:pt x="5256" y="8980"/>
                  </a:lnTo>
                  <a:lnTo>
                    <a:pt x="5645" y="9320"/>
                  </a:lnTo>
                  <a:lnTo>
                    <a:pt x="6010" y="9588"/>
                  </a:lnTo>
                  <a:lnTo>
                    <a:pt x="6424" y="9831"/>
                  </a:lnTo>
                  <a:lnTo>
                    <a:pt x="6351" y="9855"/>
                  </a:lnTo>
                  <a:lnTo>
                    <a:pt x="6278" y="9928"/>
                  </a:lnTo>
                  <a:lnTo>
                    <a:pt x="6253" y="10001"/>
                  </a:lnTo>
                  <a:lnTo>
                    <a:pt x="6205" y="10074"/>
                  </a:lnTo>
                  <a:lnTo>
                    <a:pt x="6180" y="10269"/>
                  </a:lnTo>
                  <a:lnTo>
                    <a:pt x="6156" y="10464"/>
                  </a:lnTo>
                  <a:lnTo>
                    <a:pt x="6156" y="10610"/>
                  </a:lnTo>
                  <a:lnTo>
                    <a:pt x="6180" y="10804"/>
                  </a:lnTo>
                  <a:lnTo>
                    <a:pt x="6010" y="10829"/>
                  </a:lnTo>
                  <a:lnTo>
                    <a:pt x="5864" y="10853"/>
                  </a:lnTo>
                  <a:lnTo>
                    <a:pt x="5596" y="10902"/>
                  </a:lnTo>
                  <a:lnTo>
                    <a:pt x="5231" y="10975"/>
                  </a:lnTo>
                  <a:lnTo>
                    <a:pt x="4866" y="11072"/>
                  </a:lnTo>
                  <a:lnTo>
                    <a:pt x="4161" y="11242"/>
                  </a:lnTo>
                  <a:lnTo>
                    <a:pt x="3480" y="11437"/>
                  </a:lnTo>
                  <a:lnTo>
                    <a:pt x="2993" y="11632"/>
                  </a:lnTo>
                  <a:lnTo>
                    <a:pt x="2531" y="11826"/>
                  </a:lnTo>
                  <a:lnTo>
                    <a:pt x="2068" y="12070"/>
                  </a:lnTo>
                  <a:lnTo>
                    <a:pt x="1655" y="12362"/>
                  </a:lnTo>
                  <a:lnTo>
                    <a:pt x="1314" y="12654"/>
                  </a:lnTo>
                  <a:lnTo>
                    <a:pt x="973" y="12970"/>
                  </a:lnTo>
                  <a:lnTo>
                    <a:pt x="681" y="13335"/>
                  </a:lnTo>
                  <a:lnTo>
                    <a:pt x="414" y="13700"/>
                  </a:lnTo>
                  <a:lnTo>
                    <a:pt x="316" y="13919"/>
                  </a:lnTo>
                  <a:lnTo>
                    <a:pt x="219" y="14114"/>
                  </a:lnTo>
                  <a:lnTo>
                    <a:pt x="122" y="14333"/>
                  </a:lnTo>
                  <a:lnTo>
                    <a:pt x="73" y="14552"/>
                  </a:lnTo>
                  <a:lnTo>
                    <a:pt x="24" y="14771"/>
                  </a:lnTo>
                  <a:lnTo>
                    <a:pt x="0" y="14990"/>
                  </a:lnTo>
                  <a:lnTo>
                    <a:pt x="24" y="15209"/>
                  </a:lnTo>
                  <a:lnTo>
                    <a:pt x="49" y="15428"/>
                  </a:lnTo>
                  <a:lnTo>
                    <a:pt x="73" y="15525"/>
                  </a:lnTo>
                  <a:lnTo>
                    <a:pt x="122" y="15574"/>
                  </a:lnTo>
                  <a:lnTo>
                    <a:pt x="170" y="15598"/>
                  </a:lnTo>
                  <a:lnTo>
                    <a:pt x="243" y="15598"/>
                  </a:lnTo>
                  <a:lnTo>
                    <a:pt x="316" y="15671"/>
                  </a:lnTo>
                  <a:lnTo>
                    <a:pt x="414" y="15695"/>
                  </a:lnTo>
                  <a:lnTo>
                    <a:pt x="803" y="15720"/>
                  </a:lnTo>
                  <a:lnTo>
                    <a:pt x="1217" y="15793"/>
                  </a:lnTo>
                  <a:lnTo>
                    <a:pt x="1606" y="15890"/>
                  </a:lnTo>
                  <a:lnTo>
                    <a:pt x="1995" y="15987"/>
                  </a:lnTo>
                  <a:lnTo>
                    <a:pt x="2774" y="16231"/>
                  </a:lnTo>
                  <a:lnTo>
                    <a:pt x="3163" y="16328"/>
                  </a:lnTo>
                  <a:lnTo>
                    <a:pt x="3553" y="16401"/>
                  </a:lnTo>
                  <a:lnTo>
                    <a:pt x="4599" y="16498"/>
                  </a:lnTo>
                  <a:lnTo>
                    <a:pt x="5669" y="16547"/>
                  </a:lnTo>
                  <a:lnTo>
                    <a:pt x="6716" y="16596"/>
                  </a:lnTo>
                  <a:lnTo>
                    <a:pt x="7762" y="16620"/>
                  </a:lnTo>
                  <a:lnTo>
                    <a:pt x="9879" y="16620"/>
                  </a:lnTo>
                  <a:lnTo>
                    <a:pt x="10950" y="16547"/>
                  </a:lnTo>
                  <a:lnTo>
                    <a:pt x="11996" y="16450"/>
                  </a:lnTo>
                  <a:lnTo>
                    <a:pt x="12823" y="16352"/>
                  </a:lnTo>
                  <a:lnTo>
                    <a:pt x="13626" y="16255"/>
                  </a:lnTo>
                  <a:lnTo>
                    <a:pt x="14040" y="16206"/>
                  </a:lnTo>
                  <a:lnTo>
                    <a:pt x="14453" y="16109"/>
                  </a:lnTo>
                  <a:lnTo>
                    <a:pt x="14843" y="16012"/>
                  </a:lnTo>
                  <a:lnTo>
                    <a:pt x="15232" y="15890"/>
                  </a:lnTo>
                  <a:lnTo>
                    <a:pt x="15305" y="15841"/>
                  </a:lnTo>
                  <a:lnTo>
                    <a:pt x="15378" y="15768"/>
                  </a:lnTo>
                  <a:lnTo>
                    <a:pt x="15402" y="15695"/>
                  </a:lnTo>
                  <a:lnTo>
                    <a:pt x="15427" y="15622"/>
                  </a:lnTo>
                  <a:lnTo>
                    <a:pt x="15524" y="15622"/>
                  </a:lnTo>
                  <a:lnTo>
                    <a:pt x="15621" y="15574"/>
                  </a:lnTo>
                  <a:lnTo>
                    <a:pt x="15670" y="15549"/>
                  </a:lnTo>
                  <a:lnTo>
                    <a:pt x="15694" y="15501"/>
                  </a:lnTo>
                  <a:lnTo>
                    <a:pt x="15694" y="15452"/>
                  </a:lnTo>
                  <a:lnTo>
                    <a:pt x="15694" y="15379"/>
                  </a:lnTo>
                  <a:lnTo>
                    <a:pt x="15646" y="14965"/>
                  </a:lnTo>
                  <a:lnTo>
                    <a:pt x="15548" y="14576"/>
                  </a:lnTo>
                  <a:lnTo>
                    <a:pt x="15427" y="14187"/>
                  </a:lnTo>
                  <a:lnTo>
                    <a:pt x="15256" y="13822"/>
                  </a:lnTo>
                  <a:lnTo>
                    <a:pt x="15281" y="13822"/>
                  </a:lnTo>
                  <a:lnTo>
                    <a:pt x="15329" y="13797"/>
                  </a:lnTo>
                  <a:lnTo>
                    <a:pt x="15354" y="13724"/>
                  </a:lnTo>
                  <a:lnTo>
                    <a:pt x="15354" y="13676"/>
                  </a:lnTo>
                  <a:lnTo>
                    <a:pt x="15305" y="13627"/>
                  </a:lnTo>
                  <a:lnTo>
                    <a:pt x="15110" y="13554"/>
                  </a:lnTo>
                  <a:lnTo>
                    <a:pt x="14989" y="13359"/>
                  </a:lnTo>
                  <a:lnTo>
                    <a:pt x="14843" y="13140"/>
                  </a:lnTo>
                  <a:lnTo>
                    <a:pt x="14502" y="12751"/>
                  </a:lnTo>
                  <a:lnTo>
                    <a:pt x="14113" y="12386"/>
                  </a:lnTo>
                  <a:lnTo>
                    <a:pt x="13699" y="12070"/>
                  </a:lnTo>
                  <a:lnTo>
                    <a:pt x="13456" y="11924"/>
                  </a:lnTo>
                  <a:lnTo>
                    <a:pt x="13237" y="11778"/>
                  </a:lnTo>
                  <a:lnTo>
                    <a:pt x="12726" y="11559"/>
                  </a:lnTo>
                  <a:lnTo>
                    <a:pt x="12215" y="11388"/>
                  </a:lnTo>
                  <a:lnTo>
                    <a:pt x="11680" y="11242"/>
                  </a:lnTo>
                  <a:lnTo>
                    <a:pt x="11071" y="11121"/>
                  </a:lnTo>
                  <a:lnTo>
                    <a:pt x="10463" y="11023"/>
                  </a:lnTo>
                  <a:lnTo>
                    <a:pt x="10341" y="10999"/>
                  </a:lnTo>
                  <a:lnTo>
                    <a:pt x="10244" y="10975"/>
                  </a:lnTo>
                  <a:lnTo>
                    <a:pt x="9879" y="10902"/>
                  </a:lnTo>
                  <a:lnTo>
                    <a:pt x="9684" y="10877"/>
                  </a:lnTo>
                  <a:lnTo>
                    <a:pt x="9490" y="10877"/>
                  </a:lnTo>
                  <a:lnTo>
                    <a:pt x="9490" y="10780"/>
                  </a:lnTo>
                  <a:lnTo>
                    <a:pt x="9490" y="10658"/>
                  </a:lnTo>
                  <a:lnTo>
                    <a:pt x="9490" y="10415"/>
                  </a:lnTo>
                  <a:lnTo>
                    <a:pt x="9490" y="10172"/>
                  </a:lnTo>
                  <a:lnTo>
                    <a:pt x="9465" y="10050"/>
                  </a:lnTo>
                  <a:lnTo>
                    <a:pt x="9441" y="9977"/>
                  </a:lnTo>
                  <a:lnTo>
                    <a:pt x="9660" y="9831"/>
                  </a:lnTo>
                  <a:lnTo>
                    <a:pt x="9879" y="9709"/>
                  </a:lnTo>
                  <a:lnTo>
                    <a:pt x="10098" y="9539"/>
                  </a:lnTo>
                  <a:lnTo>
                    <a:pt x="10293" y="9369"/>
                  </a:lnTo>
                  <a:lnTo>
                    <a:pt x="10463" y="9174"/>
                  </a:lnTo>
                  <a:lnTo>
                    <a:pt x="10633" y="8980"/>
                  </a:lnTo>
                  <a:lnTo>
                    <a:pt x="10804" y="8761"/>
                  </a:lnTo>
                  <a:lnTo>
                    <a:pt x="10950" y="8542"/>
                  </a:lnTo>
                  <a:lnTo>
                    <a:pt x="11193" y="8128"/>
                  </a:lnTo>
                  <a:lnTo>
                    <a:pt x="11363" y="7812"/>
                  </a:lnTo>
                  <a:lnTo>
                    <a:pt x="11509" y="7495"/>
                  </a:lnTo>
                  <a:lnTo>
                    <a:pt x="11582" y="7495"/>
                  </a:lnTo>
                  <a:lnTo>
                    <a:pt x="11655" y="7471"/>
                  </a:lnTo>
                  <a:lnTo>
                    <a:pt x="11801" y="7398"/>
                  </a:lnTo>
                  <a:lnTo>
                    <a:pt x="11947" y="7252"/>
                  </a:lnTo>
                  <a:lnTo>
                    <a:pt x="12093" y="7082"/>
                  </a:lnTo>
                  <a:lnTo>
                    <a:pt x="12215" y="6887"/>
                  </a:lnTo>
                  <a:lnTo>
                    <a:pt x="12288" y="6717"/>
                  </a:lnTo>
                  <a:lnTo>
                    <a:pt x="12409" y="6425"/>
                  </a:lnTo>
                  <a:lnTo>
                    <a:pt x="12458" y="6206"/>
                  </a:lnTo>
                  <a:lnTo>
                    <a:pt x="12482" y="5987"/>
                  </a:lnTo>
                  <a:lnTo>
                    <a:pt x="12482" y="5768"/>
                  </a:lnTo>
                  <a:lnTo>
                    <a:pt x="12458" y="5549"/>
                  </a:lnTo>
                  <a:lnTo>
                    <a:pt x="12434" y="5330"/>
                  </a:lnTo>
                  <a:lnTo>
                    <a:pt x="12361" y="5111"/>
                  </a:lnTo>
                  <a:lnTo>
                    <a:pt x="12263" y="4916"/>
                  </a:lnTo>
                  <a:lnTo>
                    <a:pt x="12142" y="4721"/>
                  </a:lnTo>
                  <a:lnTo>
                    <a:pt x="12190" y="4697"/>
                  </a:lnTo>
                  <a:lnTo>
                    <a:pt x="12239" y="4648"/>
                  </a:lnTo>
                  <a:lnTo>
                    <a:pt x="12263" y="4551"/>
                  </a:lnTo>
                  <a:lnTo>
                    <a:pt x="12239" y="4454"/>
                  </a:lnTo>
                  <a:lnTo>
                    <a:pt x="12166" y="4356"/>
                  </a:lnTo>
                  <a:lnTo>
                    <a:pt x="12166" y="3797"/>
                  </a:lnTo>
                  <a:lnTo>
                    <a:pt x="12142" y="3237"/>
                  </a:lnTo>
                  <a:lnTo>
                    <a:pt x="12093" y="2969"/>
                  </a:lnTo>
                  <a:lnTo>
                    <a:pt x="12044" y="2677"/>
                  </a:lnTo>
                  <a:lnTo>
                    <a:pt x="11971" y="2410"/>
                  </a:lnTo>
                  <a:lnTo>
                    <a:pt x="11899" y="2142"/>
                  </a:lnTo>
                  <a:lnTo>
                    <a:pt x="11801" y="1874"/>
                  </a:lnTo>
                  <a:lnTo>
                    <a:pt x="11680" y="1631"/>
                  </a:lnTo>
                  <a:lnTo>
                    <a:pt x="11534" y="1412"/>
                  </a:lnTo>
                  <a:lnTo>
                    <a:pt x="11363" y="1193"/>
                  </a:lnTo>
                  <a:lnTo>
                    <a:pt x="11193" y="974"/>
                  </a:lnTo>
                  <a:lnTo>
                    <a:pt x="10974" y="804"/>
                  </a:lnTo>
                  <a:lnTo>
                    <a:pt x="10755" y="634"/>
                  </a:lnTo>
                  <a:lnTo>
                    <a:pt x="10487" y="488"/>
                  </a:lnTo>
                  <a:lnTo>
                    <a:pt x="10171" y="342"/>
                  </a:lnTo>
                  <a:lnTo>
                    <a:pt x="9782" y="220"/>
                  </a:lnTo>
                  <a:lnTo>
                    <a:pt x="9417" y="123"/>
                  </a:lnTo>
                  <a:lnTo>
                    <a:pt x="9003" y="50"/>
                  </a:lnTo>
                  <a:lnTo>
                    <a:pt x="8589" y="25"/>
                  </a:lnTo>
                  <a:lnTo>
                    <a:pt x="82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66"/>
            <p:cNvSpPr/>
            <p:nvPr/>
          </p:nvSpPr>
          <p:spPr>
            <a:xfrm>
              <a:off x="2312676" y="1536788"/>
              <a:ext cx="602256" cy="637792"/>
            </a:xfrm>
            <a:custGeom>
              <a:avLst/>
              <a:gdLst/>
              <a:ahLst/>
              <a:cxnLst/>
              <a:rect l="0" t="0" r="0" b="0"/>
              <a:pathLst>
                <a:path w="15695" h="16620" extrusionOk="0">
                  <a:moveTo>
                    <a:pt x="7786" y="755"/>
                  </a:moveTo>
                  <a:lnTo>
                    <a:pt x="7567" y="780"/>
                  </a:lnTo>
                  <a:lnTo>
                    <a:pt x="7324" y="804"/>
                  </a:lnTo>
                  <a:lnTo>
                    <a:pt x="7105" y="877"/>
                  </a:lnTo>
                  <a:lnTo>
                    <a:pt x="6910" y="999"/>
                  </a:lnTo>
                  <a:lnTo>
                    <a:pt x="6813" y="1072"/>
                  </a:lnTo>
                  <a:lnTo>
                    <a:pt x="6740" y="1145"/>
                  </a:lnTo>
                  <a:lnTo>
                    <a:pt x="6691" y="1242"/>
                  </a:lnTo>
                  <a:lnTo>
                    <a:pt x="6643" y="1364"/>
                  </a:lnTo>
                  <a:lnTo>
                    <a:pt x="6667" y="1388"/>
                  </a:lnTo>
                  <a:lnTo>
                    <a:pt x="6691" y="1412"/>
                  </a:lnTo>
                  <a:lnTo>
                    <a:pt x="6740" y="1388"/>
                  </a:lnTo>
                  <a:lnTo>
                    <a:pt x="6764" y="1412"/>
                  </a:lnTo>
                  <a:lnTo>
                    <a:pt x="6716" y="1461"/>
                  </a:lnTo>
                  <a:lnTo>
                    <a:pt x="6691" y="1510"/>
                  </a:lnTo>
                  <a:lnTo>
                    <a:pt x="6691" y="1680"/>
                  </a:lnTo>
                  <a:lnTo>
                    <a:pt x="6716" y="1826"/>
                  </a:lnTo>
                  <a:lnTo>
                    <a:pt x="6764" y="1996"/>
                  </a:lnTo>
                  <a:lnTo>
                    <a:pt x="6813" y="2166"/>
                  </a:lnTo>
                  <a:lnTo>
                    <a:pt x="6886" y="2312"/>
                  </a:lnTo>
                  <a:lnTo>
                    <a:pt x="7008" y="2434"/>
                  </a:lnTo>
                  <a:lnTo>
                    <a:pt x="7129" y="2556"/>
                  </a:lnTo>
                  <a:lnTo>
                    <a:pt x="7251" y="2629"/>
                  </a:lnTo>
                  <a:lnTo>
                    <a:pt x="7300" y="2629"/>
                  </a:lnTo>
                  <a:lnTo>
                    <a:pt x="7324" y="2604"/>
                  </a:lnTo>
                  <a:lnTo>
                    <a:pt x="7324" y="2580"/>
                  </a:lnTo>
                  <a:lnTo>
                    <a:pt x="7324" y="2556"/>
                  </a:lnTo>
                  <a:lnTo>
                    <a:pt x="7056" y="2069"/>
                  </a:lnTo>
                  <a:lnTo>
                    <a:pt x="6983" y="1826"/>
                  </a:lnTo>
                  <a:lnTo>
                    <a:pt x="6910" y="1583"/>
                  </a:lnTo>
                  <a:lnTo>
                    <a:pt x="7202" y="1874"/>
                  </a:lnTo>
                  <a:lnTo>
                    <a:pt x="7543" y="2142"/>
                  </a:lnTo>
                  <a:lnTo>
                    <a:pt x="7884" y="2385"/>
                  </a:lnTo>
                  <a:lnTo>
                    <a:pt x="8273" y="2580"/>
                  </a:lnTo>
                  <a:lnTo>
                    <a:pt x="8468" y="2677"/>
                  </a:lnTo>
                  <a:lnTo>
                    <a:pt x="8662" y="2726"/>
                  </a:lnTo>
                  <a:lnTo>
                    <a:pt x="8857" y="2775"/>
                  </a:lnTo>
                  <a:lnTo>
                    <a:pt x="9076" y="2823"/>
                  </a:lnTo>
                  <a:lnTo>
                    <a:pt x="9490" y="2823"/>
                  </a:lnTo>
                  <a:lnTo>
                    <a:pt x="9709" y="2799"/>
                  </a:lnTo>
                  <a:lnTo>
                    <a:pt x="9928" y="2750"/>
                  </a:lnTo>
                  <a:lnTo>
                    <a:pt x="9952" y="2726"/>
                  </a:lnTo>
                  <a:lnTo>
                    <a:pt x="9976" y="2677"/>
                  </a:lnTo>
                  <a:lnTo>
                    <a:pt x="9952" y="2629"/>
                  </a:lnTo>
                  <a:lnTo>
                    <a:pt x="9928" y="2604"/>
                  </a:lnTo>
                  <a:lnTo>
                    <a:pt x="9538" y="2531"/>
                  </a:lnTo>
                  <a:lnTo>
                    <a:pt x="9173" y="2458"/>
                  </a:lnTo>
                  <a:lnTo>
                    <a:pt x="8784" y="2410"/>
                  </a:lnTo>
                  <a:lnTo>
                    <a:pt x="8419" y="2312"/>
                  </a:lnTo>
                  <a:lnTo>
                    <a:pt x="8224" y="2239"/>
                  </a:lnTo>
                  <a:lnTo>
                    <a:pt x="8054" y="2142"/>
                  </a:lnTo>
                  <a:lnTo>
                    <a:pt x="7689" y="1947"/>
                  </a:lnTo>
                  <a:lnTo>
                    <a:pt x="7348" y="1728"/>
                  </a:lnTo>
                  <a:lnTo>
                    <a:pt x="7008" y="1510"/>
                  </a:lnTo>
                  <a:lnTo>
                    <a:pt x="7251" y="1583"/>
                  </a:lnTo>
                  <a:lnTo>
                    <a:pt x="7494" y="1631"/>
                  </a:lnTo>
                  <a:lnTo>
                    <a:pt x="7981" y="1753"/>
                  </a:lnTo>
                  <a:lnTo>
                    <a:pt x="8297" y="1826"/>
                  </a:lnTo>
                  <a:lnTo>
                    <a:pt x="8638" y="1923"/>
                  </a:lnTo>
                  <a:lnTo>
                    <a:pt x="8954" y="1947"/>
                  </a:lnTo>
                  <a:lnTo>
                    <a:pt x="9125" y="1947"/>
                  </a:lnTo>
                  <a:lnTo>
                    <a:pt x="9295" y="1923"/>
                  </a:lnTo>
                  <a:lnTo>
                    <a:pt x="9344" y="1899"/>
                  </a:lnTo>
                  <a:lnTo>
                    <a:pt x="9344" y="1850"/>
                  </a:lnTo>
                  <a:lnTo>
                    <a:pt x="9344" y="1826"/>
                  </a:lnTo>
                  <a:lnTo>
                    <a:pt x="9319" y="1777"/>
                  </a:lnTo>
                  <a:lnTo>
                    <a:pt x="9027" y="1655"/>
                  </a:lnTo>
                  <a:lnTo>
                    <a:pt x="8711" y="1558"/>
                  </a:lnTo>
                  <a:lnTo>
                    <a:pt x="8078" y="1437"/>
                  </a:lnTo>
                  <a:lnTo>
                    <a:pt x="7567" y="1315"/>
                  </a:lnTo>
                  <a:lnTo>
                    <a:pt x="7300" y="1266"/>
                  </a:lnTo>
                  <a:lnTo>
                    <a:pt x="7032" y="1266"/>
                  </a:lnTo>
                  <a:lnTo>
                    <a:pt x="7251" y="1145"/>
                  </a:lnTo>
                  <a:lnTo>
                    <a:pt x="7470" y="1072"/>
                  </a:lnTo>
                  <a:lnTo>
                    <a:pt x="7738" y="1047"/>
                  </a:lnTo>
                  <a:lnTo>
                    <a:pt x="8005" y="1072"/>
                  </a:lnTo>
                  <a:lnTo>
                    <a:pt x="8273" y="1120"/>
                  </a:lnTo>
                  <a:lnTo>
                    <a:pt x="8541" y="1193"/>
                  </a:lnTo>
                  <a:lnTo>
                    <a:pt x="8760" y="1266"/>
                  </a:lnTo>
                  <a:lnTo>
                    <a:pt x="8954" y="1339"/>
                  </a:lnTo>
                  <a:lnTo>
                    <a:pt x="9368" y="1558"/>
                  </a:lnTo>
                  <a:lnTo>
                    <a:pt x="9806" y="1753"/>
                  </a:lnTo>
                  <a:lnTo>
                    <a:pt x="10001" y="1826"/>
                  </a:lnTo>
                  <a:lnTo>
                    <a:pt x="10220" y="1874"/>
                  </a:lnTo>
                  <a:lnTo>
                    <a:pt x="10268" y="1850"/>
                  </a:lnTo>
                  <a:lnTo>
                    <a:pt x="10293" y="1826"/>
                  </a:lnTo>
                  <a:lnTo>
                    <a:pt x="10317" y="1801"/>
                  </a:lnTo>
                  <a:lnTo>
                    <a:pt x="10293" y="1753"/>
                  </a:lnTo>
                  <a:lnTo>
                    <a:pt x="10098" y="1558"/>
                  </a:lnTo>
                  <a:lnTo>
                    <a:pt x="9879" y="1388"/>
                  </a:lnTo>
                  <a:lnTo>
                    <a:pt x="9611" y="1242"/>
                  </a:lnTo>
                  <a:lnTo>
                    <a:pt x="9344" y="1120"/>
                  </a:lnTo>
                  <a:lnTo>
                    <a:pt x="9052" y="1023"/>
                  </a:lnTo>
                  <a:lnTo>
                    <a:pt x="8760" y="926"/>
                  </a:lnTo>
                  <a:lnTo>
                    <a:pt x="8224" y="804"/>
                  </a:lnTo>
                  <a:lnTo>
                    <a:pt x="8030" y="755"/>
                  </a:lnTo>
                  <a:close/>
                  <a:moveTo>
                    <a:pt x="5888" y="1996"/>
                  </a:moveTo>
                  <a:lnTo>
                    <a:pt x="5864" y="2020"/>
                  </a:lnTo>
                  <a:lnTo>
                    <a:pt x="5694" y="2142"/>
                  </a:lnTo>
                  <a:lnTo>
                    <a:pt x="5523" y="2264"/>
                  </a:lnTo>
                  <a:lnTo>
                    <a:pt x="5207" y="2556"/>
                  </a:lnTo>
                  <a:lnTo>
                    <a:pt x="4891" y="2823"/>
                  </a:lnTo>
                  <a:lnTo>
                    <a:pt x="4745" y="2969"/>
                  </a:lnTo>
                  <a:lnTo>
                    <a:pt x="4623" y="3140"/>
                  </a:lnTo>
                  <a:lnTo>
                    <a:pt x="4623" y="3188"/>
                  </a:lnTo>
                  <a:lnTo>
                    <a:pt x="4647" y="3213"/>
                  </a:lnTo>
                  <a:lnTo>
                    <a:pt x="4842" y="3115"/>
                  </a:lnTo>
                  <a:lnTo>
                    <a:pt x="4988" y="3018"/>
                  </a:lnTo>
                  <a:lnTo>
                    <a:pt x="5280" y="2775"/>
                  </a:lnTo>
                  <a:lnTo>
                    <a:pt x="5645" y="2458"/>
                  </a:lnTo>
                  <a:lnTo>
                    <a:pt x="5986" y="2166"/>
                  </a:lnTo>
                  <a:lnTo>
                    <a:pt x="6010" y="2093"/>
                  </a:lnTo>
                  <a:lnTo>
                    <a:pt x="5986" y="2045"/>
                  </a:lnTo>
                  <a:lnTo>
                    <a:pt x="5937" y="1996"/>
                  </a:lnTo>
                  <a:close/>
                  <a:moveTo>
                    <a:pt x="6107" y="5622"/>
                  </a:moveTo>
                  <a:lnTo>
                    <a:pt x="6059" y="5646"/>
                  </a:lnTo>
                  <a:lnTo>
                    <a:pt x="6010" y="5670"/>
                  </a:lnTo>
                  <a:lnTo>
                    <a:pt x="5961" y="5719"/>
                  </a:lnTo>
                  <a:lnTo>
                    <a:pt x="5888" y="5768"/>
                  </a:lnTo>
                  <a:lnTo>
                    <a:pt x="5815" y="5816"/>
                  </a:lnTo>
                  <a:lnTo>
                    <a:pt x="5767" y="5889"/>
                  </a:lnTo>
                  <a:lnTo>
                    <a:pt x="5718" y="5987"/>
                  </a:lnTo>
                  <a:lnTo>
                    <a:pt x="5669" y="6157"/>
                  </a:lnTo>
                  <a:lnTo>
                    <a:pt x="5669" y="6327"/>
                  </a:lnTo>
                  <a:lnTo>
                    <a:pt x="5669" y="6425"/>
                  </a:lnTo>
                  <a:lnTo>
                    <a:pt x="5718" y="6546"/>
                  </a:lnTo>
                  <a:lnTo>
                    <a:pt x="5767" y="6644"/>
                  </a:lnTo>
                  <a:lnTo>
                    <a:pt x="5815" y="6717"/>
                  </a:lnTo>
                  <a:lnTo>
                    <a:pt x="5888" y="6790"/>
                  </a:lnTo>
                  <a:lnTo>
                    <a:pt x="5986" y="6863"/>
                  </a:lnTo>
                  <a:lnTo>
                    <a:pt x="6083" y="6911"/>
                  </a:lnTo>
                  <a:lnTo>
                    <a:pt x="6180" y="6936"/>
                  </a:lnTo>
                  <a:lnTo>
                    <a:pt x="6326" y="6936"/>
                  </a:lnTo>
                  <a:lnTo>
                    <a:pt x="6399" y="6911"/>
                  </a:lnTo>
                  <a:lnTo>
                    <a:pt x="6448" y="6863"/>
                  </a:lnTo>
                  <a:lnTo>
                    <a:pt x="6570" y="6717"/>
                  </a:lnTo>
                  <a:lnTo>
                    <a:pt x="6643" y="6546"/>
                  </a:lnTo>
                  <a:lnTo>
                    <a:pt x="6667" y="6352"/>
                  </a:lnTo>
                  <a:lnTo>
                    <a:pt x="6667" y="6157"/>
                  </a:lnTo>
                  <a:lnTo>
                    <a:pt x="6618" y="5962"/>
                  </a:lnTo>
                  <a:lnTo>
                    <a:pt x="6594" y="5889"/>
                  </a:lnTo>
                  <a:lnTo>
                    <a:pt x="6521" y="5792"/>
                  </a:lnTo>
                  <a:lnTo>
                    <a:pt x="6472" y="5719"/>
                  </a:lnTo>
                  <a:lnTo>
                    <a:pt x="6375" y="5670"/>
                  </a:lnTo>
                  <a:lnTo>
                    <a:pt x="6302" y="5622"/>
                  </a:lnTo>
                  <a:close/>
                  <a:moveTo>
                    <a:pt x="9368" y="5622"/>
                  </a:moveTo>
                  <a:lnTo>
                    <a:pt x="9319" y="5646"/>
                  </a:lnTo>
                  <a:lnTo>
                    <a:pt x="9271" y="5670"/>
                  </a:lnTo>
                  <a:lnTo>
                    <a:pt x="9222" y="5719"/>
                  </a:lnTo>
                  <a:lnTo>
                    <a:pt x="9149" y="5768"/>
                  </a:lnTo>
                  <a:lnTo>
                    <a:pt x="9076" y="5816"/>
                  </a:lnTo>
                  <a:lnTo>
                    <a:pt x="9027" y="5889"/>
                  </a:lnTo>
                  <a:lnTo>
                    <a:pt x="8979" y="5987"/>
                  </a:lnTo>
                  <a:lnTo>
                    <a:pt x="8930" y="6157"/>
                  </a:lnTo>
                  <a:lnTo>
                    <a:pt x="8930" y="6327"/>
                  </a:lnTo>
                  <a:lnTo>
                    <a:pt x="8930" y="6425"/>
                  </a:lnTo>
                  <a:lnTo>
                    <a:pt x="8979" y="6546"/>
                  </a:lnTo>
                  <a:lnTo>
                    <a:pt x="9027" y="6644"/>
                  </a:lnTo>
                  <a:lnTo>
                    <a:pt x="9076" y="6717"/>
                  </a:lnTo>
                  <a:lnTo>
                    <a:pt x="9149" y="6790"/>
                  </a:lnTo>
                  <a:lnTo>
                    <a:pt x="9246" y="6863"/>
                  </a:lnTo>
                  <a:lnTo>
                    <a:pt x="9344" y="6911"/>
                  </a:lnTo>
                  <a:lnTo>
                    <a:pt x="9441" y="6936"/>
                  </a:lnTo>
                  <a:lnTo>
                    <a:pt x="9587" y="6936"/>
                  </a:lnTo>
                  <a:lnTo>
                    <a:pt x="9660" y="6911"/>
                  </a:lnTo>
                  <a:lnTo>
                    <a:pt x="9709" y="6863"/>
                  </a:lnTo>
                  <a:lnTo>
                    <a:pt x="9830" y="6717"/>
                  </a:lnTo>
                  <a:lnTo>
                    <a:pt x="9903" y="6546"/>
                  </a:lnTo>
                  <a:lnTo>
                    <a:pt x="9928" y="6352"/>
                  </a:lnTo>
                  <a:lnTo>
                    <a:pt x="9928" y="6157"/>
                  </a:lnTo>
                  <a:lnTo>
                    <a:pt x="9879" y="5962"/>
                  </a:lnTo>
                  <a:lnTo>
                    <a:pt x="9855" y="5889"/>
                  </a:lnTo>
                  <a:lnTo>
                    <a:pt x="9782" y="5792"/>
                  </a:lnTo>
                  <a:lnTo>
                    <a:pt x="9733" y="5719"/>
                  </a:lnTo>
                  <a:lnTo>
                    <a:pt x="9636" y="5670"/>
                  </a:lnTo>
                  <a:lnTo>
                    <a:pt x="9563" y="5622"/>
                  </a:lnTo>
                  <a:close/>
                  <a:moveTo>
                    <a:pt x="7786" y="6765"/>
                  </a:moveTo>
                  <a:lnTo>
                    <a:pt x="7738" y="6814"/>
                  </a:lnTo>
                  <a:lnTo>
                    <a:pt x="7713" y="6863"/>
                  </a:lnTo>
                  <a:lnTo>
                    <a:pt x="7713" y="7082"/>
                  </a:lnTo>
                  <a:lnTo>
                    <a:pt x="7738" y="7301"/>
                  </a:lnTo>
                  <a:lnTo>
                    <a:pt x="7738" y="7520"/>
                  </a:lnTo>
                  <a:lnTo>
                    <a:pt x="7762" y="7739"/>
                  </a:lnTo>
                  <a:lnTo>
                    <a:pt x="7786" y="7787"/>
                  </a:lnTo>
                  <a:lnTo>
                    <a:pt x="7811" y="7812"/>
                  </a:lnTo>
                  <a:lnTo>
                    <a:pt x="7908" y="7860"/>
                  </a:lnTo>
                  <a:lnTo>
                    <a:pt x="7957" y="7836"/>
                  </a:lnTo>
                  <a:lnTo>
                    <a:pt x="8005" y="7836"/>
                  </a:lnTo>
                  <a:lnTo>
                    <a:pt x="8030" y="7787"/>
                  </a:lnTo>
                  <a:lnTo>
                    <a:pt x="8054" y="7739"/>
                  </a:lnTo>
                  <a:lnTo>
                    <a:pt x="8054" y="7641"/>
                  </a:lnTo>
                  <a:lnTo>
                    <a:pt x="8054" y="7520"/>
                  </a:lnTo>
                  <a:lnTo>
                    <a:pt x="8030" y="7301"/>
                  </a:lnTo>
                  <a:lnTo>
                    <a:pt x="7981" y="7057"/>
                  </a:lnTo>
                  <a:lnTo>
                    <a:pt x="7957" y="6936"/>
                  </a:lnTo>
                  <a:lnTo>
                    <a:pt x="7884" y="6814"/>
                  </a:lnTo>
                  <a:lnTo>
                    <a:pt x="7835" y="6765"/>
                  </a:lnTo>
                  <a:close/>
                  <a:moveTo>
                    <a:pt x="8589" y="8274"/>
                  </a:moveTo>
                  <a:lnTo>
                    <a:pt x="8249" y="8371"/>
                  </a:lnTo>
                  <a:lnTo>
                    <a:pt x="7932" y="8444"/>
                  </a:lnTo>
                  <a:lnTo>
                    <a:pt x="7592" y="8469"/>
                  </a:lnTo>
                  <a:lnTo>
                    <a:pt x="7421" y="8469"/>
                  </a:lnTo>
                  <a:lnTo>
                    <a:pt x="7251" y="8444"/>
                  </a:lnTo>
                  <a:lnTo>
                    <a:pt x="7202" y="8469"/>
                  </a:lnTo>
                  <a:lnTo>
                    <a:pt x="7178" y="8469"/>
                  </a:lnTo>
                  <a:lnTo>
                    <a:pt x="7154" y="8517"/>
                  </a:lnTo>
                  <a:lnTo>
                    <a:pt x="7178" y="8542"/>
                  </a:lnTo>
                  <a:lnTo>
                    <a:pt x="7227" y="8639"/>
                  </a:lnTo>
                  <a:lnTo>
                    <a:pt x="7300" y="8688"/>
                  </a:lnTo>
                  <a:lnTo>
                    <a:pt x="7373" y="8761"/>
                  </a:lnTo>
                  <a:lnTo>
                    <a:pt x="7470" y="8785"/>
                  </a:lnTo>
                  <a:lnTo>
                    <a:pt x="7665" y="8834"/>
                  </a:lnTo>
                  <a:lnTo>
                    <a:pt x="7908" y="8834"/>
                  </a:lnTo>
                  <a:lnTo>
                    <a:pt x="8127" y="8809"/>
                  </a:lnTo>
                  <a:lnTo>
                    <a:pt x="8370" y="8761"/>
                  </a:lnTo>
                  <a:lnTo>
                    <a:pt x="8565" y="8712"/>
                  </a:lnTo>
                  <a:lnTo>
                    <a:pt x="8735" y="8639"/>
                  </a:lnTo>
                  <a:lnTo>
                    <a:pt x="8808" y="8590"/>
                  </a:lnTo>
                  <a:lnTo>
                    <a:pt x="8833" y="8542"/>
                  </a:lnTo>
                  <a:lnTo>
                    <a:pt x="8833" y="8469"/>
                  </a:lnTo>
                  <a:lnTo>
                    <a:pt x="8833" y="8396"/>
                  </a:lnTo>
                  <a:lnTo>
                    <a:pt x="8784" y="8347"/>
                  </a:lnTo>
                  <a:lnTo>
                    <a:pt x="8735" y="8298"/>
                  </a:lnTo>
                  <a:lnTo>
                    <a:pt x="8662" y="8274"/>
                  </a:lnTo>
                  <a:close/>
                  <a:moveTo>
                    <a:pt x="6618" y="9928"/>
                  </a:moveTo>
                  <a:lnTo>
                    <a:pt x="6862" y="10026"/>
                  </a:lnTo>
                  <a:lnTo>
                    <a:pt x="7105" y="10099"/>
                  </a:lnTo>
                  <a:lnTo>
                    <a:pt x="7373" y="10172"/>
                  </a:lnTo>
                  <a:lnTo>
                    <a:pt x="7616" y="10220"/>
                  </a:lnTo>
                  <a:lnTo>
                    <a:pt x="7859" y="10245"/>
                  </a:lnTo>
                  <a:lnTo>
                    <a:pt x="8127" y="10269"/>
                  </a:lnTo>
                  <a:lnTo>
                    <a:pt x="8370" y="10245"/>
                  </a:lnTo>
                  <a:lnTo>
                    <a:pt x="8614" y="10220"/>
                  </a:lnTo>
                  <a:lnTo>
                    <a:pt x="8833" y="10172"/>
                  </a:lnTo>
                  <a:lnTo>
                    <a:pt x="9052" y="10123"/>
                  </a:lnTo>
                  <a:lnTo>
                    <a:pt x="9027" y="10366"/>
                  </a:lnTo>
                  <a:lnTo>
                    <a:pt x="8735" y="10391"/>
                  </a:lnTo>
                  <a:lnTo>
                    <a:pt x="8443" y="10415"/>
                  </a:lnTo>
                  <a:lnTo>
                    <a:pt x="8419" y="10415"/>
                  </a:lnTo>
                  <a:lnTo>
                    <a:pt x="8151" y="10391"/>
                  </a:lnTo>
                  <a:lnTo>
                    <a:pt x="8005" y="10391"/>
                  </a:lnTo>
                  <a:lnTo>
                    <a:pt x="7859" y="10415"/>
                  </a:lnTo>
                  <a:lnTo>
                    <a:pt x="7859" y="10439"/>
                  </a:lnTo>
                  <a:lnTo>
                    <a:pt x="7835" y="10464"/>
                  </a:lnTo>
                  <a:lnTo>
                    <a:pt x="7835" y="10512"/>
                  </a:lnTo>
                  <a:lnTo>
                    <a:pt x="7884" y="10585"/>
                  </a:lnTo>
                  <a:lnTo>
                    <a:pt x="7932" y="10610"/>
                  </a:lnTo>
                  <a:lnTo>
                    <a:pt x="8078" y="10683"/>
                  </a:lnTo>
                  <a:lnTo>
                    <a:pt x="8224" y="10707"/>
                  </a:lnTo>
                  <a:lnTo>
                    <a:pt x="8346" y="10731"/>
                  </a:lnTo>
                  <a:lnTo>
                    <a:pt x="8687" y="10731"/>
                  </a:lnTo>
                  <a:lnTo>
                    <a:pt x="8857" y="10707"/>
                  </a:lnTo>
                  <a:lnTo>
                    <a:pt x="9027" y="10683"/>
                  </a:lnTo>
                  <a:lnTo>
                    <a:pt x="9027" y="10804"/>
                  </a:lnTo>
                  <a:lnTo>
                    <a:pt x="8687" y="10853"/>
                  </a:lnTo>
                  <a:lnTo>
                    <a:pt x="8541" y="10877"/>
                  </a:lnTo>
                  <a:lnTo>
                    <a:pt x="8370" y="10902"/>
                  </a:lnTo>
                  <a:lnTo>
                    <a:pt x="7932" y="10902"/>
                  </a:lnTo>
                  <a:lnTo>
                    <a:pt x="7786" y="10950"/>
                  </a:lnTo>
                  <a:lnTo>
                    <a:pt x="7762" y="10999"/>
                  </a:lnTo>
                  <a:lnTo>
                    <a:pt x="7786" y="11023"/>
                  </a:lnTo>
                  <a:lnTo>
                    <a:pt x="7884" y="11121"/>
                  </a:lnTo>
                  <a:lnTo>
                    <a:pt x="8030" y="11194"/>
                  </a:lnTo>
                  <a:lnTo>
                    <a:pt x="8200" y="11242"/>
                  </a:lnTo>
                  <a:lnTo>
                    <a:pt x="8589" y="11242"/>
                  </a:lnTo>
                  <a:lnTo>
                    <a:pt x="8760" y="11218"/>
                  </a:lnTo>
                  <a:lnTo>
                    <a:pt x="8930" y="11194"/>
                  </a:lnTo>
                  <a:lnTo>
                    <a:pt x="9076" y="11121"/>
                  </a:lnTo>
                  <a:lnTo>
                    <a:pt x="9125" y="11218"/>
                  </a:lnTo>
                  <a:lnTo>
                    <a:pt x="8954" y="11291"/>
                  </a:lnTo>
                  <a:lnTo>
                    <a:pt x="8760" y="11340"/>
                  </a:lnTo>
                  <a:lnTo>
                    <a:pt x="8151" y="11461"/>
                  </a:lnTo>
                  <a:lnTo>
                    <a:pt x="8127" y="11461"/>
                  </a:lnTo>
                  <a:lnTo>
                    <a:pt x="8127" y="11486"/>
                  </a:lnTo>
                  <a:lnTo>
                    <a:pt x="8151" y="11510"/>
                  </a:lnTo>
                  <a:lnTo>
                    <a:pt x="8346" y="11583"/>
                  </a:lnTo>
                  <a:lnTo>
                    <a:pt x="8589" y="11607"/>
                  </a:lnTo>
                  <a:lnTo>
                    <a:pt x="8370" y="11656"/>
                  </a:lnTo>
                  <a:lnTo>
                    <a:pt x="8151" y="11680"/>
                  </a:lnTo>
                  <a:lnTo>
                    <a:pt x="7932" y="11680"/>
                  </a:lnTo>
                  <a:lnTo>
                    <a:pt x="7713" y="11656"/>
                  </a:lnTo>
                  <a:lnTo>
                    <a:pt x="7421" y="11632"/>
                  </a:lnTo>
                  <a:lnTo>
                    <a:pt x="7129" y="11559"/>
                  </a:lnTo>
                  <a:lnTo>
                    <a:pt x="6862" y="11461"/>
                  </a:lnTo>
                  <a:lnTo>
                    <a:pt x="6740" y="11388"/>
                  </a:lnTo>
                  <a:lnTo>
                    <a:pt x="6618" y="11291"/>
                  </a:lnTo>
                  <a:lnTo>
                    <a:pt x="6594" y="11242"/>
                  </a:lnTo>
                  <a:lnTo>
                    <a:pt x="6667" y="11194"/>
                  </a:lnTo>
                  <a:lnTo>
                    <a:pt x="6716" y="11121"/>
                  </a:lnTo>
                  <a:lnTo>
                    <a:pt x="6716" y="11023"/>
                  </a:lnTo>
                  <a:lnTo>
                    <a:pt x="6716" y="10950"/>
                  </a:lnTo>
                  <a:lnTo>
                    <a:pt x="6667" y="10804"/>
                  </a:lnTo>
                  <a:lnTo>
                    <a:pt x="6618" y="10610"/>
                  </a:lnTo>
                  <a:lnTo>
                    <a:pt x="6594" y="10415"/>
                  </a:lnTo>
                  <a:lnTo>
                    <a:pt x="6594" y="10245"/>
                  </a:lnTo>
                  <a:lnTo>
                    <a:pt x="6618" y="10074"/>
                  </a:lnTo>
                  <a:lnTo>
                    <a:pt x="6643" y="9977"/>
                  </a:lnTo>
                  <a:lnTo>
                    <a:pt x="6643" y="9953"/>
                  </a:lnTo>
                  <a:lnTo>
                    <a:pt x="6618" y="10001"/>
                  </a:lnTo>
                  <a:lnTo>
                    <a:pt x="6618" y="9928"/>
                  </a:lnTo>
                  <a:close/>
                  <a:moveTo>
                    <a:pt x="9636" y="11218"/>
                  </a:moveTo>
                  <a:lnTo>
                    <a:pt x="9782" y="11291"/>
                  </a:lnTo>
                  <a:lnTo>
                    <a:pt x="9928" y="11364"/>
                  </a:lnTo>
                  <a:lnTo>
                    <a:pt x="9855" y="11510"/>
                  </a:lnTo>
                  <a:lnTo>
                    <a:pt x="9757" y="11632"/>
                  </a:lnTo>
                  <a:lnTo>
                    <a:pt x="9636" y="11778"/>
                  </a:lnTo>
                  <a:lnTo>
                    <a:pt x="9514" y="11875"/>
                  </a:lnTo>
                  <a:lnTo>
                    <a:pt x="9246" y="12070"/>
                  </a:lnTo>
                  <a:lnTo>
                    <a:pt x="8930" y="12240"/>
                  </a:lnTo>
                  <a:lnTo>
                    <a:pt x="8589" y="12362"/>
                  </a:lnTo>
                  <a:lnTo>
                    <a:pt x="8249" y="12435"/>
                  </a:lnTo>
                  <a:lnTo>
                    <a:pt x="7908" y="12483"/>
                  </a:lnTo>
                  <a:lnTo>
                    <a:pt x="7592" y="12508"/>
                  </a:lnTo>
                  <a:lnTo>
                    <a:pt x="7227" y="12508"/>
                  </a:lnTo>
                  <a:lnTo>
                    <a:pt x="6886" y="12459"/>
                  </a:lnTo>
                  <a:lnTo>
                    <a:pt x="6521" y="12362"/>
                  </a:lnTo>
                  <a:lnTo>
                    <a:pt x="6375" y="12289"/>
                  </a:lnTo>
                  <a:lnTo>
                    <a:pt x="6205" y="12216"/>
                  </a:lnTo>
                  <a:lnTo>
                    <a:pt x="6083" y="12118"/>
                  </a:lnTo>
                  <a:lnTo>
                    <a:pt x="5986" y="12021"/>
                  </a:lnTo>
                  <a:lnTo>
                    <a:pt x="5888" y="11924"/>
                  </a:lnTo>
                  <a:lnTo>
                    <a:pt x="5815" y="11826"/>
                  </a:lnTo>
                  <a:lnTo>
                    <a:pt x="5694" y="11583"/>
                  </a:lnTo>
                  <a:lnTo>
                    <a:pt x="5572" y="11315"/>
                  </a:lnTo>
                  <a:lnTo>
                    <a:pt x="5645" y="11291"/>
                  </a:lnTo>
                  <a:lnTo>
                    <a:pt x="5840" y="11267"/>
                  </a:lnTo>
                  <a:lnTo>
                    <a:pt x="6107" y="11242"/>
                  </a:lnTo>
                  <a:lnTo>
                    <a:pt x="6180" y="11364"/>
                  </a:lnTo>
                  <a:lnTo>
                    <a:pt x="6278" y="11486"/>
                  </a:lnTo>
                  <a:lnTo>
                    <a:pt x="6448" y="11656"/>
                  </a:lnTo>
                  <a:lnTo>
                    <a:pt x="6594" y="11753"/>
                  </a:lnTo>
                  <a:lnTo>
                    <a:pt x="6764" y="11851"/>
                  </a:lnTo>
                  <a:lnTo>
                    <a:pt x="7105" y="11972"/>
                  </a:lnTo>
                  <a:lnTo>
                    <a:pt x="7446" y="12045"/>
                  </a:lnTo>
                  <a:lnTo>
                    <a:pt x="7811" y="12094"/>
                  </a:lnTo>
                  <a:lnTo>
                    <a:pt x="8151" y="12094"/>
                  </a:lnTo>
                  <a:lnTo>
                    <a:pt x="8492" y="12070"/>
                  </a:lnTo>
                  <a:lnTo>
                    <a:pt x="8833" y="11972"/>
                  </a:lnTo>
                  <a:lnTo>
                    <a:pt x="9003" y="11924"/>
                  </a:lnTo>
                  <a:lnTo>
                    <a:pt x="9173" y="11851"/>
                  </a:lnTo>
                  <a:lnTo>
                    <a:pt x="9295" y="11753"/>
                  </a:lnTo>
                  <a:lnTo>
                    <a:pt x="9441" y="11607"/>
                  </a:lnTo>
                  <a:lnTo>
                    <a:pt x="9563" y="11461"/>
                  </a:lnTo>
                  <a:lnTo>
                    <a:pt x="9587" y="11364"/>
                  </a:lnTo>
                  <a:lnTo>
                    <a:pt x="9611" y="11291"/>
                  </a:lnTo>
                  <a:lnTo>
                    <a:pt x="9636" y="11218"/>
                  </a:lnTo>
                  <a:close/>
                  <a:moveTo>
                    <a:pt x="5231" y="11437"/>
                  </a:moveTo>
                  <a:lnTo>
                    <a:pt x="5231" y="11583"/>
                  </a:lnTo>
                  <a:lnTo>
                    <a:pt x="5280" y="11729"/>
                  </a:lnTo>
                  <a:lnTo>
                    <a:pt x="5329" y="11875"/>
                  </a:lnTo>
                  <a:lnTo>
                    <a:pt x="5402" y="12021"/>
                  </a:lnTo>
                  <a:lnTo>
                    <a:pt x="5596" y="12264"/>
                  </a:lnTo>
                  <a:lnTo>
                    <a:pt x="5815" y="12459"/>
                  </a:lnTo>
                  <a:lnTo>
                    <a:pt x="6010" y="12581"/>
                  </a:lnTo>
                  <a:lnTo>
                    <a:pt x="6205" y="12702"/>
                  </a:lnTo>
                  <a:lnTo>
                    <a:pt x="6399" y="12775"/>
                  </a:lnTo>
                  <a:lnTo>
                    <a:pt x="6618" y="12848"/>
                  </a:lnTo>
                  <a:lnTo>
                    <a:pt x="6837" y="12897"/>
                  </a:lnTo>
                  <a:lnTo>
                    <a:pt x="7056" y="12946"/>
                  </a:lnTo>
                  <a:lnTo>
                    <a:pt x="7494" y="12970"/>
                  </a:lnTo>
                  <a:lnTo>
                    <a:pt x="7908" y="12946"/>
                  </a:lnTo>
                  <a:lnTo>
                    <a:pt x="8322" y="12897"/>
                  </a:lnTo>
                  <a:lnTo>
                    <a:pt x="8760" y="12775"/>
                  </a:lnTo>
                  <a:lnTo>
                    <a:pt x="9149" y="12629"/>
                  </a:lnTo>
                  <a:lnTo>
                    <a:pt x="9344" y="12532"/>
                  </a:lnTo>
                  <a:lnTo>
                    <a:pt x="9538" y="12410"/>
                  </a:lnTo>
                  <a:lnTo>
                    <a:pt x="9709" y="12289"/>
                  </a:lnTo>
                  <a:lnTo>
                    <a:pt x="9879" y="12143"/>
                  </a:lnTo>
                  <a:lnTo>
                    <a:pt x="10025" y="11997"/>
                  </a:lnTo>
                  <a:lnTo>
                    <a:pt x="10147" y="11851"/>
                  </a:lnTo>
                  <a:lnTo>
                    <a:pt x="10268" y="11656"/>
                  </a:lnTo>
                  <a:lnTo>
                    <a:pt x="10366" y="11486"/>
                  </a:lnTo>
                  <a:lnTo>
                    <a:pt x="10950" y="11583"/>
                  </a:lnTo>
                  <a:lnTo>
                    <a:pt x="10974" y="11583"/>
                  </a:lnTo>
                  <a:lnTo>
                    <a:pt x="10828" y="11680"/>
                  </a:lnTo>
                  <a:lnTo>
                    <a:pt x="10658" y="11778"/>
                  </a:lnTo>
                  <a:lnTo>
                    <a:pt x="10512" y="11899"/>
                  </a:lnTo>
                  <a:lnTo>
                    <a:pt x="10366" y="12045"/>
                  </a:lnTo>
                  <a:lnTo>
                    <a:pt x="10317" y="12118"/>
                  </a:lnTo>
                  <a:lnTo>
                    <a:pt x="10293" y="12216"/>
                  </a:lnTo>
                  <a:lnTo>
                    <a:pt x="10439" y="12167"/>
                  </a:lnTo>
                  <a:lnTo>
                    <a:pt x="10585" y="12094"/>
                  </a:lnTo>
                  <a:lnTo>
                    <a:pt x="10852" y="11924"/>
                  </a:lnTo>
                  <a:lnTo>
                    <a:pt x="11193" y="11778"/>
                  </a:lnTo>
                  <a:lnTo>
                    <a:pt x="11315" y="11753"/>
                  </a:lnTo>
                  <a:lnTo>
                    <a:pt x="11436" y="11705"/>
                  </a:lnTo>
                  <a:lnTo>
                    <a:pt x="11461" y="11680"/>
                  </a:lnTo>
                  <a:lnTo>
                    <a:pt x="12020" y="11851"/>
                  </a:lnTo>
                  <a:lnTo>
                    <a:pt x="11728" y="11948"/>
                  </a:lnTo>
                  <a:lnTo>
                    <a:pt x="11436" y="12070"/>
                  </a:lnTo>
                  <a:lnTo>
                    <a:pt x="11144" y="12191"/>
                  </a:lnTo>
                  <a:lnTo>
                    <a:pt x="10877" y="12362"/>
                  </a:lnTo>
                  <a:lnTo>
                    <a:pt x="10633" y="12532"/>
                  </a:lnTo>
                  <a:lnTo>
                    <a:pt x="10609" y="12556"/>
                  </a:lnTo>
                  <a:lnTo>
                    <a:pt x="10633" y="12581"/>
                  </a:lnTo>
                  <a:lnTo>
                    <a:pt x="11144" y="12386"/>
                  </a:lnTo>
                  <a:lnTo>
                    <a:pt x="11655" y="12216"/>
                  </a:lnTo>
                  <a:lnTo>
                    <a:pt x="11874" y="12167"/>
                  </a:lnTo>
                  <a:lnTo>
                    <a:pt x="12093" y="12118"/>
                  </a:lnTo>
                  <a:lnTo>
                    <a:pt x="12312" y="12094"/>
                  </a:lnTo>
                  <a:lnTo>
                    <a:pt x="12531" y="12021"/>
                  </a:lnTo>
                  <a:lnTo>
                    <a:pt x="12969" y="12216"/>
                  </a:lnTo>
                  <a:lnTo>
                    <a:pt x="12726" y="12289"/>
                  </a:lnTo>
                  <a:lnTo>
                    <a:pt x="12507" y="12386"/>
                  </a:lnTo>
                  <a:lnTo>
                    <a:pt x="11874" y="12654"/>
                  </a:lnTo>
                  <a:lnTo>
                    <a:pt x="11582" y="12800"/>
                  </a:lnTo>
                  <a:lnTo>
                    <a:pt x="11266" y="12897"/>
                  </a:lnTo>
                  <a:lnTo>
                    <a:pt x="11242" y="12921"/>
                  </a:lnTo>
                  <a:lnTo>
                    <a:pt x="11217" y="12946"/>
                  </a:lnTo>
                  <a:lnTo>
                    <a:pt x="11242" y="12970"/>
                  </a:lnTo>
                  <a:lnTo>
                    <a:pt x="11266" y="12994"/>
                  </a:lnTo>
                  <a:lnTo>
                    <a:pt x="11850" y="12873"/>
                  </a:lnTo>
                  <a:lnTo>
                    <a:pt x="12458" y="12727"/>
                  </a:lnTo>
                  <a:lnTo>
                    <a:pt x="12677" y="12678"/>
                  </a:lnTo>
                  <a:lnTo>
                    <a:pt x="12920" y="12629"/>
                  </a:lnTo>
                  <a:lnTo>
                    <a:pt x="13164" y="12556"/>
                  </a:lnTo>
                  <a:lnTo>
                    <a:pt x="13285" y="12508"/>
                  </a:lnTo>
                  <a:lnTo>
                    <a:pt x="13383" y="12459"/>
                  </a:lnTo>
                  <a:lnTo>
                    <a:pt x="13626" y="12629"/>
                  </a:lnTo>
                  <a:lnTo>
                    <a:pt x="13869" y="12824"/>
                  </a:lnTo>
                  <a:lnTo>
                    <a:pt x="13602" y="12873"/>
                  </a:lnTo>
                  <a:lnTo>
                    <a:pt x="12847" y="13067"/>
                  </a:lnTo>
                  <a:lnTo>
                    <a:pt x="12482" y="13165"/>
                  </a:lnTo>
                  <a:lnTo>
                    <a:pt x="12142" y="13286"/>
                  </a:lnTo>
                  <a:lnTo>
                    <a:pt x="12093" y="13335"/>
                  </a:lnTo>
                  <a:lnTo>
                    <a:pt x="12117" y="13359"/>
                  </a:lnTo>
                  <a:lnTo>
                    <a:pt x="12263" y="13408"/>
                  </a:lnTo>
                  <a:lnTo>
                    <a:pt x="12409" y="13432"/>
                  </a:lnTo>
                  <a:lnTo>
                    <a:pt x="12531" y="13457"/>
                  </a:lnTo>
                  <a:lnTo>
                    <a:pt x="12677" y="13432"/>
                  </a:lnTo>
                  <a:lnTo>
                    <a:pt x="12969" y="13408"/>
                  </a:lnTo>
                  <a:lnTo>
                    <a:pt x="13237" y="13335"/>
                  </a:lnTo>
                  <a:lnTo>
                    <a:pt x="13675" y="13238"/>
                  </a:lnTo>
                  <a:lnTo>
                    <a:pt x="13869" y="13189"/>
                  </a:lnTo>
                  <a:lnTo>
                    <a:pt x="14088" y="13165"/>
                  </a:lnTo>
                  <a:lnTo>
                    <a:pt x="14186" y="13140"/>
                  </a:lnTo>
                  <a:lnTo>
                    <a:pt x="14356" y="13335"/>
                  </a:lnTo>
                  <a:lnTo>
                    <a:pt x="14502" y="13530"/>
                  </a:lnTo>
                  <a:lnTo>
                    <a:pt x="14186" y="13554"/>
                  </a:lnTo>
                  <a:lnTo>
                    <a:pt x="13845" y="13578"/>
                  </a:lnTo>
                  <a:lnTo>
                    <a:pt x="13529" y="13627"/>
                  </a:lnTo>
                  <a:lnTo>
                    <a:pt x="13212" y="13676"/>
                  </a:lnTo>
                  <a:lnTo>
                    <a:pt x="13042" y="13724"/>
                  </a:lnTo>
                  <a:lnTo>
                    <a:pt x="12896" y="13773"/>
                  </a:lnTo>
                  <a:lnTo>
                    <a:pt x="12872" y="13797"/>
                  </a:lnTo>
                  <a:lnTo>
                    <a:pt x="12872" y="13822"/>
                  </a:lnTo>
                  <a:lnTo>
                    <a:pt x="12896" y="13846"/>
                  </a:lnTo>
                  <a:lnTo>
                    <a:pt x="12896" y="13870"/>
                  </a:lnTo>
                  <a:lnTo>
                    <a:pt x="13188" y="13919"/>
                  </a:lnTo>
                  <a:lnTo>
                    <a:pt x="13456" y="13943"/>
                  </a:lnTo>
                  <a:lnTo>
                    <a:pt x="13991" y="13919"/>
                  </a:lnTo>
                  <a:lnTo>
                    <a:pt x="14745" y="13919"/>
                  </a:lnTo>
                  <a:lnTo>
                    <a:pt x="14916" y="14284"/>
                  </a:lnTo>
                  <a:lnTo>
                    <a:pt x="14405" y="14308"/>
                  </a:lnTo>
                  <a:lnTo>
                    <a:pt x="13821" y="14308"/>
                  </a:lnTo>
                  <a:lnTo>
                    <a:pt x="13529" y="14333"/>
                  </a:lnTo>
                  <a:lnTo>
                    <a:pt x="13383" y="14357"/>
                  </a:lnTo>
                  <a:lnTo>
                    <a:pt x="13237" y="14381"/>
                  </a:lnTo>
                  <a:lnTo>
                    <a:pt x="13212" y="14406"/>
                  </a:lnTo>
                  <a:lnTo>
                    <a:pt x="13188" y="14454"/>
                  </a:lnTo>
                  <a:lnTo>
                    <a:pt x="13212" y="14503"/>
                  </a:lnTo>
                  <a:lnTo>
                    <a:pt x="13237" y="14527"/>
                  </a:lnTo>
                  <a:lnTo>
                    <a:pt x="13529" y="14600"/>
                  </a:lnTo>
                  <a:lnTo>
                    <a:pt x="13821" y="14625"/>
                  </a:lnTo>
                  <a:lnTo>
                    <a:pt x="14721" y="14625"/>
                  </a:lnTo>
                  <a:lnTo>
                    <a:pt x="15037" y="14600"/>
                  </a:lnTo>
                  <a:lnTo>
                    <a:pt x="15110" y="14868"/>
                  </a:lnTo>
                  <a:lnTo>
                    <a:pt x="15159" y="15136"/>
                  </a:lnTo>
                  <a:lnTo>
                    <a:pt x="14989" y="15087"/>
                  </a:lnTo>
                  <a:lnTo>
                    <a:pt x="14818" y="15087"/>
                  </a:lnTo>
                  <a:lnTo>
                    <a:pt x="14453" y="15063"/>
                  </a:lnTo>
                  <a:lnTo>
                    <a:pt x="14234" y="15063"/>
                  </a:lnTo>
                  <a:lnTo>
                    <a:pt x="13991" y="15087"/>
                  </a:lnTo>
                  <a:lnTo>
                    <a:pt x="13772" y="15111"/>
                  </a:lnTo>
                  <a:lnTo>
                    <a:pt x="13529" y="15184"/>
                  </a:lnTo>
                  <a:lnTo>
                    <a:pt x="13504" y="15209"/>
                  </a:lnTo>
                  <a:lnTo>
                    <a:pt x="13504" y="15233"/>
                  </a:lnTo>
                  <a:lnTo>
                    <a:pt x="13504" y="15282"/>
                  </a:lnTo>
                  <a:lnTo>
                    <a:pt x="13553" y="15282"/>
                  </a:lnTo>
                  <a:lnTo>
                    <a:pt x="14015" y="15306"/>
                  </a:lnTo>
                  <a:lnTo>
                    <a:pt x="14453" y="15330"/>
                  </a:lnTo>
                  <a:lnTo>
                    <a:pt x="14843" y="15355"/>
                  </a:lnTo>
                  <a:lnTo>
                    <a:pt x="15013" y="15355"/>
                  </a:lnTo>
                  <a:lnTo>
                    <a:pt x="15183" y="15330"/>
                  </a:lnTo>
                  <a:lnTo>
                    <a:pt x="15183" y="15330"/>
                  </a:lnTo>
                  <a:lnTo>
                    <a:pt x="15086" y="15355"/>
                  </a:lnTo>
                  <a:lnTo>
                    <a:pt x="14794" y="15452"/>
                  </a:lnTo>
                  <a:lnTo>
                    <a:pt x="14502" y="15549"/>
                  </a:lnTo>
                  <a:lnTo>
                    <a:pt x="13918" y="15671"/>
                  </a:lnTo>
                  <a:lnTo>
                    <a:pt x="13310" y="15768"/>
                  </a:lnTo>
                  <a:lnTo>
                    <a:pt x="12701" y="15841"/>
                  </a:lnTo>
                  <a:lnTo>
                    <a:pt x="12677" y="15720"/>
                  </a:lnTo>
                  <a:lnTo>
                    <a:pt x="12653" y="15525"/>
                  </a:lnTo>
                  <a:lnTo>
                    <a:pt x="12628" y="15428"/>
                  </a:lnTo>
                  <a:lnTo>
                    <a:pt x="12555" y="15330"/>
                  </a:lnTo>
                  <a:lnTo>
                    <a:pt x="12482" y="15257"/>
                  </a:lnTo>
                  <a:lnTo>
                    <a:pt x="12385" y="15233"/>
                  </a:lnTo>
                  <a:lnTo>
                    <a:pt x="12288" y="15257"/>
                  </a:lnTo>
                  <a:lnTo>
                    <a:pt x="12215" y="15330"/>
                  </a:lnTo>
                  <a:lnTo>
                    <a:pt x="12166" y="15428"/>
                  </a:lnTo>
                  <a:lnTo>
                    <a:pt x="12142" y="15525"/>
                  </a:lnTo>
                  <a:lnTo>
                    <a:pt x="12142" y="15720"/>
                  </a:lnTo>
                  <a:lnTo>
                    <a:pt x="12142" y="15890"/>
                  </a:lnTo>
                  <a:lnTo>
                    <a:pt x="11801" y="15939"/>
                  </a:lnTo>
                  <a:lnTo>
                    <a:pt x="11290" y="15987"/>
                  </a:lnTo>
                  <a:lnTo>
                    <a:pt x="10755" y="16036"/>
                  </a:lnTo>
                  <a:lnTo>
                    <a:pt x="9709" y="16085"/>
                  </a:lnTo>
                  <a:lnTo>
                    <a:pt x="7592" y="16085"/>
                  </a:lnTo>
                  <a:lnTo>
                    <a:pt x="6521" y="16060"/>
                  </a:lnTo>
                  <a:lnTo>
                    <a:pt x="5475" y="16012"/>
                  </a:lnTo>
                  <a:lnTo>
                    <a:pt x="4428" y="15939"/>
                  </a:lnTo>
                  <a:lnTo>
                    <a:pt x="3382" y="15841"/>
                  </a:lnTo>
                  <a:lnTo>
                    <a:pt x="3236" y="15817"/>
                  </a:lnTo>
                  <a:lnTo>
                    <a:pt x="3236" y="15768"/>
                  </a:lnTo>
                  <a:lnTo>
                    <a:pt x="3236" y="15671"/>
                  </a:lnTo>
                  <a:lnTo>
                    <a:pt x="3212" y="15622"/>
                  </a:lnTo>
                  <a:lnTo>
                    <a:pt x="3212" y="15574"/>
                  </a:lnTo>
                  <a:lnTo>
                    <a:pt x="3236" y="15403"/>
                  </a:lnTo>
                  <a:lnTo>
                    <a:pt x="3236" y="15306"/>
                  </a:lnTo>
                  <a:lnTo>
                    <a:pt x="3212" y="15209"/>
                  </a:lnTo>
                  <a:lnTo>
                    <a:pt x="3163" y="15136"/>
                  </a:lnTo>
                  <a:lnTo>
                    <a:pt x="3090" y="15087"/>
                  </a:lnTo>
                  <a:lnTo>
                    <a:pt x="3017" y="15087"/>
                  </a:lnTo>
                  <a:lnTo>
                    <a:pt x="2920" y="15111"/>
                  </a:lnTo>
                  <a:lnTo>
                    <a:pt x="2823" y="15209"/>
                  </a:lnTo>
                  <a:lnTo>
                    <a:pt x="2750" y="15330"/>
                  </a:lnTo>
                  <a:lnTo>
                    <a:pt x="2725" y="15452"/>
                  </a:lnTo>
                  <a:lnTo>
                    <a:pt x="2701" y="15598"/>
                  </a:lnTo>
                  <a:lnTo>
                    <a:pt x="2701" y="15695"/>
                  </a:lnTo>
                  <a:lnTo>
                    <a:pt x="2141" y="15525"/>
                  </a:lnTo>
                  <a:lnTo>
                    <a:pt x="1582" y="15355"/>
                  </a:lnTo>
                  <a:lnTo>
                    <a:pt x="1314" y="15282"/>
                  </a:lnTo>
                  <a:lnTo>
                    <a:pt x="1046" y="15257"/>
                  </a:lnTo>
                  <a:lnTo>
                    <a:pt x="754" y="15233"/>
                  </a:lnTo>
                  <a:lnTo>
                    <a:pt x="487" y="15257"/>
                  </a:lnTo>
                  <a:lnTo>
                    <a:pt x="462" y="15038"/>
                  </a:lnTo>
                  <a:lnTo>
                    <a:pt x="487" y="14844"/>
                  </a:lnTo>
                  <a:lnTo>
                    <a:pt x="511" y="14625"/>
                  </a:lnTo>
                  <a:lnTo>
                    <a:pt x="584" y="14430"/>
                  </a:lnTo>
                  <a:lnTo>
                    <a:pt x="657" y="14235"/>
                  </a:lnTo>
                  <a:lnTo>
                    <a:pt x="754" y="14041"/>
                  </a:lnTo>
                  <a:lnTo>
                    <a:pt x="852" y="13870"/>
                  </a:lnTo>
                  <a:lnTo>
                    <a:pt x="973" y="13676"/>
                  </a:lnTo>
                  <a:lnTo>
                    <a:pt x="1241" y="13359"/>
                  </a:lnTo>
                  <a:lnTo>
                    <a:pt x="1557" y="13043"/>
                  </a:lnTo>
                  <a:lnTo>
                    <a:pt x="1874" y="12775"/>
                  </a:lnTo>
                  <a:lnTo>
                    <a:pt x="2190" y="12532"/>
                  </a:lnTo>
                  <a:lnTo>
                    <a:pt x="2409" y="12386"/>
                  </a:lnTo>
                  <a:lnTo>
                    <a:pt x="2604" y="12289"/>
                  </a:lnTo>
                  <a:lnTo>
                    <a:pt x="3042" y="12070"/>
                  </a:lnTo>
                  <a:lnTo>
                    <a:pt x="3480" y="11924"/>
                  </a:lnTo>
                  <a:lnTo>
                    <a:pt x="3942" y="11778"/>
                  </a:lnTo>
                  <a:lnTo>
                    <a:pt x="4234" y="11680"/>
                  </a:lnTo>
                  <a:lnTo>
                    <a:pt x="4574" y="11607"/>
                  </a:lnTo>
                  <a:lnTo>
                    <a:pt x="5231" y="11437"/>
                  </a:lnTo>
                  <a:close/>
                  <a:moveTo>
                    <a:pt x="8200" y="1"/>
                  </a:moveTo>
                  <a:lnTo>
                    <a:pt x="7811" y="50"/>
                  </a:lnTo>
                  <a:lnTo>
                    <a:pt x="7470" y="123"/>
                  </a:lnTo>
                  <a:lnTo>
                    <a:pt x="7154" y="244"/>
                  </a:lnTo>
                  <a:lnTo>
                    <a:pt x="6667" y="463"/>
                  </a:lnTo>
                  <a:lnTo>
                    <a:pt x="6424" y="609"/>
                  </a:lnTo>
                  <a:lnTo>
                    <a:pt x="6278" y="731"/>
                  </a:lnTo>
                  <a:lnTo>
                    <a:pt x="6205" y="804"/>
                  </a:lnTo>
                  <a:lnTo>
                    <a:pt x="6180" y="853"/>
                  </a:lnTo>
                  <a:lnTo>
                    <a:pt x="6205" y="926"/>
                  </a:lnTo>
                  <a:lnTo>
                    <a:pt x="6253" y="974"/>
                  </a:lnTo>
                  <a:lnTo>
                    <a:pt x="6302" y="999"/>
                  </a:lnTo>
                  <a:lnTo>
                    <a:pt x="6472" y="999"/>
                  </a:lnTo>
                  <a:lnTo>
                    <a:pt x="6594" y="950"/>
                  </a:lnTo>
                  <a:lnTo>
                    <a:pt x="6716" y="877"/>
                  </a:lnTo>
                  <a:lnTo>
                    <a:pt x="7178" y="682"/>
                  </a:lnTo>
                  <a:lnTo>
                    <a:pt x="7421" y="585"/>
                  </a:lnTo>
                  <a:lnTo>
                    <a:pt x="7665" y="488"/>
                  </a:lnTo>
                  <a:lnTo>
                    <a:pt x="8005" y="439"/>
                  </a:lnTo>
                  <a:lnTo>
                    <a:pt x="8346" y="415"/>
                  </a:lnTo>
                  <a:lnTo>
                    <a:pt x="8735" y="439"/>
                  </a:lnTo>
                  <a:lnTo>
                    <a:pt x="9125" y="488"/>
                  </a:lnTo>
                  <a:lnTo>
                    <a:pt x="9490" y="585"/>
                  </a:lnTo>
                  <a:lnTo>
                    <a:pt x="9855" y="707"/>
                  </a:lnTo>
                  <a:lnTo>
                    <a:pt x="10195" y="828"/>
                  </a:lnTo>
                  <a:lnTo>
                    <a:pt x="10487" y="974"/>
                  </a:lnTo>
                  <a:lnTo>
                    <a:pt x="10706" y="1096"/>
                  </a:lnTo>
                  <a:lnTo>
                    <a:pt x="10877" y="1242"/>
                  </a:lnTo>
                  <a:lnTo>
                    <a:pt x="11023" y="1412"/>
                  </a:lnTo>
                  <a:lnTo>
                    <a:pt x="11169" y="1583"/>
                  </a:lnTo>
                  <a:lnTo>
                    <a:pt x="11290" y="1801"/>
                  </a:lnTo>
                  <a:lnTo>
                    <a:pt x="11388" y="1996"/>
                  </a:lnTo>
                  <a:lnTo>
                    <a:pt x="11485" y="2215"/>
                  </a:lnTo>
                  <a:lnTo>
                    <a:pt x="11558" y="2458"/>
                  </a:lnTo>
                  <a:lnTo>
                    <a:pt x="11655" y="2921"/>
                  </a:lnTo>
                  <a:lnTo>
                    <a:pt x="11728" y="3407"/>
                  </a:lnTo>
                  <a:lnTo>
                    <a:pt x="11753" y="3894"/>
                  </a:lnTo>
                  <a:lnTo>
                    <a:pt x="11753" y="4356"/>
                  </a:lnTo>
                  <a:lnTo>
                    <a:pt x="11217" y="4356"/>
                  </a:lnTo>
                  <a:lnTo>
                    <a:pt x="10974" y="4332"/>
                  </a:lnTo>
                  <a:lnTo>
                    <a:pt x="10731" y="4259"/>
                  </a:lnTo>
                  <a:lnTo>
                    <a:pt x="10487" y="4210"/>
                  </a:lnTo>
                  <a:lnTo>
                    <a:pt x="10244" y="4113"/>
                  </a:lnTo>
                  <a:lnTo>
                    <a:pt x="9782" y="3918"/>
                  </a:lnTo>
                  <a:lnTo>
                    <a:pt x="9319" y="3675"/>
                  </a:lnTo>
                  <a:lnTo>
                    <a:pt x="8881" y="3432"/>
                  </a:lnTo>
                  <a:lnTo>
                    <a:pt x="8419" y="3164"/>
                  </a:lnTo>
                  <a:lnTo>
                    <a:pt x="7981" y="2921"/>
                  </a:lnTo>
                  <a:lnTo>
                    <a:pt x="7908" y="2896"/>
                  </a:lnTo>
                  <a:lnTo>
                    <a:pt x="7835" y="2896"/>
                  </a:lnTo>
                  <a:lnTo>
                    <a:pt x="7786" y="2921"/>
                  </a:lnTo>
                  <a:lnTo>
                    <a:pt x="7738" y="2945"/>
                  </a:lnTo>
                  <a:lnTo>
                    <a:pt x="7689" y="2994"/>
                  </a:lnTo>
                  <a:lnTo>
                    <a:pt x="7665" y="3042"/>
                  </a:lnTo>
                  <a:lnTo>
                    <a:pt x="7640" y="3115"/>
                  </a:lnTo>
                  <a:lnTo>
                    <a:pt x="7640" y="3164"/>
                  </a:lnTo>
                  <a:lnTo>
                    <a:pt x="7713" y="3529"/>
                  </a:lnTo>
                  <a:lnTo>
                    <a:pt x="7786" y="3894"/>
                  </a:lnTo>
                  <a:lnTo>
                    <a:pt x="7640" y="3797"/>
                  </a:lnTo>
                  <a:lnTo>
                    <a:pt x="7494" y="3699"/>
                  </a:lnTo>
                  <a:lnTo>
                    <a:pt x="7202" y="3432"/>
                  </a:lnTo>
                  <a:lnTo>
                    <a:pt x="6959" y="3140"/>
                  </a:lnTo>
                  <a:lnTo>
                    <a:pt x="6740" y="2799"/>
                  </a:lnTo>
                  <a:lnTo>
                    <a:pt x="6545" y="2458"/>
                  </a:lnTo>
                  <a:lnTo>
                    <a:pt x="6424" y="2118"/>
                  </a:lnTo>
                  <a:lnTo>
                    <a:pt x="6399" y="1947"/>
                  </a:lnTo>
                  <a:lnTo>
                    <a:pt x="6375" y="1777"/>
                  </a:lnTo>
                  <a:lnTo>
                    <a:pt x="6375" y="1607"/>
                  </a:lnTo>
                  <a:lnTo>
                    <a:pt x="6399" y="1461"/>
                  </a:lnTo>
                  <a:lnTo>
                    <a:pt x="6399" y="1388"/>
                  </a:lnTo>
                  <a:lnTo>
                    <a:pt x="6399" y="1339"/>
                  </a:lnTo>
                  <a:lnTo>
                    <a:pt x="6351" y="1291"/>
                  </a:lnTo>
                  <a:lnTo>
                    <a:pt x="6302" y="1266"/>
                  </a:lnTo>
                  <a:lnTo>
                    <a:pt x="6205" y="1266"/>
                  </a:lnTo>
                  <a:lnTo>
                    <a:pt x="6156" y="1291"/>
                  </a:lnTo>
                  <a:lnTo>
                    <a:pt x="6107" y="1339"/>
                  </a:lnTo>
                  <a:lnTo>
                    <a:pt x="6034" y="1485"/>
                  </a:lnTo>
                  <a:lnTo>
                    <a:pt x="6010" y="1655"/>
                  </a:lnTo>
                  <a:lnTo>
                    <a:pt x="5815" y="1680"/>
                  </a:lnTo>
                  <a:lnTo>
                    <a:pt x="5645" y="1728"/>
                  </a:lnTo>
                  <a:lnTo>
                    <a:pt x="5475" y="1826"/>
                  </a:lnTo>
                  <a:lnTo>
                    <a:pt x="5304" y="1923"/>
                  </a:lnTo>
                  <a:lnTo>
                    <a:pt x="5085" y="2069"/>
                  </a:lnTo>
                  <a:lnTo>
                    <a:pt x="4891" y="2215"/>
                  </a:lnTo>
                  <a:lnTo>
                    <a:pt x="4720" y="2337"/>
                  </a:lnTo>
                  <a:lnTo>
                    <a:pt x="4647" y="2410"/>
                  </a:lnTo>
                  <a:lnTo>
                    <a:pt x="4599" y="2507"/>
                  </a:lnTo>
                  <a:lnTo>
                    <a:pt x="4574" y="2531"/>
                  </a:lnTo>
                  <a:lnTo>
                    <a:pt x="4599" y="2556"/>
                  </a:lnTo>
                  <a:lnTo>
                    <a:pt x="4623" y="2580"/>
                  </a:lnTo>
                  <a:lnTo>
                    <a:pt x="4647" y="2604"/>
                  </a:lnTo>
                  <a:lnTo>
                    <a:pt x="4745" y="2580"/>
                  </a:lnTo>
                  <a:lnTo>
                    <a:pt x="4818" y="2556"/>
                  </a:lnTo>
                  <a:lnTo>
                    <a:pt x="4988" y="2458"/>
                  </a:lnTo>
                  <a:lnTo>
                    <a:pt x="5280" y="2239"/>
                  </a:lnTo>
                  <a:lnTo>
                    <a:pt x="5621" y="1996"/>
                  </a:lnTo>
                  <a:lnTo>
                    <a:pt x="5986" y="1801"/>
                  </a:lnTo>
                  <a:lnTo>
                    <a:pt x="5986" y="1996"/>
                  </a:lnTo>
                  <a:lnTo>
                    <a:pt x="6034" y="2166"/>
                  </a:lnTo>
                  <a:lnTo>
                    <a:pt x="6083" y="2337"/>
                  </a:lnTo>
                  <a:lnTo>
                    <a:pt x="6156" y="2531"/>
                  </a:lnTo>
                  <a:lnTo>
                    <a:pt x="6302" y="2872"/>
                  </a:lnTo>
                  <a:lnTo>
                    <a:pt x="6472" y="3164"/>
                  </a:lnTo>
                  <a:lnTo>
                    <a:pt x="6618" y="3359"/>
                  </a:lnTo>
                  <a:lnTo>
                    <a:pt x="6764" y="3578"/>
                  </a:lnTo>
                  <a:lnTo>
                    <a:pt x="6959" y="3772"/>
                  </a:lnTo>
                  <a:lnTo>
                    <a:pt x="7129" y="3967"/>
                  </a:lnTo>
                  <a:lnTo>
                    <a:pt x="7348" y="4137"/>
                  </a:lnTo>
                  <a:lnTo>
                    <a:pt x="7567" y="4283"/>
                  </a:lnTo>
                  <a:lnTo>
                    <a:pt x="7811" y="4381"/>
                  </a:lnTo>
                  <a:lnTo>
                    <a:pt x="8054" y="4454"/>
                  </a:lnTo>
                  <a:lnTo>
                    <a:pt x="8151" y="4454"/>
                  </a:lnTo>
                  <a:lnTo>
                    <a:pt x="8249" y="4381"/>
                  </a:lnTo>
                  <a:lnTo>
                    <a:pt x="8297" y="4356"/>
                  </a:lnTo>
                  <a:lnTo>
                    <a:pt x="8322" y="4308"/>
                  </a:lnTo>
                  <a:lnTo>
                    <a:pt x="8322" y="4235"/>
                  </a:lnTo>
                  <a:lnTo>
                    <a:pt x="8322" y="4186"/>
                  </a:lnTo>
                  <a:lnTo>
                    <a:pt x="8151" y="3505"/>
                  </a:lnTo>
                  <a:lnTo>
                    <a:pt x="8151" y="3505"/>
                  </a:lnTo>
                  <a:lnTo>
                    <a:pt x="8881" y="3918"/>
                  </a:lnTo>
                  <a:lnTo>
                    <a:pt x="9587" y="4283"/>
                  </a:lnTo>
                  <a:lnTo>
                    <a:pt x="9952" y="4429"/>
                  </a:lnTo>
                  <a:lnTo>
                    <a:pt x="10317" y="4575"/>
                  </a:lnTo>
                  <a:lnTo>
                    <a:pt x="10682" y="4697"/>
                  </a:lnTo>
                  <a:lnTo>
                    <a:pt x="11071" y="4746"/>
                  </a:lnTo>
                  <a:lnTo>
                    <a:pt x="11169" y="4940"/>
                  </a:lnTo>
                  <a:lnTo>
                    <a:pt x="11242" y="5111"/>
                  </a:lnTo>
                  <a:lnTo>
                    <a:pt x="11266" y="5281"/>
                  </a:lnTo>
                  <a:lnTo>
                    <a:pt x="11266" y="5451"/>
                  </a:lnTo>
                  <a:lnTo>
                    <a:pt x="11242" y="5792"/>
                  </a:lnTo>
                  <a:lnTo>
                    <a:pt x="11266" y="5865"/>
                  </a:lnTo>
                  <a:lnTo>
                    <a:pt x="11315" y="5938"/>
                  </a:lnTo>
                  <a:lnTo>
                    <a:pt x="11363" y="5987"/>
                  </a:lnTo>
                  <a:lnTo>
                    <a:pt x="11509" y="5987"/>
                  </a:lnTo>
                  <a:lnTo>
                    <a:pt x="11582" y="5962"/>
                  </a:lnTo>
                  <a:lnTo>
                    <a:pt x="11631" y="5914"/>
                  </a:lnTo>
                  <a:lnTo>
                    <a:pt x="11655" y="5841"/>
                  </a:lnTo>
                  <a:lnTo>
                    <a:pt x="11704" y="5622"/>
                  </a:lnTo>
                  <a:lnTo>
                    <a:pt x="11704" y="5354"/>
                  </a:lnTo>
                  <a:lnTo>
                    <a:pt x="11680" y="5135"/>
                  </a:lnTo>
                  <a:lnTo>
                    <a:pt x="11607" y="4892"/>
                  </a:lnTo>
                  <a:lnTo>
                    <a:pt x="11558" y="4794"/>
                  </a:lnTo>
                  <a:lnTo>
                    <a:pt x="11680" y="4770"/>
                  </a:lnTo>
                  <a:lnTo>
                    <a:pt x="11801" y="4940"/>
                  </a:lnTo>
                  <a:lnTo>
                    <a:pt x="11923" y="5111"/>
                  </a:lnTo>
                  <a:lnTo>
                    <a:pt x="11996" y="5305"/>
                  </a:lnTo>
                  <a:lnTo>
                    <a:pt x="12044" y="5500"/>
                  </a:lnTo>
                  <a:lnTo>
                    <a:pt x="12069" y="5695"/>
                  </a:lnTo>
                  <a:lnTo>
                    <a:pt x="12093" y="5889"/>
                  </a:lnTo>
                  <a:lnTo>
                    <a:pt x="12069" y="6108"/>
                  </a:lnTo>
                  <a:lnTo>
                    <a:pt x="12044" y="6303"/>
                  </a:lnTo>
                  <a:lnTo>
                    <a:pt x="11996" y="6522"/>
                  </a:lnTo>
                  <a:lnTo>
                    <a:pt x="11899" y="6692"/>
                  </a:lnTo>
                  <a:lnTo>
                    <a:pt x="11801" y="6887"/>
                  </a:lnTo>
                  <a:lnTo>
                    <a:pt x="11655" y="7033"/>
                  </a:lnTo>
                  <a:lnTo>
                    <a:pt x="11631" y="7082"/>
                  </a:lnTo>
                  <a:lnTo>
                    <a:pt x="11631" y="6936"/>
                  </a:lnTo>
                  <a:lnTo>
                    <a:pt x="11631" y="6814"/>
                  </a:lnTo>
                  <a:lnTo>
                    <a:pt x="11582" y="6717"/>
                  </a:lnTo>
                  <a:lnTo>
                    <a:pt x="11509" y="6619"/>
                  </a:lnTo>
                  <a:lnTo>
                    <a:pt x="11436" y="6571"/>
                  </a:lnTo>
                  <a:lnTo>
                    <a:pt x="11290" y="6571"/>
                  </a:lnTo>
                  <a:lnTo>
                    <a:pt x="11242" y="6619"/>
                  </a:lnTo>
                  <a:lnTo>
                    <a:pt x="11193" y="6668"/>
                  </a:lnTo>
                  <a:lnTo>
                    <a:pt x="11169" y="6717"/>
                  </a:lnTo>
                  <a:lnTo>
                    <a:pt x="11169" y="6790"/>
                  </a:lnTo>
                  <a:lnTo>
                    <a:pt x="11193" y="6863"/>
                  </a:lnTo>
                  <a:lnTo>
                    <a:pt x="11169" y="6838"/>
                  </a:lnTo>
                  <a:lnTo>
                    <a:pt x="11144" y="6863"/>
                  </a:lnTo>
                  <a:lnTo>
                    <a:pt x="11144" y="6984"/>
                  </a:lnTo>
                  <a:lnTo>
                    <a:pt x="11071" y="7228"/>
                  </a:lnTo>
                  <a:lnTo>
                    <a:pt x="10974" y="7447"/>
                  </a:lnTo>
                  <a:lnTo>
                    <a:pt x="10755" y="7933"/>
                  </a:lnTo>
                  <a:lnTo>
                    <a:pt x="10487" y="8396"/>
                  </a:lnTo>
                  <a:lnTo>
                    <a:pt x="10317" y="8663"/>
                  </a:lnTo>
                  <a:lnTo>
                    <a:pt x="10098" y="8907"/>
                  </a:lnTo>
                  <a:lnTo>
                    <a:pt x="9879" y="9126"/>
                  </a:lnTo>
                  <a:lnTo>
                    <a:pt x="9611" y="9320"/>
                  </a:lnTo>
                  <a:lnTo>
                    <a:pt x="9344" y="9491"/>
                  </a:lnTo>
                  <a:lnTo>
                    <a:pt x="9052" y="9637"/>
                  </a:lnTo>
                  <a:lnTo>
                    <a:pt x="8735" y="9734"/>
                  </a:lnTo>
                  <a:lnTo>
                    <a:pt x="8419" y="9782"/>
                  </a:lnTo>
                  <a:lnTo>
                    <a:pt x="8078" y="9807"/>
                  </a:lnTo>
                  <a:lnTo>
                    <a:pt x="7738" y="9782"/>
                  </a:lnTo>
                  <a:lnTo>
                    <a:pt x="7397" y="9709"/>
                  </a:lnTo>
                  <a:lnTo>
                    <a:pt x="7056" y="9612"/>
                  </a:lnTo>
                  <a:lnTo>
                    <a:pt x="6716" y="9466"/>
                  </a:lnTo>
                  <a:lnTo>
                    <a:pt x="6424" y="9296"/>
                  </a:lnTo>
                  <a:lnTo>
                    <a:pt x="6107" y="9126"/>
                  </a:lnTo>
                  <a:lnTo>
                    <a:pt x="5840" y="8907"/>
                  </a:lnTo>
                  <a:lnTo>
                    <a:pt x="5596" y="8712"/>
                  </a:lnTo>
                  <a:lnTo>
                    <a:pt x="5377" y="8469"/>
                  </a:lnTo>
                  <a:lnTo>
                    <a:pt x="5158" y="8225"/>
                  </a:lnTo>
                  <a:lnTo>
                    <a:pt x="4988" y="7958"/>
                  </a:lnTo>
                  <a:lnTo>
                    <a:pt x="4891" y="7787"/>
                  </a:lnTo>
                  <a:lnTo>
                    <a:pt x="4818" y="7641"/>
                  </a:lnTo>
                  <a:lnTo>
                    <a:pt x="4696" y="7301"/>
                  </a:lnTo>
                  <a:lnTo>
                    <a:pt x="4599" y="6960"/>
                  </a:lnTo>
                  <a:lnTo>
                    <a:pt x="4477" y="6644"/>
                  </a:lnTo>
                  <a:lnTo>
                    <a:pt x="4428" y="6571"/>
                  </a:lnTo>
                  <a:lnTo>
                    <a:pt x="4355" y="6546"/>
                  </a:lnTo>
                  <a:lnTo>
                    <a:pt x="4282" y="6571"/>
                  </a:lnTo>
                  <a:lnTo>
                    <a:pt x="4258" y="6595"/>
                  </a:lnTo>
                  <a:lnTo>
                    <a:pt x="4234" y="6644"/>
                  </a:lnTo>
                  <a:lnTo>
                    <a:pt x="4209" y="6936"/>
                  </a:lnTo>
                  <a:lnTo>
                    <a:pt x="4234" y="7228"/>
                  </a:lnTo>
                  <a:lnTo>
                    <a:pt x="4088" y="7130"/>
                  </a:lnTo>
                  <a:lnTo>
                    <a:pt x="3966" y="7033"/>
                  </a:lnTo>
                  <a:lnTo>
                    <a:pt x="3845" y="6911"/>
                  </a:lnTo>
                  <a:lnTo>
                    <a:pt x="3772" y="6790"/>
                  </a:lnTo>
                  <a:lnTo>
                    <a:pt x="3699" y="6644"/>
                  </a:lnTo>
                  <a:lnTo>
                    <a:pt x="3650" y="6473"/>
                  </a:lnTo>
                  <a:lnTo>
                    <a:pt x="3577" y="6133"/>
                  </a:lnTo>
                  <a:lnTo>
                    <a:pt x="3553" y="5816"/>
                  </a:lnTo>
                  <a:lnTo>
                    <a:pt x="3577" y="5670"/>
                  </a:lnTo>
                  <a:lnTo>
                    <a:pt x="3601" y="5524"/>
                  </a:lnTo>
                  <a:lnTo>
                    <a:pt x="3650" y="5378"/>
                  </a:lnTo>
                  <a:lnTo>
                    <a:pt x="3699" y="5232"/>
                  </a:lnTo>
                  <a:lnTo>
                    <a:pt x="3772" y="5111"/>
                  </a:lnTo>
                  <a:lnTo>
                    <a:pt x="3893" y="5013"/>
                  </a:lnTo>
                  <a:lnTo>
                    <a:pt x="3942" y="5013"/>
                  </a:lnTo>
                  <a:lnTo>
                    <a:pt x="3918" y="5208"/>
                  </a:lnTo>
                  <a:lnTo>
                    <a:pt x="3942" y="5403"/>
                  </a:lnTo>
                  <a:lnTo>
                    <a:pt x="3966" y="5476"/>
                  </a:lnTo>
                  <a:lnTo>
                    <a:pt x="4015" y="5549"/>
                  </a:lnTo>
                  <a:lnTo>
                    <a:pt x="4063" y="5622"/>
                  </a:lnTo>
                  <a:lnTo>
                    <a:pt x="4136" y="5670"/>
                  </a:lnTo>
                  <a:lnTo>
                    <a:pt x="4209" y="5695"/>
                  </a:lnTo>
                  <a:lnTo>
                    <a:pt x="4258" y="5670"/>
                  </a:lnTo>
                  <a:lnTo>
                    <a:pt x="4307" y="5646"/>
                  </a:lnTo>
                  <a:lnTo>
                    <a:pt x="4355" y="5597"/>
                  </a:lnTo>
                  <a:lnTo>
                    <a:pt x="4355" y="5476"/>
                  </a:lnTo>
                  <a:lnTo>
                    <a:pt x="4355" y="5403"/>
                  </a:lnTo>
                  <a:lnTo>
                    <a:pt x="4307" y="5208"/>
                  </a:lnTo>
                  <a:lnTo>
                    <a:pt x="4331" y="5086"/>
                  </a:lnTo>
                  <a:lnTo>
                    <a:pt x="4355" y="4965"/>
                  </a:lnTo>
                  <a:lnTo>
                    <a:pt x="4453" y="4746"/>
                  </a:lnTo>
                  <a:lnTo>
                    <a:pt x="4550" y="4575"/>
                  </a:lnTo>
                  <a:lnTo>
                    <a:pt x="4647" y="4405"/>
                  </a:lnTo>
                  <a:lnTo>
                    <a:pt x="5085" y="4016"/>
                  </a:lnTo>
                  <a:lnTo>
                    <a:pt x="5377" y="3748"/>
                  </a:lnTo>
                  <a:lnTo>
                    <a:pt x="5669" y="3432"/>
                  </a:lnTo>
                  <a:lnTo>
                    <a:pt x="5791" y="3237"/>
                  </a:lnTo>
                  <a:lnTo>
                    <a:pt x="5888" y="3067"/>
                  </a:lnTo>
                  <a:lnTo>
                    <a:pt x="5961" y="2872"/>
                  </a:lnTo>
                  <a:lnTo>
                    <a:pt x="6010" y="2677"/>
                  </a:lnTo>
                  <a:lnTo>
                    <a:pt x="5986" y="2629"/>
                  </a:lnTo>
                  <a:lnTo>
                    <a:pt x="5937" y="2604"/>
                  </a:lnTo>
                  <a:lnTo>
                    <a:pt x="5888" y="2604"/>
                  </a:lnTo>
                  <a:lnTo>
                    <a:pt x="5864" y="2629"/>
                  </a:lnTo>
                  <a:lnTo>
                    <a:pt x="5718" y="2750"/>
                  </a:lnTo>
                  <a:lnTo>
                    <a:pt x="5596" y="2921"/>
                  </a:lnTo>
                  <a:lnTo>
                    <a:pt x="5377" y="3237"/>
                  </a:lnTo>
                  <a:lnTo>
                    <a:pt x="5110" y="3505"/>
                  </a:lnTo>
                  <a:lnTo>
                    <a:pt x="4818" y="3772"/>
                  </a:lnTo>
                  <a:lnTo>
                    <a:pt x="4647" y="3894"/>
                  </a:lnTo>
                  <a:lnTo>
                    <a:pt x="4453" y="4040"/>
                  </a:lnTo>
                  <a:lnTo>
                    <a:pt x="4063" y="4332"/>
                  </a:lnTo>
                  <a:lnTo>
                    <a:pt x="4112" y="3894"/>
                  </a:lnTo>
                  <a:lnTo>
                    <a:pt x="4209" y="3456"/>
                  </a:lnTo>
                  <a:lnTo>
                    <a:pt x="4331" y="3042"/>
                  </a:lnTo>
                  <a:lnTo>
                    <a:pt x="4477" y="2629"/>
                  </a:lnTo>
                  <a:lnTo>
                    <a:pt x="4599" y="2337"/>
                  </a:lnTo>
                  <a:lnTo>
                    <a:pt x="4769" y="2045"/>
                  </a:lnTo>
                  <a:lnTo>
                    <a:pt x="4939" y="1777"/>
                  </a:lnTo>
                  <a:lnTo>
                    <a:pt x="5158" y="1558"/>
                  </a:lnTo>
                  <a:lnTo>
                    <a:pt x="5256" y="1485"/>
                  </a:lnTo>
                  <a:lnTo>
                    <a:pt x="5377" y="1412"/>
                  </a:lnTo>
                  <a:lnTo>
                    <a:pt x="5596" y="1364"/>
                  </a:lnTo>
                  <a:lnTo>
                    <a:pt x="5815" y="1315"/>
                  </a:lnTo>
                  <a:lnTo>
                    <a:pt x="5913" y="1291"/>
                  </a:lnTo>
                  <a:lnTo>
                    <a:pt x="6034" y="1242"/>
                  </a:lnTo>
                  <a:lnTo>
                    <a:pt x="6034" y="1218"/>
                  </a:lnTo>
                  <a:lnTo>
                    <a:pt x="6034" y="1193"/>
                  </a:lnTo>
                  <a:lnTo>
                    <a:pt x="5961" y="1096"/>
                  </a:lnTo>
                  <a:lnTo>
                    <a:pt x="5888" y="1023"/>
                  </a:lnTo>
                  <a:lnTo>
                    <a:pt x="5767" y="974"/>
                  </a:lnTo>
                  <a:lnTo>
                    <a:pt x="5523" y="974"/>
                  </a:lnTo>
                  <a:lnTo>
                    <a:pt x="5402" y="999"/>
                  </a:lnTo>
                  <a:lnTo>
                    <a:pt x="5183" y="1072"/>
                  </a:lnTo>
                  <a:lnTo>
                    <a:pt x="5037" y="1145"/>
                  </a:lnTo>
                  <a:lnTo>
                    <a:pt x="4915" y="1242"/>
                  </a:lnTo>
                  <a:lnTo>
                    <a:pt x="4793" y="1364"/>
                  </a:lnTo>
                  <a:lnTo>
                    <a:pt x="4672" y="1485"/>
                  </a:lnTo>
                  <a:lnTo>
                    <a:pt x="4477" y="1728"/>
                  </a:lnTo>
                  <a:lnTo>
                    <a:pt x="4307" y="2020"/>
                  </a:lnTo>
                  <a:lnTo>
                    <a:pt x="4161" y="2312"/>
                  </a:lnTo>
                  <a:lnTo>
                    <a:pt x="4015" y="2653"/>
                  </a:lnTo>
                  <a:lnTo>
                    <a:pt x="3893" y="3018"/>
                  </a:lnTo>
                  <a:lnTo>
                    <a:pt x="3772" y="3359"/>
                  </a:lnTo>
                  <a:lnTo>
                    <a:pt x="3699" y="3724"/>
                  </a:lnTo>
                  <a:lnTo>
                    <a:pt x="3650" y="4113"/>
                  </a:lnTo>
                  <a:lnTo>
                    <a:pt x="3650" y="4454"/>
                  </a:lnTo>
                  <a:lnTo>
                    <a:pt x="3674" y="4819"/>
                  </a:lnTo>
                  <a:lnTo>
                    <a:pt x="3553" y="4892"/>
                  </a:lnTo>
                  <a:lnTo>
                    <a:pt x="3455" y="5038"/>
                  </a:lnTo>
                  <a:lnTo>
                    <a:pt x="3382" y="5184"/>
                  </a:lnTo>
                  <a:lnTo>
                    <a:pt x="3334" y="5378"/>
                  </a:lnTo>
                  <a:lnTo>
                    <a:pt x="3236" y="5719"/>
                  </a:lnTo>
                  <a:lnTo>
                    <a:pt x="3212" y="5962"/>
                  </a:lnTo>
                  <a:lnTo>
                    <a:pt x="3236" y="6230"/>
                  </a:lnTo>
                  <a:lnTo>
                    <a:pt x="3285" y="6522"/>
                  </a:lnTo>
                  <a:lnTo>
                    <a:pt x="3358" y="6814"/>
                  </a:lnTo>
                  <a:lnTo>
                    <a:pt x="3480" y="7082"/>
                  </a:lnTo>
                  <a:lnTo>
                    <a:pt x="3626" y="7325"/>
                  </a:lnTo>
                  <a:lnTo>
                    <a:pt x="3723" y="7422"/>
                  </a:lnTo>
                  <a:lnTo>
                    <a:pt x="3845" y="7520"/>
                  </a:lnTo>
                  <a:lnTo>
                    <a:pt x="3942" y="7593"/>
                  </a:lnTo>
                  <a:lnTo>
                    <a:pt x="4063" y="7641"/>
                  </a:lnTo>
                  <a:lnTo>
                    <a:pt x="4209" y="7690"/>
                  </a:lnTo>
                  <a:lnTo>
                    <a:pt x="4355" y="7690"/>
                  </a:lnTo>
                  <a:lnTo>
                    <a:pt x="4477" y="7933"/>
                  </a:lnTo>
                  <a:lnTo>
                    <a:pt x="4599" y="8177"/>
                  </a:lnTo>
                  <a:lnTo>
                    <a:pt x="4745" y="8396"/>
                  </a:lnTo>
                  <a:lnTo>
                    <a:pt x="4915" y="8615"/>
                  </a:lnTo>
                  <a:lnTo>
                    <a:pt x="5085" y="8809"/>
                  </a:lnTo>
                  <a:lnTo>
                    <a:pt x="5256" y="8980"/>
                  </a:lnTo>
                  <a:lnTo>
                    <a:pt x="5645" y="9320"/>
                  </a:lnTo>
                  <a:lnTo>
                    <a:pt x="6010" y="9588"/>
                  </a:lnTo>
                  <a:lnTo>
                    <a:pt x="6424" y="9831"/>
                  </a:lnTo>
                  <a:lnTo>
                    <a:pt x="6351" y="9855"/>
                  </a:lnTo>
                  <a:lnTo>
                    <a:pt x="6278" y="9928"/>
                  </a:lnTo>
                  <a:lnTo>
                    <a:pt x="6253" y="10001"/>
                  </a:lnTo>
                  <a:lnTo>
                    <a:pt x="6205" y="10074"/>
                  </a:lnTo>
                  <a:lnTo>
                    <a:pt x="6180" y="10269"/>
                  </a:lnTo>
                  <a:lnTo>
                    <a:pt x="6156" y="10464"/>
                  </a:lnTo>
                  <a:lnTo>
                    <a:pt x="6156" y="10610"/>
                  </a:lnTo>
                  <a:lnTo>
                    <a:pt x="6180" y="10804"/>
                  </a:lnTo>
                  <a:lnTo>
                    <a:pt x="6010" y="10829"/>
                  </a:lnTo>
                  <a:lnTo>
                    <a:pt x="5864" y="10853"/>
                  </a:lnTo>
                  <a:lnTo>
                    <a:pt x="5596" y="10902"/>
                  </a:lnTo>
                  <a:lnTo>
                    <a:pt x="5231" y="10975"/>
                  </a:lnTo>
                  <a:lnTo>
                    <a:pt x="4866" y="11072"/>
                  </a:lnTo>
                  <a:lnTo>
                    <a:pt x="4161" y="11242"/>
                  </a:lnTo>
                  <a:lnTo>
                    <a:pt x="3480" y="11437"/>
                  </a:lnTo>
                  <a:lnTo>
                    <a:pt x="2993" y="11632"/>
                  </a:lnTo>
                  <a:lnTo>
                    <a:pt x="2531" y="11826"/>
                  </a:lnTo>
                  <a:lnTo>
                    <a:pt x="2068" y="12070"/>
                  </a:lnTo>
                  <a:lnTo>
                    <a:pt x="1655" y="12362"/>
                  </a:lnTo>
                  <a:lnTo>
                    <a:pt x="1314" y="12654"/>
                  </a:lnTo>
                  <a:lnTo>
                    <a:pt x="973" y="12970"/>
                  </a:lnTo>
                  <a:lnTo>
                    <a:pt x="681" y="13335"/>
                  </a:lnTo>
                  <a:lnTo>
                    <a:pt x="414" y="13700"/>
                  </a:lnTo>
                  <a:lnTo>
                    <a:pt x="316" y="13919"/>
                  </a:lnTo>
                  <a:lnTo>
                    <a:pt x="219" y="14114"/>
                  </a:lnTo>
                  <a:lnTo>
                    <a:pt x="122" y="14333"/>
                  </a:lnTo>
                  <a:lnTo>
                    <a:pt x="73" y="14552"/>
                  </a:lnTo>
                  <a:lnTo>
                    <a:pt x="24" y="14771"/>
                  </a:lnTo>
                  <a:lnTo>
                    <a:pt x="0" y="14990"/>
                  </a:lnTo>
                  <a:lnTo>
                    <a:pt x="24" y="15209"/>
                  </a:lnTo>
                  <a:lnTo>
                    <a:pt x="49" y="15428"/>
                  </a:lnTo>
                  <a:lnTo>
                    <a:pt x="73" y="15525"/>
                  </a:lnTo>
                  <a:lnTo>
                    <a:pt x="122" y="15574"/>
                  </a:lnTo>
                  <a:lnTo>
                    <a:pt x="170" y="15598"/>
                  </a:lnTo>
                  <a:lnTo>
                    <a:pt x="243" y="15598"/>
                  </a:lnTo>
                  <a:lnTo>
                    <a:pt x="316" y="15671"/>
                  </a:lnTo>
                  <a:lnTo>
                    <a:pt x="414" y="15695"/>
                  </a:lnTo>
                  <a:lnTo>
                    <a:pt x="803" y="15720"/>
                  </a:lnTo>
                  <a:lnTo>
                    <a:pt x="1217" y="15793"/>
                  </a:lnTo>
                  <a:lnTo>
                    <a:pt x="1606" y="15890"/>
                  </a:lnTo>
                  <a:lnTo>
                    <a:pt x="1995" y="15987"/>
                  </a:lnTo>
                  <a:lnTo>
                    <a:pt x="2774" y="16231"/>
                  </a:lnTo>
                  <a:lnTo>
                    <a:pt x="3163" y="16328"/>
                  </a:lnTo>
                  <a:lnTo>
                    <a:pt x="3553" y="16401"/>
                  </a:lnTo>
                  <a:lnTo>
                    <a:pt x="4599" y="16498"/>
                  </a:lnTo>
                  <a:lnTo>
                    <a:pt x="5669" y="16547"/>
                  </a:lnTo>
                  <a:lnTo>
                    <a:pt x="6716" y="16596"/>
                  </a:lnTo>
                  <a:lnTo>
                    <a:pt x="7762" y="16620"/>
                  </a:lnTo>
                  <a:lnTo>
                    <a:pt x="9879" y="16620"/>
                  </a:lnTo>
                  <a:lnTo>
                    <a:pt x="10950" y="16547"/>
                  </a:lnTo>
                  <a:lnTo>
                    <a:pt x="11996" y="16450"/>
                  </a:lnTo>
                  <a:lnTo>
                    <a:pt x="12823" y="16352"/>
                  </a:lnTo>
                  <a:lnTo>
                    <a:pt x="13626" y="16255"/>
                  </a:lnTo>
                  <a:lnTo>
                    <a:pt x="14040" y="16206"/>
                  </a:lnTo>
                  <a:lnTo>
                    <a:pt x="14453" y="16109"/>
                  </a:lnTo>
                  <a:lnTo>
                    <a:pt x="14843" y="16012"/>
                  </a:lnTo>
                  <a:lnTo>
                    <a:pt x="15232" y="15890"/>
                  </a:lnTo>
                  <a:lnTo>
                    <a:pt x="15305" y="15841"/>
                  </a:lnTo>
                  <a:lnTo>
                    <a:pt x="15378" y="15768"/>
                  </a:lnTo>
                  <a:lnTo>
                    <a:pt x="15402" y="15695"/>
                  </a:lnTo>
                  <a:lnTo>
                    <a:pt x="15427" y="15622"/>
                  </a:lnTo>
                  <a:lnTo>
                    <a:pt x="15524" y="15622"/>
                  </a:lnTo>
                  <a:lnTo>
                    <a:pt x="15621" y="15574"/>
                  </a:lnTo>
                  <a:lnTo>
                    <a:pt x="15670" y="15549"/>
                  </a:lnTo>
                  <a:lnTo>
                    <a:pt x="15694" y="15501"/>
                  </a:lnTo>
                  <a:lnTo>
                    <a:pt x="15694" y="15452"/>
                  </a:lnTo>
                  <a:lnTo>
                    <a:pt x="15694" y="15379"/>
                  </a:lnTo>
                  <a:lnTo>
                    <a:pt x="15646" y="14965"/>
                  </a:lnTo>
                  <a:lnTo>
                    <a:pt x="15548" y="14576"/>
                  </a:lnTo>
                  <a:lnTo>
                    <a:pt x="15427" y="14187"/>
                  </a:lnTo>
                  <a:lnTo>
                    <a:pt x="15256" y="13822"/>
                  </a:lnTo>
                  <a:lnTo>
                    <a:pt x="15281" y="13822"/>
                  </a:lnTo>
                  <a:lnTo>
                    <a:pt x="15329" y="13797"/>
                  </a:lnTo>
                  <a:lnTo>
                    <a:pt x="15354" y="13724"/>
                  </a:lnTo>
                  <a:lnTo>
                    <a:pt x="15354" y="13676"/>
                  </a:lnTo>
                  <a:lnTo>
                    <a:pt x="15305" y="13627"/>
                  </a:lnTo>
                  <a:lnTo>
                    <a:pt x="15110" y="13554"/>
                  </a:lnTo>
                  <a:lnTo>
                    <a:pt x="14989" y="13359"/>
                  </a:lnTo>
                  <a:lnTo>
                    <a:pt x="14843" y="13140"/>
                  </a:lnTo>
                  <a:lnTo>
                    <a:pt x="14502" y="12751"/>
                  </a:lnTo>
                  <a:lnTo>
                    <a:pt x="14113" y="12386"/>
                  </a:lnTo>
                  <a:lnTo>
                    <a:pt x="13699" y="12070"/>
                  </a:lnTo>
                  <a:lnTo>
                    <a:pt x="13456" y="11924"/>
                  </a:lnTo>
                  <a:lnTo>
                    <a:pt x="13237" y="11778"/>
                  </a:lnTo>
                  <a:lnTo>
                    <a:pt x="12726" y="11559"/>
                  </a:lnTo>
                  <a:lnTo>
                    <a:pt x="12215" y="11388"/>
                  </a:lnTo>
                  <a:lnTo>
                    <a:pt x="11680" y="11242"/>
                  </a:lnTo>
                  <a:lnTo>
                    <a:pt x="11071" y="11121"/>
                  </a:lnTo>
                  <a:lnTo>
                    <a:pt x="10463" y="11023"/>
                  </a:lnTo>
                  <a:lnTo>
                    <a:pt x="10341" y="10999"/>
                  </a:lnTo>
                  <a:lnTo>
                    <a:pt x="10244" y="10975"/>
                  </a:lnTo>
                  <a:lnTo>
                    <a:pt x="9879" y="10902"/>
                  </a:lnTo>
                  <a:lnTo>
                    <a:pt x="9684" y="10877"/>
                  </a:lnTo>
                  <a:lnTo>
                    <a:pt x="9490" y="10877"/>
                  </a:lnTo>
                  <a:lnTo>
                    <a:pt x="9490" y="10780"/>
                  </a:lnTo>
                  <a:lnTo>
                    <a:pt x="9490" y="10658"/>
                  </a:lnTo>
                  <a:lnTo>
                    <a:pt x="9490" y="10415"/>
                  </a:lnTo>
                  <a:lnTo>
                    <a:pt x="9490" y="10172"/>
                  </a:lnTo>
                  <a:lnTo>
                    <a:pt x="9465" y="10050"/>
                  </a:lnTo>
                  <a:lnTo>
                    <a:pt x="9441" y="9977"/>
                  </a:lnTo>
                  <a:lnTo>
                    <a:pt x="9660" y="9831"/>
                  </a:lnTo>
                  <a:lnTo>
                    <a:pt x="9879" y="9709"/>
                  </a:lnTo>
                  <a:lnTo>
                    <a:pt x="10098" y="9539"/>
                  </a:lnTo>
                  <a:lnTo>
                    <a:pt x="10293" y="9369"/>
                  </a:lnTo>
                  <a:lnTo>
                    <a:pt x="10463" y="9174"/>
                  </a:lnTo>
                  <a:lnTo>
                    <a:pt x="10633" y="8980"/>
                  </a:lnTo>
                  <a:lnTo>
                    <a:pt x="10804" y="8761"/>
                  </a:lnTo>
                  <a:lnTo>
                    <a:pt x="10950" y="8542"/>
                  </a:lnTo>
                  <a:lnTo>
                    <a:pt x="11193" y="8128"/>
                  </a:lnTo>
                  <a:lnTo>
                    <a:pt x="11363" y="7812"/>
                  </a:lnTo>
                  <a:lnTo>
                    <a:pt x="11509" y="7495"/>
                  </a:lnTo>
                  <a:lnTo>
                    <a:pt x="11582" y="7495"/>
                  </a:lnTo>
                  <a:lnTo>
                    <a:pt x="11655" y="7471"/>
                  </a:lnTo>
                  <a:lnTo>
                    <a:pt x="11801" y="7398"/>
                  </a:lnTo>
                  <a:lnTo>
                    <a:pt x="11947" y="7252"/>
                  </a:lnTo>
                  <a:lnTo>
                    <a:pt x="12093" y="7082"/>
                  </a:lnTo>
                  <a:lnTo>
                    <a:pt x="12215" y="6887"/>
                  </a:lnTo>
                  <a:lnTo>
                    <a:pt x="12288" y="6717"/>
                  </a:lnTo>
                  <a:lnTo>
                    <a:pt x="12409" y="6425"/>
                  </a:lnTo>
                  <a:lnTo>
                    <a:pt x="12458" y="6206"/>
                  </a:lnTo>
                  <a:lnTo>
                    <a:pt x="12482" y="5987"/>
                  </a:lnTo>
                  <a:lnTo>
                    <a:pt x="12482" y="5768"/>
                  </a:lnTo>
                  <a:lnTo>
                    <a:pt x="12458" y="5549"/>
                  </a:lnTo>
                  <a:lnTo>
                    <a:pt x="12434" y="5330"/>
                  </a:lnTo>
                  <a:lnTo>
                    <a:pt x="12361" y="5111"/>
                  </a:lnTo>
                  <a:lnTo>
                    <a:pt x="12263" y="4916"/>
                  </a:lnTo>
                  <a:lnTo>
                    <a:pt x="12142" y="4721"/>
                  </a:lnTo>
                  <a:lnTo>
                    <a:pt x="12190" y="4697"/>
                  </a:lnTo>
                  <a:lnTo>
                    <a:pt x="12239" y="4648"/>
                  </a:lnTo>
                  <a:lnTo>
                    <a:pt x="12263" y="4551"/>
                  </a:lnTo>
                  <a:lnTo>
                    <a:pt x="12239" y="4454"/>
                  </a:lnTo>
                  <a:lnTo>
                    <a:pt x="12166" y="4356"/>
                  </a:lnTo>
                  <a:lnTo>
                    <a:pt x="12166" y="3797"/>
                  </a:lnTo>
                  <a:lnTo>
                    <a:pt x="12142" y="3237"/>
                  </a:lnTo>
                  <a:lnTo>
                    <a:pt x="12093" y="2969"/>
                  </a:lnTo>
                  <a:lnTo>
                    <a:pt x="12044" y="2677"/>
                  </a:lnTo>
                  <a:lnTo>
                    <a:pt x="11971" y="2410"/>
                  </a:lnTo>
                  <a:lnTo>
                    <a:pt x="11899" y="2142"/>
                  </a:lnTo>
                  <a:lnTo>
                    <a:pt x="11801" y="1874"/>
                  </a:lnTo>
                  <a:lnTo>
                    <a:pt x="11680" y="1631"/>
                  </a:lnTo>
                  <a:lnTo>
                    <a:pt x="11534" y="1412"/>
                  </a:lnTo>
                  <a:lnTo>
                    <a:pt x="11363" y="1193"/>
                  </a:lnTo>
                  <a:lnTo>
                    <a:pt x="11193" y="974"/>
                  </a:lnTo>
                  <a:lnTo>
                    <a:pt x="10974" y="804"/>
                  </a:lnTo>
                  <a:lnTo>
                    <a:pt x="10755" y="634"/>
                  </a:lnTo>
                  <a:lnTo>
                    <a:pt x="10487" y="488"/>
                  </a:lnTo>
                  <a:lnTo>
                    <a:pt x="10171" y="342"/>
                  </a:lnTo>
                  <a:lnTo>
                    <a:pt x="9782" y="220"/>
                  </a:lnTo>
                  <a:lnTo>
                    <a:pt x="9417" y="123"/>
                  </a:lnTo>
                  <a:lnTo>
                    <a:pt x="9003" y="50"/>
                  </a:lnTo>
                  <a:lnTo>
                    <a:pt x="8589" y="25"/>
                  </a:lnTo>
                  <a:lnTo>
                    <a:pt x="82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97241" y="4018790"/>
            <a:ext cx="2215078" cy="117494"/>
            <a:chOff x="3799401" y="2037058"/>
            <a:chExt cx="2215078" cy="117494"/>
          </a:xfrm>
        </p:grpSpPr>
        <p:sp>
          <p:nvSpPr>
            <p:cNvPr id="18" name="Shape 65"/>
            <p:cNvSpPr/>
            <p:nvPr/>
          </p:nvSpPr>
          <p:spPr>
            <a:xfrm rot="728287">
              <a:off x="3799401" y="2051575"/>
              <a:ext cx="1350668" cy="102977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65"/>
            <p:cNvSpPr/>
            <p:nvPr/>
          </p:nvSpPr>
          <p:spPr>
            <a:xfrm rot="20847603">
              <a:off x="4571999" y="2037058"/>
              <a:ext cx="1442480" cy="102977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-BG" sz="4800" dirty="0" smtClean="0"/>
              <a:t>Николай Генчев</a:t>
            </a:r>
            <a:endParaRPr lang="en" sz="4800" dirty="0"/>
          </a:p>
        </p:txBody>
      </p:sp>
      <p:sp>
        <p:nvSpPr>
          <p:cNvPr id="64" name="Shape 6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3"/>
            <a:ext cx="65937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 b="1" dirty="0" smtClean="0"/>
              <a:t>BACK</a:t>
            </a:r>
            <a:r>
              <a:rPr lang="bg-BG" sz="3600" b="1" dirty="0" smtClean="0"/>
              <a:t>-</a:t>
            </a:r>
            <a:r>
              <a:rPr lang="en-US" sz="3600" b="1" dirty="0" smtClean="0"/>
              <a:t>END </a:t>
            </a:r>
            <a:endParaRPr lang="bg-BG" sz="3600" b="1" dirty="0" smtClean="0"/>
          </a:p>
          <a:p>
            <a:pPr lvl="0" algn="ctr" rtl="0">
              <a:spcBef>
                <a:spcPts val="0"/>
              </a:spcBef>
              <a:buNone/>
            </a:pPr>
            <a:r>
              <a:rPr lang="en-US" sz="3600" b="1" dirty="0" smtClean="0"/>
              <a:t>Web Developer</a:t>
            </a:r>
          </a:p>
        </p:txBody>
      </p:sp>
      <p:sp>
        <p:nvSpPr>
          <p:cNvPr id="65" name="Shape 65"/>
          <p:cNvSpPr/>
          <p:nvPr/>
        </p:nvSpPr>
        <p:spPr>
          <a:xfrm>
            <a:off x="3799401" y="2051575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4249880" y="472726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14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-BG" sz="4800" dirty="0" smtClean="0"/>
              <a:t>Николай Георгиев</a:t>
            </a:r>
            <a:endParaRPr lang="en" sz="4800" dirty="0"/>
          </a:p>
        </p:txBody>
      </p:sp>
      <p:sp>
        <p:nvSpPr>
          <p:cNvPr id="64" name="Shape 6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3"/>
            <a:ext cx="65937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 b="1" dirty="0" smtClean="0"/>
              <a:t>FRON</a:t>
            </a:r>
            <a:r>
              <a:rPr lang="bg-BG" sz="3600" b="1" dirty="0" smtClean="0"/>
              <a:t>Т-</a:t>
            </a:r>
            <a:r>
              <a:rPr lang="en-US" sz="3600" b="1" dirty="0" smtClean="0"/>
              <a:t>END </a:t>
            </a:r>
            <a:endParaRPr lang="bg-BG" sz="3600" b="1" dirty="0" smtClean="0"/>
          </a:p>
          <a:p>
            <a:pPr lvl="0" algn="ctr" rtl="0">
              <a:spcBef>
                <a:spcPts val="0"/>
              </a:spcBef>
              <a:buNone/>
            </a:pPr>
            <a:r>
              <a:rPr lang="en-US" sz="3600" b="1" dirty="0" smtClean="0"/>
              <a:t>Web Developer</a:t>
            </a:r>
          </a:p>
        </p:txBody>
      </p:sp>
      <p:sp>
        <p:nvSpPr>
          <p:cNvPr id="65" name="Shape 65"/>
          <p:cNvSpPr/>
          <p:nvPr/>
        </p:nvSpPr>
        <p:spPr>
          <a:xfrm>
            <a:off x="3799401" y="2051575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4249880" y="472725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35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-6025" y="1200031"/>
            <a:ext cx="9156000" cy="70859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-BG" dirty="0" smtClean="0"/>
              <a:t>Каква е идеята на проекта?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21291" y="168952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"/>
            </a:pPr>
            <a:r>
              <a:rPr lang="en" dirty="0" smtClean="0"/>
              <a:t> </a:t>
            </a:r>
            <a:r>
              <a:rPr lang="bg-BG" dirty="0" smtClean="0"/>
              <a:t>Организиране на данни</a:t>
            </a:r>
            <a:endParaRPr lang="en" dirty="0"/>
          </a:p>
          <a:p>
            <a:pPr marL="571500" lvl="0" indent="-342900" rtl="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"/>
            </a:pPr>
            <a:r>
              <a:rPr lang="en" dirty="0" smtClean="0"/>
              <a:t> </a:t>
            </a:r>
            <a:r>
              <a:rPr lang="bg-BG" dirty="0" smtClean="0"/>
              <a:t>Съхраняване на данни</a:t>
            </a:r>
            <a:endParaRPr lang="en" dirty="0"/>
          </a:p>
          <a:p>
            <a:pPr marL="571500" lvl="0" indent="-342900" rtl="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"/>
            </a:pPr>
            <a:r>
              <a:rPr lang="en" dirty="0" smtClean="0"/>
              <a:t> </a:t>
            </a:r>
            <a:r>
              <a:rPr lang="bg-BG" dirty="0" smtClean="0"/>
              <a:t>Защита на данни</a:t>
            </a:r>
            <a:r>
              <a:rPr lang="en" dirty="0" smtClean="0"/>
              <a:t> </a:t>
            </a:r>
            <a:endParaRPr lang="en" dirty="0"/>
          </a:p>
        </p:txBody>
      </p:sp>
      <p:sp>
        <p:nvSpPr>
          <p:cNvPr id="85" name="Shape 85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4363251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3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-6025" y="1265887"/>
            <a:ext cx="9156000" cy="5594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dirty="0" smtClean="0"/>
              <a:t>Често задавани въпроси</a:t>
            </a:r>
            <a:endParaRPr lang="en" dirty="0"/>
          </a:p>
        </p:txBody>
      </p:sp>
      <p:sp>
        <p:nvSpPr>
          <p:cNvPr id="53" name="Shape 53"/>
          <p:cNvSpPr/>
          <p:nvPr/>
        </p:nvSpPr>
        <p:spPr>
          <a:xfrm>
            <a:off x="4141749" y="444783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4345979" y="683849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835275" y="1504950"/>
            <a:ext cx="74733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endParaRPr lang="en" sz="1200" b="1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3544013" y="1918199"/>
            <a:ext cx="1984167" cy="23425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bg-BG" sz="1200" b="1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Създавне на акаунт</a:t>
            </a:r>
            <a:endParaRPr lang="bg-BG" sz="1200" b="1" dirty="0" smtClean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600"/>
              </a:spcBef>
              <a:buNone/>
            </a:pPr>
            <a:endParaRPr lang="bg-BG" sz="1200" b="1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bg-BG" sz="1200" b="1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4"/>
              </a:rPr>
              <a:t>Добавяне на пароли</a:t>
            </a:r>
            <a:endParaRPr lang="bg-BG" sz="1200" b="1" dirty="0" smtClean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600"/>
              </a:spcBef>
              <a:buNone/>
            </a:pPr>
            <a:endParaRPr lang="bg-BG" sz="1200" b="1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bg-BG" sz="1200" b="1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5"/>
              </a:rPr>
              <a:t>Промяна на пароли</a:t>
            </a:r>
            <a:endParaRPr lang="bg-BG" sz="1200" b="1" dirty="0" smtClean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600"/>
              </a:spcBef>
              <a:buNone/>
            </a:pPr>
            <a:endParaRPr lang="bg-BG" sz="1200" b="1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bg-BG" sz="1200" b="1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6"/>
              </a:rPr>
              <a:t>Редактиране на акаунт</a:t>
            </a:r>
            <a:endParaRPr lang="bg-BG" sz="1200" b="1" dirty="0" smtClean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-BG" dirty="0" smtClean="0"/>
              <a:t>Криптиране на данните</a:t>
            </a:r>
            <a:endParaRPr lang="en" dirty="0"/>
          </a:p>
        </p:txBody>
      </p:sp>
      <p:sp>
        <p:nvSpPr>
          <p:cNvPr id="143" name="Shape 143"/>
          <p:cNvSpPr/>
          <p:nvPr/>
        </p:nvSpPr>
        <p:spPr>
          <a:xfrm>
            <a:off x="3516725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bg-BG" sz="1800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Криптирани данни</a:t>
            </a:r>
            <a:endParaRPr lang="en"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69460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bg-BG" sz="1800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Данни</a:t>
            </a:r>
            <a:endParaRPr lang="en"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533885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bg-BG" sz="1800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Главен ключ</a:t>
            </a:r>
            <a:endParaRPr lang="en"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4363251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694600" y="1835825"/>
            <a:ext cx="2138977" cy="205027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3513800" y="1782975"/>
            <a:ext cx="2138891" cy="2158410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5335862" y="1835825"/>
            <a:ext cx="2138977" cy="205027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000" y="1839844"/>
            <a:ext cx="9156000" cy="1700797"/>
          </a:xfrm>
        </p:spPr>
        <p:txBody>
          <a:bodyPr/>
          <a:lstStyle/>
          <a:p>
            <a:r>
              <a:rPr lang="en-US" dirty="0" smtClean="0"/>
              <a:t>Responsive </a:t>
            </a:r>
            <a:br>
              <a:rPr lang="en-US" dirty="0" smtClean="0"/>
            </a:br>
            <a:r>
              <a:rPr lang="en-US" dirty="0" smtClean="0"/>
              <a:t>&amp; </a:t>
            </a:r>
            <a:br>
              <a:rPr lang="en-US" dirty="0" smtClean="0"/>
            </a:br>
            <a:r>
              <a:rPr lang="en-US" dirty="0" smtClean="0"/>
              <a:t>User-Friendly Design</a:t>
            </a:r>
            <a:endParaRPr lang="bg-BG" dirty="0"/>
          </a:p>
        </p:txBody>
      </p:sp>
      <p:sp>
        <p:nvSpPr>
          <p:cNvPr id="6" name="Shape 331"/>
          <p:cNvSpPr/>
          <p:nvPr/>
        </p:nvSpPr>
        <p:spPr>
          <a:xfrm>
            <a:off x="3167527" y="826782"/>
            <a:ext cx="355778" cy="595924"/>
          </a:xfrm>
          <a:custGeom>
            <a:avLst/>
            <a:gdLst/>
            <a:ahLst/>
            <a:cxnLst/>
            <a:rect l="0" t="0" r="0" b="0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332"/>
          <p:cNvSpPr/>
          <p:nvPr/>
        </p:nvSpPr>
        <p:spPr>
          <a:xfrm>
            <a:off x="5581461" y="816149"/>
            <a:ext cx="465869" cy="595924"/>
          </a:xfrm>
          <a:custGeom>
            <a:avLst/>
            <a:gdLst/>
            <a:ahLst/>
            <a:cxnLst/>
            <a:rect l="0" t="0" r="0" b="0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334"/>
          <p:cNvSpPr/>
          <p:nvPr/>
        </p:nvSpPr>
        <p:spPr>
          <a:xfrm>
            <a:off x="4264753" y="859386"/>
            <a:ext cx="602494" cy="569836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227"/>
          <p:cNvSpPr/>
          <p:nvPr/>
        </p:nvSpPr>
        <p:spPr>
          <a:xfrm>
            <a:off x="2951069" y="722148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227"/>
          <p:cNvSpPr/>
          <p:nvPr/>
        </p:nvSpPr>
        <p:spPr>
          <a:xfrm>
            <a:off x="5377516" y="651854"/>
            <a:ext cx="857548" cy="875486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227"/>
          <p:cNvSpPr/>
          <p:nvPr/>
        </p:nvSpPr>
        <p:spPr>
          <a:xfrm>
            <a:off x="4110046" y="639515"/>
            <a:ext cx="897187" cy="915955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34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4294967295"/>
          </p:nvPr>
        </p:nvSpPr>
        <p:spPr>
          <a:xfrm>
            <a:off x="1368681" y="4492658"/>
            <a:ext cx="1438022" cy="41874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>
                <a:latin typeface="Walter Turncoat"/>
                <a:ea typeface="Walter Turncoat"/>
                <a:cs typeface="Walter Turncoat"/>
                <a:sym typeface="Walter Turncoat"/>
              </a:rPr>
              <a:t>Android</a:t>
            </a:r>
            <a:endParaRPr lang="en" dirty="0"/>
          </a:p>
        </p:txBody>
      </p:sp>
      <p:sp>
        <p:nvSpPr>
          <p:cNvPr id="8" name="Shape 239"/>
          <p:cNvSpPr/>
          <p:nvPr/>
        </p:nvSpPr>
        <p:spPr>
          <a:xfrm>
            <a:off x="952626" y="956066"/>
            <a:ext cx="2270131" cy="395533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84" y="1317171"/>
            <a:ext cx="1997959" cy="3117773"/>
          </a:xfrm>
          <a:prstGeom prst="rect">
            <a:avLst/>
          </a:prstGeom>
        </p:spPr>
      </p:pic>
      <p:sp>
        <p:nvSpPr>
          <p:cNvPr id="10" name="Shape 253"/>
          <p:cNvSpPr/>
          <p:nvPr/>
        </p:nvSpPr>
        <p:spPr>
          <a:xfrm>
            <a:off x="4100188" y="408128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401" y="797835"/>
            <a:ext cx="2459075" cy="3292929"/>
          </a:xfrm>
          <a:prstGeom prst="rect">
            <a:avLst/>
          </a:prstGeom>
        </p:spPr>
      </p:pic>
      <p:sp>
        <p:nvSpPr>
          <p:cNvPr id="13" name="Shape 240"/>
          <p:cNvSpPr txBox="1">
            <a:spLocks/>
          </p:cNvSpPr>
          <p:nvPr/>
        </p:nvSpPr>
        <p:spPr>
          <a:xfrm>
            <a:off x="3835297" y="408127"/>
            <a:ext cx="1438022" cy="418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ctr">
              <a:spcBef>
                <a:spcPts val="0"/>
              </a:spcBef>
              <a:buFont typeface="Sniglet"/>
              <a:buNone/>
            </a:pPr>
            <a:r>
              <a:rPr lang="en-US" dirty="0" smtClean="0">
                <a:latin typeface="Walter Turncoat"/>
                <a:ea typeface="Walter Turncoat"/>
                <a:cs typeface="Walter Turncoat"/>
                <a:sym typeface="Walter Turncoat"/>
              </a:rPr>
              <a:t>iPad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367</Words>
  <Application>Microsoft Office PowerPoint</Application>
  <PresentationFormat>On-screen Show (16:9)</PresentationFormat>
  <Paragraphs>51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Ursula template</vt:lpstr>
      <vt:lpstr>Secured Password Manager</vt:lpstr>
      <vt:lpstr>  Кои сме ние?</vt:lpstr>
      <vt:lpstr>Николай Генчев</vt:lpstr>
      <vt:lpstr>Николай Георгиев</vt:lpstr>
      <vt:lpstr>Каква е идеята на проекта?</vt:lpstr>
      <vt:lpstr>Често задавани въпроси</vt:lpstr>
      <vt:lpstr>Криптиране на данните</vt:lpstr>
      <vt:lpstr>Responsive  &amp;  User-Friendly Design</vt:lpstr>
      <vt:lpstr>PowerPoint Presentation</vt:lpstr>
      <vt:lpstr>PowerPoint Presentation</vt:lpstr>
      <vt:lpstr>Изводи:</vt:lpstr>
      <vt:lpstr>Очакваме вашите въпроси!</vt:lpstr>
      <vt:lpstr>Благодарим Ви за вниманието!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Secured Password Manager</dc:title>
  <dc:creator>NGEORGIEV</dc:creator>
  <cp:lastModifiedBy>NGEORGIEV</cp:lastModifiedBy>
  <cp:revision>63</cp:revision>
  <cp:lastPrinted>2017-01-06T11:39:30Z</cp:lastPrinted>
  <dcterms:modified xsi:type="dcterms:W3CDTF">2017-11-23T18:23:45Z</dcterms:modified>
</cp:coreProperties>
</file>