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3CBDEAC-D608-467D-8FCA-C894842736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A4AEB90-6844-46B3-ABCE-8E8D15B7540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13/03/2022 23:00:18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 Power Forecasting1" id="2" name="slide2">
            <a:extLst>
              <a:ext uri="{FF2B5EF4-FFF2-40B4-BE49-F238E27FC236}">
                <a16:creationId xmlns:a16="http://schemas.microsoft.com/office/drawing/2014/main" id="{3D5A0A5E-1BF3-4412-9A9E-9C8F066E38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 Power Forecasting6" id="3" name="slide3">
            <a:extLst>
              <a:ext uri="{FF2B5EF4-FFF2-40B4-BE49-F238E27FC236}">
                <a16:creationId xmlns:a16="http://schemas.microsoft.com/office/drawing/2014/main" id="{1D4AE9B9-D1C7-4772-B42F-63D1E8E68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 Power Forecasting7" id="4" name="slide4">
            <a:extLst>
              <a:ext uri="{FF2B5EF4-FFF2-40B4-BE49-F238E27FC236}">
                <a16:creationId xmlns:a16="http://schemas.microsoft.com/office/drawing/2014/main" id="{036E7CC9-519C-44E3-B21D-69BFC9CBE3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 Power Forecasting3" id="5" name="slide5">
            <a:extLst>
              <a:ext uri="{FF2B5EF4-FFF2-40B4-BE49-F238E27FC236}">
                <a16:creationId xmlns:a16="http://schemas.microsoft.com/office/drawing/2014/main" id="{C0124E45-BAF1-4F73-B7B1-28CCF8BBFA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 Power Forecasting4" id="6" name="slide6">
            <a:extLst>
              <a:ext uri="{FF2B5EF4-FFF2-40B4-BE49-F238E27FC236}">
                <a16:creationId xmlns:a16="http://schemas.microsoft.com/office/drawing/2014/main" id="{E46C36D4-816B-4A52-B3E1-AB580B93F1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d Power Forecasting5" id="7" name="slide7">
            <a:extLst>
              <a:ext uri="{FF2B5EF4-FFF2-40B4-BE49-F238E27FC236}">
                <a16:creationId xmlns:a16="http://schemas.microsoft.com/office/drawing/2014/main" id="{2F56C867-780B-4FF3-8BED-CB49A61F91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2022-03-13T22:00:18Z</dcterms:created>
  <dcterms:modified xsi:type="dcterms:W3CDTF">2022-03-13T22:00:18Z</dcterms:modified>
</cp:coreProperties>
</file>