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
  </p:notesMasterIdLst>
  <p:handoutMasterIdLst>
    <p:handoutMasterId r:id="rId4"/>
  </p:handoutMasterIdLst>
  <p:sldIdLst>
    <p:sldId id="256" r:id="rId2"/>
  </p:sldIdLst>
  <p:sldSz cx="43891200" cy="32918400"/>
  <p:notesSz cx="9601200" cy="7315200"/>
  <p:defaultTextStyle>
    <a:defPPr>
      <a:defRPr lang="en-US"/>
    </a:defPPr>
    <a:lvl1pPr algn="l" rtl="0" fontAlgn="base">
      <a:spcBef>
        <a:spcPct val="0"/>
      </a:spcBef>
      <a:spcAft>
        <a:spcPct val="0"/>
      </a:spcAft>
      <a:defRPr sz="4400" b="1" kern="1200">
        <a:solidFill>
          <a:srgbClr val="003399"/>
        </a:solidFill>
        <a:latin typeface="Arial" panose="020B0604020202020204" pitchFamily="34" charset="0"/>
        <a:ea typeface="Geneva" panose="020B0503030404040204" pitchFamily="34" charset="0"/>
        <a:cs typeface="+mn-cs"/>
      </a:defRPr>
    </a:lvl1pPr>
    <a:lvl2pPr marL="501650" indent="-44450" algn="l" rtl="0" fontAlgn="base">
      <a:spcBef>
        <a:spcPct val="0"/>
      </a:spcBef>
      <a:spcAft>
        <a:spcPct val="0"/>
      </a:spcAft>
      <a:defRPr sz="4400" b="1" kern="1200">
        <a:solidFill>
          <a:srgbClr val="003399"/>
        </a:solidFill>
        <a:latin typeface="Arial" panose="020B0604020202020204" pitchFamily="34" charset="0"/>
        <a:ea typeface="Geneva" panose="020B0503030404040204" pitchFamily="34" charset="0"/>
        <a:cs typeface="+mn-cs"/>
      </a:defRPr>
    </a:lvl2pPr>
    <a:lvl3pPr marL="1004888" indent="-90488" algn="l" rtl="0" fontAlgn="base">
      <a:spcBef>
        <a:spcPct val="0"/>
      </a:spcBef>
      <a:spcAft>
        <a:spcPct val="0"/>
      </a:spcAft>
      <a:defRPr sz="4400" b="1" kern="1200">
        <a:solidFill>
          <a:srgbClr val="003399"/>
        </a:solidFill>
        <a:latin typeface="Arial" panose="020B0604020202020204" pitchFamily="34" charset="0"/>
        <a:ea typeface="Geneva" panose="020B0503030404040204" pitchFamily="34" charset="0"/>
        <a:cs typeface="+mn-cs"/>
      </a:defRPr>
    </a:lvl3pPr>
    <a:lvl4pPr marL="1508125" indent="-136525" algn="l" rtl="0" fontAlgn="base">
      <a:spcBef>
        <a:spcPct val="0"/>
      </a:spcBef>
      <a:spcAft>
        <a:spcPct val="0"/>
      </a:spcAft>
      <a:defRPr sz="4400" b="1" kern="1200">
        <a:solidFill>
          <a:srgbClr val="003399"/>
        </a:solidFill>
        <a:latin typeface="Arial" panose="020B0604020202020204" pitchFamily="34" charset="0"/>
        <a:ea typeface="Geneva" panose="020B0503030404040204" pitchFamily="34" charset="0"/>
        <a:cs typeface="+mn-cs"/>
      </a:defRPr>
    </a:lvl4pPr>
    <a:lvl5pPr marL="2011363" indent="-182563" algn="l" rtl="0" fontAlgn="base">
      <a:spcBef>
        <a:spcPct val="0"/>
      </a:spcBef>
      <a:spcAft>
        <a:spcPct val="0"/>
      </a:spcAft>
      <a:defRPr sz="4400" b="1" kern="1200">
        <a:solidFill>
          <a:srgbClr val="003399"/>
        </a:solidFill>
        <a:latin typeface="Arial" panose="020B0604020202020204" pitchFamily="34" charset="0"/>
        <a:ea typeface="Geneva" panose="020B0503030404040204" pitchFamily="34" charset="0"/>
        <a:cs typeface="+mn-cs"/>
      </a:defRPr>
    </a:lvl5pPr>
    <a:lvl6pPr marL="2286000" algn="l" defTabSz="914400" rtl="0" eaLnBrk="1" latinLnBrk="0" hangingPunct="1">
      <a:defRPr sz="4400" b="1" kern="1200">
        <a:solidFill>
          <a:srgbClr val="003399"/>
        </a:solidFill>
        <a:latin typeface="Arial" panose="020B0604020202020204" pitchFamily="34" charset="0"/>
        <a:ea typeface="Geneva" panose="020B0503030404040204" pitchFamily="34" charset="0"/>
        <a:cs typeface="+mn-cs"/>
      </a:defRPr>
    </a:lvl6pPr>
    <a:lvl7pPr marL="2743200" algn="l" defTabSz="914400" rtl="0" eaLnBrk="1" latinLnBrk="0" hangingPunct="1">
      <a:defRPr sz="4400" b="1" kern="1200">
        <a:solidFill>
          <a:srgbClr val="003399"/>
        </a:solidFill>
        <a:latin typeface="Arial" panose="020B0604020202020204" pitchFamily="34" charset="0"/>
        <a:ea typeface="Geneva" panose="020B0503030404040204" pitchFamily="34" charset="0"/>
        <a:cs typeface="+mn-cs"/>
      </a:defRPr>
    </a:lvl7pPr>
    <a:lvl8pPr marL="3200400" algn="l" defTabSz="914400" rtl="0" eaLnBrk="1" latinLnBrk="0" hangingPunct="1">
      <a:defRPr sz="4400" b="1" kern="1200">
        <a:solidFill>
          <a:srgbClr val="003399"/>
        </a:solidFill>
        <a:latin typeface="Arial" panose="020B0604020202020204" pitchFamily="34" charset="0"/>
        <a:ea typeface="Geneva" panose="020B0503030404040204" pitchFamily="34" charset="0"/>
        <a:cs typeface="+mn-cs"/>
      </a:defRPr>
    </a:lvl8pPr>
    <a:lvl9pPr marL="3657600" algn="l" defTabSz="914400" rtl="0" eaLnBrk="1" latinLnBrk="0" hangingPunct="1">
      <a:defRPr sz="4400" b="1" kern="1200">
        <a:solidFill>
          <a:srgbClr val="003399"/>
        </a:solidFill>
        <a:latin typeface="Arial" panose="020B0604020202020204" pitchFamily="34" charset="0"/>
        <a:ea typeface="Geneva" panose="020B0503030404040204" pitchFamily="34" charset="0"/>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21"/>
    <p:restoredTop sz="94560"/>
  </p:normalViewPr>
  <p:slideViewPr>
    <p:cSldViewPr>
      <p:cViewPr>
        <p:scale>
          <a:sx n="21" d="100"/>
          <a:sy n="21" d="100"/>
        </p:scale>
        <p:origin x="558" y="48"/>
      </p:cViewPr>
      <p:guideLst>
        <p:guide orient="horz" pos="10368"/>
        <p:guide pos="1382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1F086B3-3D78-A94D-B5D6-04D0271C076E}"/>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4099" name="Rectangle 3">
            <a:extLst>
              <a:ext uri="{FF2B5EF4-FFF2-40B4-BE49-F238E27FC236}">
                <a16:creationId xmlns:a16="http://schemas.microsoft.com/office/drawing/2014/main" id="{12641ADC-9C99-4F46-922A-60781DB6BF0A}"/>
              </a:ext>
            </a:extLst>
          </p:cNvPr>
          <p:cNvSpPr>
            <a:spLocks noGrp="1" noChangeArrowheads="1"/>
          </p:cNvSpPr>
          <p:nvPr>
            <p:ph type="dt" sz="quarter"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66D1B749-BD12-214F-A855-F6CF1DAE07A8}"/>
              </a:ext>
            </a:extLst>
          </p:cNvPr>
          <p:cNvSpPr>
            <a:spLocks noGrp="1" noChangeArrowheads="1"/>
          </p:cNvSpPr>
          <p:nvPr>
            <p:ph type="ftr" sz="quarter" idx="2"/>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4101" name="Rectangle 5">
            <a:extLst>
              <a:ext uri="{FF2B5EF4-FFF2-40B4-BE49-F238E27FC236}">
                <a16:creationId xmlns:a16="http://schemas.microsoft.com/office/drawing/2014/main" id="{462FCAC8-85A4-304A-9E4B-DCA24E103DE1}"/>
              </a:ext>
            </a:extLst>
          </p:cNvPr>
          <p:cNvSpPr>
            <a:spLocks noGrp="1" noChangeArrowheads="1"/>
          </p:cNvSpPr>
          <p:nvPr>
            <p:ph type="sldNum" sz="quarter" idx="3"/>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eaLnBrk="0" hangingPunct="0">
              <a:defRPr sz="1400" b="0">
                <a:solidFill>
                  <a:schemeClr val="tx1"/>
                </a:solidFill>
                <a:latin typeface="Times New Roman" panose="02020603050405020304" pitchFamily="18" charset="0"/>
              </a:defRPr>
            </a:lvl1pPr>
          </a:lstStyle>
          <a:p>
            <a:fld id="{34C48768-79F3-FA4B-9737-709CFCD2FEAE}"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C507939-8797-FE4B-A338-0CB8CBB0A4D1}"/>
              </a:ext>
            </a:extLst>
          </p:cNvPr>
          <p:cNvSpPr>
            <a:spLocks noGrp="1" noChangeArrowheads="1"/>
          </p:cNvSpPr>
          <p:nvPr>
            <p:ph type="hdr" sz="quarter"/>
          </p:nvPr>
        </p:nvSpPr>
        <p:spPr bwMode="auto">
          <a:xfrm>
            <a:off x="0" y="0"/>
            <a:ext cx="4160838"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3075" name="Rectangle 3">
            <a:extLst>
              <a:ext uri="{FF2B5EF4-FFF2-40B4-BE49-F238E27FC236}">
                <a16:creationId xmlns:a16="http://schemas.microsoft.com/office/drawing/2014/main" id="{2ED46C03-5B91-B14D-BD87-15B9910966CA}"/>
              </a:ext>
            </a:extLst>
          </p:cNvPr>
          <p:cNvSpPr>
            <a:spLocks noGrp="1" noChangeArrowheads="1"/>
          </p:cNvSpPr>
          <p:nvPr>
            <p:ph type="dt" idx="1"/>
          </p:nvPr>
        </p:nvSpPr>
        <p:spPr bwMode="auto">
          <a:xfrm>
            <a:off x="5437188" y="0"/>
            <a:ext cx="4162425" cy="365125"/>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lvl1pPr algn="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14340" name="Rectangle 4">
            <a:extLst>
              <a:ext uri="{FF2B5EF4-FFF2-40B4-BE49-F238E27FC236}">
                <a16:creationId xmlns:a16="http://schemas.microsoft.com/office/drawing/2014/main" id="{63C43266-FFE4-8A4E-B038-111941C3BD25}"/>
              </a:ext>
            </a:extLst>
          </p:cNvPr>
          <p:cNvSpPr>
            <a:spLocks noGrp="1" noRot="1" noChangeAspect="1" noChangeArrowheads="1" noTextEdit="1"/>
          </p:cNvSpPr>
          <p:nvPr>
            <p:ph type="sldImg" idx="2"/>
          </p:nvPr>
        </p:nvSpPr>
        <p:spPr bwMode="auto">
          <a:xfrm>
            <a:off x="2971800" y="549275"/>
            <a:ext cx="3657600" cy="2743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EB060DA-C1D0-5B49-B5C3-1290CC78C4B5}"/>
              </a:ext>
            </a:extLst>
          </p:cNvPr>
          <p:cNvSpPr>
            <a:spLocks noGrp="1" noChangeArrowheads="1"/>
          </p:cNvSpPr>
          <p:nvPr>
            <p:ph type="body" sz="quarter" idx="3"/>
          </p:nvPr>
        </p:nvSpPr>
        <p:spPr bwMode="auto">
          <a:xfrm>
            <a:off x="960438" y="3475038"/>
            <a:ext cx="7681912" cy="3290887"/>
          </a:xfrm>
          <a:prstGeom prst="rect">
            <a:avLst/>
          </a:prstGeom>
          <a:noFill/>
          <a:ln w="9525">
            <a:noFill/>
            <a:miter lim="800000"/>
            <a:headEnd/>
            <a:tailEnd/>
          </a:ln>
          <a:effectLst/>
        </p:spPr>
        <p:txBody>
          <a:bodyPr vert="horz" wrap="square" lIns="96321" tIns="48159" rIns="96321" bIns="4815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52D4F67-ADC8-844D-9FB8-05B73BF6542F}"/>
              </a:ext>
            </a:extLst>
          </p:cNvPr>
          <p:cNvSpPr>
            <a:spLocks noGrp="1" noChangeArrowheads="1"/>
          </p:cNvSpPr>
          <p:nvPr>
            <p:ph type="ftr" sz="quarter" idx="4"/>
          </p:nvPr>
        </p:nvSpPr>
        <p:spPr bwMode="auto">
          <a:xfrm>
            <a:off x="0" y="6948488"/>
            <a:ext cx="4160838"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defTabSz="963613" eaLnBrk="0" hangingPunct="0">
              <a:defRPr sz="1400" b="0">
                <a:solidFill>
                  <a:schemeClr val="tx1"/>
                </a:solidFill>
                <a:latin typeface="Times New Roman" pitchFamily="18" charset="0"/>
                <a:ea typeface="+mn-ea"/>
                <a:cs typeface="+mn-cs"/>
              </a:defRPr>
            </a:lvl1pPr>
          </a:lstStyle>
          <a:p>
            <a:pPr>
              <a:defRPr/>
            </a:pPr>
            <a:endParaRPr lang="en-US"/>
          </a:p>
        </p:txBody>
      </p:sp>
      <p:sp>
        <p:nvSpPr>
          <p:cNvPr id="3079" name="Rectangle 7">
            <a:extLst>
              <a:ext uri="{FF2B5EF4-FFF2-40B4-BE49-F238E27FC236}">
                <a16:creationId xmlns:a16="http://schemas.microsoft.com/office/drawing/2014/main" id="{5E3F934B-E36B-CE44-9135-F53FB8F37E32}"/>
              </a:ext>
            </a:extLst>
          </p:cNvPr>
          <p:cNvSpPr>
            <a:spLocks noGrp="1" noChangeArrowheads="1"/>
          </p:cNvSpPr>
          <p:nvPr>
            <p:ph type="sldNum" sz="quarter" idx="5"/>
          </p:nvPr>
        </p:nvSpPr>
        <p:spPr bwMode="auto">
          <a:xfrm>
            <a:off x="5437188" y="6948488"/>
            <a:ext cx="4162425" cy="365125"/>
          </a:xfrm>
          <a:prstGeom prst="rect">
            <a:avLst/>
          </a:prstGeom>
          <a:noFill/>
          <a:ln w="9525">
            <a:noFill/>
            <a:miter lim="800000"/>
            <a:headEnd/>
            <a:tailEnd/>
          </a:ln>
          <a:effectLst/>
        </p:spPr>
        <p:txBody>
          <a:bodyPr vert="horz" wrap="square" lIns="96321" tIns="48159" rIns="96321" bIns="48159" numCol="1" anchor="b" anchorCtr="0" compatLnSpc="1">
            <a:prstTxWarp prst="textNoShape">
              <a:avLst/>
            </a:prstTxWarp>
          </a:bodyPr>
          <a:lstStyle>
            <a:lvl1pPr algn="r" defTabSz="963613" eaLnBrk="0" hangingPunct="0">
              <a:defRPr sz="1400" b="0">
                <a:solidFill>
                  <a:schemeClr val="tx1"/>
                </a:solidFill>
                <a:latin typeface="Times New Roman" panose="02020603050405020304" pitchFamily="18" charset="0"/>
              </a:defRPr>
            </a:lvl1pPr>
          </a:lstStyle>
          <a:p>
            <a:fld id="{47CE0011-9A6E-D94A-A024-50E0441BB641}"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Times New Roman" pitchFamily="18" charset="0"/>
        <a:ea typeface="Geneva" charset="0"/>
        <a:cs typeface="Geneva" charset="0"/>
      </a:defRPr>
    </a:lvl1pPr>
    <a:lvl2pPr marL="501650" algn="l" rtl="0" eaLnBrk="0" fontAlgn="base" hangingPunct="0">
      <a:spcBef>
        <a:spcPct val="30000"/>
      </a:spcBef>
      <a:spcAft>
        <a:spcPct val="0"/>
      </a:spcAft>
      <a:defRPr sz="1300" kern="1200">
        <a:solidFill>
          <a:schemeClr val="tx1"/>
        </a:solidFill>
        <a:latin typeface="Times New Roman" pitchFamily="18" charset="0"/>
        <a:ea typeface="Geneva" charset="0"/>
        <a:cs typeface="+mn-cs"/>
      </a:defRPr>
    </a:lvl2pPr>
    <a:lvl3pPr marL="1004888" algn="l" rtl="0" eaLnBrk="0" fontAlgn="base" hangingPunct="0">
      <a:spcBef>
        <a:spcPct val="30000"/>
      </a:spcBef>
      <a:spcAft>
        <a:spcPct val="0"/>
      </a:spcAft>
      <a:defRPr sz="1300" kern="1200">
        <a:solidFill>
          <a:schemeClr val="tx1"/>
        </a:solidFill>
        <a:latin typeface="Times New Roman" pitchFamily="18" charset="0"/>
        <a:ea typeface="Geneva" charset="0"/>
        <a:cs typeface="+mn-cs"/>
      </a:defRPr>
    </a:lvl3pPr>
    <a:lvl4pPr marL="1508125" algn="l" rtl="0" eaLnBrk="0" fontAlgn="base" hangingPunct="0">
      <a:spcBef>
        <a:spcPct val="30000"/>
      </a:spcBef>
      <a:spcAft>
        <a:spcPct val="0"/>
      </a:spcAft>
      <a:defRPr sz="1300" kern="1200">
        <a:solidFill>
          <a:schemeClr val="tx1"/>
        </a:solidFill>
        <a:latin typeface="Times New Roman" pitchFamily="18" charset="0"/>
        <a:ea typeface="Geneva" charset="0"/>
        <a:cs typeface="+mn-cs"/>
      </a:defRPr>
    </a:lvl4pPr>
    <a:lvl5pPr marL="2011363" algn="l" rtl="0" eaLnBrk="0" fontAlgn="base" hangingPunct="0">
      <a:spcBef>
        <a:spcPct val="30000"/>
      </a:spcBef>
      <a:spcAft>
        <a:spcPct val="0"/>
      </a:spcAft>
      <a:defRPr sz="1300" kern="1200">
        <a:solidFill>
          <a:schemeClr val="tx1"/>
        </a:solidFill>
        <a:latin typeface="Times New Roman" pitchFamily="18" charset="0"/>
        <a:ea typeface="Geneva" charset="0"/>
        <a:cs typeface="+mn-cs"/>
      </a:defRPr>
    </a:lvl5pPr>
    <a:lvl6pPr marL="2514600" algn="l" defTabSz="1005840" rtl="0" eaLnBrk="1" latinLnBrk="0" hangingPunct="1">
      <a:defRPr sz="1300" kern="1200">
        <a:solidFill>
          <a:schemeClr val="tx1"/>
        </a:solidFill>
        <a:latin typeface="+mn-lt"/>
        <a:ea typeface="+mn-ea"/>
        <a:cs typeface="+mn-cs"/>
      </a:defRPr>
    </a:lvl6pPr>
    <a:lvl7pPr marL="3017520" algn="l" defTabSz="1005840" rtl="0" eaLnBrk="1" latinLnBrk="0" hangingPunct="1">
      <a:defRPr sz="1300" kern="1200">
        <a:solidFill>
          <a:schemeClr val="tx1"/>
        </a:solidFill>
        <a:latin typeface="+mn-lt"/>
        <a:ea typeface="+mn-ea"/>
        <a:cs typeface="+mn-cs"/>
      </a:defRPr>
    </a:lvl7pPr>
    <a:lvl8pPr marL="3520440" algn="l" defTabSz="1005840" rtl="0" eaLnBrk="1" latinLnBrk="0" hangingPunct="1">
      <a:defRPr sz="1300" kern="1200">
        <a:solidFill>
          <a:schemeClr val="tx1"/>
        </a:solidFill>
        <a:latin typeface="+mn-lt"/>
        <a:ea typeface="+mn-ea"/>
        <a:cs typeface="+mn-cs"/>
      </a:defRPr>
    </a:lvl8pPr>
    <a:lvl9pPr marL="4023360" algn="l" defTabSz="1005840" rtl="0" eaLnBrk="1" latinLnBrk="0" hangingPunct="1">
      <a:defRPr sz="13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89" y="10226675"/>
            <a:ext cx="37306827" cy="7054850"/>
          </a:xfrm>
        </p:spPr>
        <p:txBody>
          <a:bodyPr/>
          <a:lstStyle/>
          <a:p>
            <a:r>
              <a:rPr lang="en-US"/>
              <a:t>Click to edit Master title style</a:t>
            </a:r>
          </a:p>
        </p:txBody>
      </p:sp>
      <p:sp>
        <p:nvSpPr>
          <p:cNvPr id="3" name="Subtitle 2"/>
          <p:cNvSpPr>
            <a:spLocks noGrp="1"/>
          </p:cNvSpPr>
          <p:nvPr>
            <p:ph type="subTitle" idx="1"/>
          </p:nvPr>
        </p:nvSpPr>
        <p:spPr>
          <a:xfrm>
            <a:off x="6584373" y="18653126"/>
            <a:ext cx="30722455" cy="8413750"/>
          </a:xfrm>
        </p:spPr>
        <p:txBody>
          <a:bodyPr/>
          <a:lstStyle>
            <a:lvl1pPr marL="0" indent="0" algn="ctr">
              <a:buNone/>
              <a:defRPr/>
            </a:lvl1pPr>
            <a:lvl2pPr marL="502920" indent="0" algn="ctr">
              <a:buNone/>
              <a:defRPr/>
            </a:lvl2pPr>
            <a:lvl3pPr marL="1005840" indent="0" algn="ctr">
              <a:buNone/>
              <a:defRPr/>
            </a:lvl3pPr>
            <a:lvl4pPr marL="1508760" indent="0" algn="ctr">
              <a:buNone/>
              <a:defRPr/>
            </a:lvl4pPr>
            <a:lvl5pPr marL="2011680" indent="0" algn="ctr">
              <a:buNone/>
              <a:defRPr/>
            </a:lvl5pPr>
            <a:lvl6pPr marL="2514600" indent="0" algn="ctr">
              <a:buNone/>
              <a:defRPr/>
            </a:lvl6pPr>
            <a:lvl7pPr marL="3017520" indent="0" algn="ctr">
              <a:buNone/>
              <a:defRPr/>
            </a:lvl7pPr>
            <a:lvl8pPr marL="3520440" indent="0" algn="ctr">
              <a:buNone/>
              <a:defRPr/>
            </a:lvl8pPr>
            <a:lvl9pPr marL="402336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F9BB4029-06E1-E24E-921E-C5843E9E243F}"/>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42A3526-802F-1A4F-8FB7-1596B55B48E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F0D9705-A672-9343-BB58-D996CB53F2F5}"/>
              </a:ext>
            </a:extLst>
          </p:cNvPr>
          <p:cNvSpPr>
            <a:spLocks noGrp="1" noChangeArrowheads="1"/>
          </p:cNvSpPr>
          <p:nvPr>
            <p:ph type="sldNum" sz="quarter" idx="12"/>
          </p:nvPr>
        </p:nvSpPr>
        <p:spPr>
          <a:ln/>
        </p:spPr>
        <p:txBody>
          <a:bodyPr/>
          <a:lstStyle>
            <a:lvl1pPr>
              <a:defRPr/>
            </a:lvl1pPr>
          </a:lstStyle>
          <a:p>
            <a:fld id="{30CF7EA8-CD5B-6B4E-95C0-15C50DE56DD5}" type="slidenum">
              <a:rPr lang="en-US" altLang="en-US"/>
              <a:pPr/>
              <a:t>‹#›</a:t>
            </a:fld>
            <a:endParaRPr lang="en-US" altLang="en-US"/>
          </a:p>
        </p:txBody>
      </p:sp>
    </p:spTree>
    <p:extLst>
      <p:ext uri="{BB962C8B-B14F-4D97-AF65-F5344CB8AC3E}">
        <p14:creationId xmlns:p14="http://schemas.microsoft.com/office/powerpoint/2010/main" val="2259678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D1386EA-DD14-3D47-8290-B6B5DAB9DF1A}"/>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0B0B25E-EDDF-7945-95F0-1466A3028C2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A39A107-293A-1C46-95C5-0AFB615E6B15}"/>
              </a:ext>
            </a:extLst>
          </p:cNvPr>
          <p:cNvSpPr>
            <a:spLocks noGrp="1" noChangeArrowheads="1"/>
          </p:cNvSpPr>
          <p:nvPr>
            <p:ph type="sldNum" sz="quarter" idx="12"/>
          </p:nvPr>
        </p:nvSpPr>
        <p:spPr>
          <a:ln/>
        </p:spPr>
        <p:txBody>
          <a:bodyPr/>
          <a:lstStyle>
            <a:lvl1pPr>
              <a:defRPr/>
            </a:lvl1pPr>
          </a:lstStyle>
          <a:p>
            <a:fld id="{28771EA0-D353-FD49-9117-3535BB70E95B}" type="slidenum">
              <a:rPr lang="en-US" altLang="en-US"/>
              <a:pPr/>
              <a:t>‹#›</a:t>
            </a:fld>
            <a:endParaRPr lang="en-US" altLang="en-US"/>
          </a:p>
        </p:txBody>
      </p:sp>
    </p:spTree>
    <p:extLst>
      <p:ext uri="{BB962C8B-B14F-4D97-AF65-F5344CB8AC3E}">
        <p14:creationId xmlns:p14="http://schemas.microsoft.com/office/powerpoint/2010/main" val="2301537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67979" y="2927350"/>
            <a:ext cx="9322377" cy="263334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300845" y="2927350"/>
            <a:ext cx="27800878" cy="26333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34F40538-0D48-5642-A592-26C972F742B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1B6C2E1-0B6E-144B-9AF7-051A61760B62}"/>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0E5A1B0-A76F-1149-BE62-366170D120AA}"/>
              </a:ext>
            </a:extLst>
          </p:cNvPr>
          <p:cNvSpPr>
            <a:spLocks noGrp="1" noChangeArrowheads="1"/>
          </p:cNvSpPr>
          <p:nvPr>
            <p:ph type="sldNum" sz="quarter" idx="12"/>
          </p:nvPr>
        </p:nvSpPr>
        <p:spPr>
          <a:ln/>
        </p:spPr>
        <p:txBody>
          <a:bodyPr/>
          <a:lstStyle>
            <a:lvl1pPr>
              <a:defRPr/>
            </a:lvl1pPr>
          </a:lstStyle>
          <a:p>
            <a:fld id="{36C0433D-4D50-864D-9DCF-F3AD48499E15}" type="slidenum">
              <a:rPr lang="en-US" altLang="en-US"/>
              <a:pPr/>
              <a:t>‹#›</a:t>
            </a:fld>
            <a:endParaRPr lang="en-US" altLang="en-US"/>
          </a:p>
        </p:txBody>
      </p:sp>
    </p:spTree>
    <p:extLst>
      <p:ext uri="{BB962C8B-B14F-4D97-AF65-F5344CB8AC3E}">
        <p14:creationId xmlns:p14="http://schemas.microsoft.com/office/powerpoint/2010/main" val="28358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1865AD21-249D-6C45-AE66-E7FA0A7F3E9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C14EB61-B874-6D48-9870-B585C995E9A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43FF572-05DC-344E-A800-ECA537B2FC91}"/>
              </a:ext>
            </a:extLst>
          </p:cNvPr>
          <p:cNvSpPr>
            <a:spLocks noGrp="1" noChangeArrowheads="1"/>
          </p:cNvSpPr>
          <p:nvPr>
            <p:ph type="sldNum" sz="quarter" idx="12"/>
          </p:nvPr>
        </p:nvSpPr>
        <p:spPr>
          <a:ln/>
        </p:spPr>
        <p:txBody>
          <a:bodyPr/>
          <a:lstStyle>
            <a:lvl1pPr>
              <a:defRPr/>
            </a:lvl1pPr>
          </a:lstStyle>
          <a:p>
            <a:fld id="{C4CDBD0E-4FBC-7E44-8BD0-5DF1BCAC7A83}" type="slidenum">
              <a:rPr lang="en-US" altLang="en-US"/>
              <a:pPr/>
              <a:t>‹#›</a:t>
            </a:fld>
            <a:endParaRPr lang="en-US" altLang="en-US"/>
          </a:p>
        </p:txBody>
      </p:sp>
    </p:spTree>
    <p:extLst>
      <p:ext uri="{BB962C8B-B14F-4D97-AF65-F5344CB8AC3E}">
        <p14:creationId xmlns:p14="http://schemas.microsoft.com/office/powerpoint/2010/main" val="3062352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1153439"/>
            <a:ext cx="37306827" cy="653732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3467102" y="13952538"/>
            <a:ext cx="37306827" cy="7200900"/>
          </a:xfrm>
        </p:spPr>
        <p:txBody>
          <a:bodyPr anchor="b"/>
          <a:lstStyle>
            <a:lvl1pPr marL="0" indent="0">
              <a:buNone/>
              <a:defRPr sz="2200"/>
            </a:lvl1pPr>
            <a:lvl2pPr marL="502920" indent="0">
              <a:buNone/>
              <a:defRPr sz="2000"/>
            </a:lvl2pPr>
            <a:lvl3pPr marL="1005840" indent="0">
              <a:buNone/>
              <a:defRPr sz="1800"/>
            </a:lvl3pPr>
            <a:lvl4pPr marL="1508760" indent="0">
              <a:buNone/>
              <a:defRPr sz="1500"/>
            </a:lvl4pPr>
            <a:lvl5pPr marL="2011680" indent="0">
              <a:buNone/>
              <a:defRPr sz="1500"/>
            </a:lvl5pPr>
            <a:lvl6pPr marL="2514600" indent="0">
              <a:buNone/>
              <a:defRPr sz="1500"/>
            </a:lvl6pPr>
            <a:lvl7pPr marL="3017520" indent="0">
              <a:buNone/>
              <a:defRPr sz="1500"/>
            </a:lvl7pPr>
            <a:lvl8pPr marL="3520440" indent="0">
              <a:buNone/>
              <a:defRPr sz="1500"/>
            </a:lvl8pPr>
            <a:lvl9pPr marL="4023360" indent="0">
              <a:buNone/>
              <a:defRPr sz="1500"/>
            </a:lvl9pPr>
          </a:lstStyle>
          <a:p>
            <a:pPr lvl="0"/>
            <a:r>
              <a:rPr lang="en-US"/>
              <a:t>Click to edit Master text styles</a:t>
            </a:r>
          </a:p>
        </p:txBody>
      </p:sp>
      <p:sp>
        <p:nvSpPr>
          <p:cNvPr id="4" name="Rectangle 4">
            <a:extLst>
              <a:ext uri="{FF2B5EF4-FFF2-40B4-BE49-F238E27FC236}">
                <a16:creationId xmlns:a16="http://schemas.microsoft.com/office/drawing/2014/main" id="{0E77D7A3-102A-1A47-BD89-4F5C76A2D065}"/>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0D1D84A-CED6-3C4A-B3C3-5EEA0DC39B5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BEF1902E-B461-0A41-950B-678A42FFF051}"/>
              </a:ext>
            </a:extLst>
          </p:cNvPr>
          <p:cNvSpPr>
            <a:spLocks noGrp="1" noChangeArrowheads="1"/>
          </p:cNvSpPr>
          <p:nvPr>
            <p:ph type="sldNum" sz="quarter" idx="12"/>
          </p:nvPr>
        </p:nvSpPr>
        <p:spPr>
          <a:ln/>
        </p:spPr>
        <p:txBody>
          <a:bodyPr/>
          <a:lstStyle>
            <a:lvl1pPr>
              <a:defRPr/>
            </a:lvl1pPr>
          </a:lstStyle>
          <a:p>
            <a:fld id="{C7160BAD-D1C2-0A4E-B420-5F69B348AB49}" type="slidenum">
              <a:rPr lang="en-US" altLang="en-US"/>
              <a:pPr/>
              <a:t>‹#›</a:t>
            </a:fld>
            <a:endParaRPr lang="en-US" altLang="en-US"/>
          </a:p>
        </p:txBody>
      </p:sp>
    </p:spTree>
    <p:extLst>
      <p:ext uri="{BB962C8B-B14F-4D97-AF65-F5344CB8AC3E}">
        <p14:creationId xmlns:p14="http://schemas.microsoft.com/office/powerpoint/2010/main" val="1231246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0847" y="9486900"/>
            <a:ext cx="18561627" cy="1977390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28729" y="9486900"/>
            <a:ext cx="18561627" cy="19773900"/>
          </a:xfrm>
        </p:spPr>
        <p:txBody>
          <a:bodyPr/>
          <a:lstStyle>
            <a:lvl1pPr>
              <a:defRPr sz="3100"/>
            </a:lvl1pPr>
            <a:lvl2pPr>
              <a:defRPr sz="2600"/>
            </a:lvl2pPr>
            <a:lvl3pPr>
              <a:defRPr sz="22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7AC2D67-8D24-7A4A-8779-AA65A7FC018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FF911B-DEE7-464C-BAB2-0C3C74570DE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79375913-332B-DD44-BBBF-B040ABBAB92D}"/>
              </a:ext>
            </a:extLst>
          </p:cNvPr>
          <p:cNvSpPr>
            <a:spLocks noGrp="1" noChangeArrowheads="1"/>
          </p:cNvSpPr>
          <p:nvPr>
            <p:ph type="sldNum" sz="quarter" idx="12"/>
          </p:nvPr>
        </p:nvSpPr>
        <p:spPr>
          <a:ln/>
        </p:spPr>
        <p:txBody>
          <a:bodyPr/>
          <a:lstStyle>
            <a:lvl1pPr>
              <a:defRPr/>
            </a:lvl1pPr>
          </a:lstStyle>
          <a:p>
            <a:fld id="{8C860BB1-D878-D846-9D4E-5AE6A7585AC9}" type="slidenum">
              <a:rPr lang="en-US" altLang="en-US"/>
              <a:pPr/>
              <a:t>‹#›</a:t>
            </a:fld>
            <a:endParaRPr lang="en-US" altLang="en-US"/>
          </a:p>
        </p:txBody>
      </p:sp>
    </p:spTree>
    <p:extLst>
      <p:ext uri="{BB962C8B-B14F-4D97-AF65-F5344CB8AC3E}">
        <p14:creationId xmlns:p14="http://schemas.microsoft.com/office/powerpoint/2010/main" val="3009543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16" y="1317625"/>
            <a:ext cx="39502773"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2194215" y="7369176"/>
            <a:ext cx="19392900" cy="3070225"/>
          </a:xfrm>
        </p:spPr>
        <p:txBody>
          <a:bodyPr anchor="b"/>
          <a:lstStyle>
            <a:lvl1pPr marL="0" indent="0">
              <a:buNone/>
              <a:defRPr sz="2600" b="1"/>
            </a:lvl1pPr>
            <a:lvl2pPr marL="502920" indent="0">
              <a:buNone/>
              <a:defRPr sz="2200" b="1"/>
            </a:lvl2pPr>
            <a:lvl3pPr marL="1005840" indent="0">
              <a:buNone/>
              <a:defRPr sz="2000" b="1"/>
            </a:lvl3pPr>
            <a:lvl4pPr marL="1508760" indent="0">
              <a:buNone/>
              <a:defRPr sz="1800" b="1"/>
            </a:lvl4pPr>
            <a:lvl5pPr marL="2011680" indent="0">
              <a:buNone/>
              <a:defRPr sz="1800" b="1"/>
            </a:lvl5pPr>
            <a:lvl6pPr marL="2514600" indent="0">
              <a:buNone/>
              <a:defRPr sz="1800" b="1"/>
            </a:lvl6pPr>
            <a:lvl7pPr marL="3017520" indent="0">
              <a:buNone/>
              <a:defRPr sz="1800" b="1"/>
            </a:lvl7pPr>
            <a:lvl8pPr marL="3520440" indent="0">
              <a:buNone/>
              <a:defRPr sz="1800" b="1"/>
            </a:lvl8pPr>
            <a:lvl9pPr marL="4023360" indent="0">
              <a:buNone/>
              <a:defRPr sz="1800" b="1"/>
            </a:lvl9pPr>
          </a:lstStyle>
          <a:p>
            <a:pPr lvl="0"/>
            <a:r>
              <a:rPr lang="en-US"/>
              <a:t>Click to edit Master text styles</a:t>
            </a:r>
          </a:p>
        </p:txBody>
      </p:sp>
      <p:sp>
        <p:nvSpPr>
          <p:cNvPr id="4" name="Content Placeholder 3"/>
          <p:cNvSpPr>
            <a:spLocks noGrp="1"/>
          </p:cNvSpPr>
          <p:nvPr>
            <p:ph sz="half" idx="2"/>
          </p:nvPr>
        </p:nvSpPr>
        <p:spPr>
          <a:xfrm>
            <a:off x="2194215" y="10439401"/>
            <a:ext cx="19392900" cy="189658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428" y="7369176"/>
            <a:ext cx="19401560" cy="3070225"/>
          </a:xfrm>
        </p:spPr>
        <p:txBody>
          <a:bodyPr anchor="b"/>
          <a:lstStyle>
            <a:lvl1pPr marL="0" indent="0">
              <a:buNone/>
              <a:defRPr sz="2600" b="1"/>
            </a:lvl1pPr>
            <a:lvl2pPr marL="502920" indent="0">
              <a:buNone/>
              <a:defRPr sz="2200" b="1"/>
            </a:lvl2pPr>
            <a:lvl3pPr marL="1005840" indent="0">
              <a:buNone/>
              <a:defRPr sz="2000" b="1"/>
            </a:lvl3pPr>
            <a:lvl4pPr marL="1508760" indent="0">
              <a:buNone/>
              <a:defRPr sz="1800" b="1"/>
            </a:lvl4pPr>
            <a:lvl5pPr marL="2011680" indent="0">
              <a:buNone/>
              <a:defRPr sz="1800" b="1"/>
            </a:lvl5pPr>
            <a:lvl6pPr marL="2514600" indent="0">
              <a:buNone/>
              <a:defRPr sz="1800" b="1"/>
            </a:lvl6pPr>
            <a:lvl7pPr marL="3017520" indent="0">
              <a:buNone/>
              <a:defRPr sz="1800" b="1"/>
            </a:lvl7pPr>
            <a:lvl8pPr marL="3520440" indent="0">
              <a:buNone/>
              <a:defRPr sz="1800" b="1"/>
            </a:lvl8pPr>
            <a:lvl9pPr marL="4023360" indent="0">
              <a:buNone/>
              <a:defRPr sz="1800" b="1"/>
            </a:lvl9pPr>
          </a:lstStyle>
          <a:p>
            <a:pPr lvl="0"/>
            <a:r>
              <a:rPr lang="en-US"/>
              <a:t>Click to edit Master text styles</a:t>
            </a:r>
          </a:p>
        </p:txBody>
      </p:sp>
      <p:sp>
        <p:nvSpPr>
          <p:cNvPr id="6" name="Content Placeholder 5"/>
          <p:cNvSpPr>
            <a:spLocks noGrp="1"/>
          </p:cNvSpPr>
          <p:nvPr>
            <p:ph sz="quarter" idx="4"/>
          </p:nvPr>
        </p:nvSpPr>
        <p:spPr>
          <a:xfrm>
            <a:off x="22295428" y="10439401"/>
            <a:ext cx="19401560" cy="18965863"/>
          </a:xfrm>
        </p:spPr>
        <p:txBody>
          <a:bodyPr/>
          <a:lstStyle>
            <a:lvl1pPr>
              <a:defRPr sz="26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7043648-F117-2C4A-ABCD-8EF2606E11FD}"/>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A5EAFCAC-6E9A-EB48-A5EF-7E084847D61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940E16B6-1B82-654E-B5EE-EC48871C3778}"/>
              </a:ext>
            </a:extLst>
          </p:cNvPr>
          <p:cNvSpPr>
            <a:spLocks noGrp="1" noChangeArrowheads="1"/>
          </p:cNvSpPr>
          <p:nvPr>
            <p:ph type="sldNum" sz="quarter" idx="12"/>
          </p:nvPr>
        </p:nvSpPr>
        <p:spPr>
          <a:ln/>
        </p:spPr>
        <p:txBody>
          <a:bodyPr/>
          <a:lstStyle>
            <a:lvl1pPr>
              <a:defRPr/>
            </a:lvl1pPr>
          </a:lstStyle>
          <a:p>
            <a:fld id="{EFCCF574-06BC-C04C-8D62-8E2F4D9A4D01}" type="slidenum">
              <a:rPr lang="en-US" altLang="en-US"/>
              <a:pPr/>
              <a:t>‹#›</a:t>
            </a:fld>
            <a:endParaRPr lang="en-US" altLang="en-US"/>
          </a:p>
        </p:txBody>
      </p:sp>
    </p:spTree>
    <p:extLst>
      <p:ext uri="{BB962C8B-B14F-4D97-AF65-F5344CB8AC3E}">
        <p14:creationId xmlns:p14="http://schemas.microsoft.com/office/powerpoint/2010/main" val="3667004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FE137E0A-C80D-AC48-BF36-9C86E28C317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1452785D-070C-854F-940C-72F719C5363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78C120BB-FA20-8245-9849-8FFAFA19D316}"/>
              </a:ext>
            </a:extLst>
          </p:cNvPr>
          <p:cNvSpPr>
            <a:spLocks noGrp="1" noChangeArrowheads="1"/>
          </p:cNvSpPr>
          <p:nvPr>
            <p:ph type="sldNum" sz="quarter" idx="12"/>
          </p:nvPr>
        </p:nvSpPr>
        <p:spPr>
          <a:ln/>
        </p:spPr>
        <p:txBody>
          <a:bodyPr/>
          <a:lstStyle>
            <a:lvl1pPr>
              <a:defRPr/>
            </a:lvl1pPr>
          </a:lstStyle>
          <a:p>
            <a:fld id="{CCB844F3-A41B-124B-A4A7-CD0050CA0856}" type="slidenum">
              <a:rPr lang="en-US" altLang="en-US"/>
              <a:pPr/>
              <a:t>‹#›</a:t>
            </a:fld>
            <a:endParaRPr lang="en-US" altLang="en-US"/>
          </a:p>
        </p:txBody>
      </p:sp>
    </p:spTree>
    <p:extLst>
      <p:ext uri="{BB962C8B-B14F-4D97-AF65-F5344CB8AC3E}">
        <p14:creationId xmlns:p14="http://schemas.microsoft.com/office/powerpoint/2010/main" val="20426459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1CF38F0E-ECCA-144F-BAD4-BEB41C9F91F6}"/>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C7C73C2E-3492-8540-BA77-C0479F01FA2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7E9A537E-5CA9-864A-A5F3-79750E0C3364}"/>
              </a:ext>
            </a:extLst>
          </p:cNvPr>
          <p:cNvSpPr>
            <a:spLocks noGrp="1" noChangeArrowheads="1"/>
          </p:cNvSpPr>
          <p:nvPr>
            <p:ph type="sldNum" sz="quarter" idx="12"/>
          </p:nvPr>
        </p:nvSpPr>
        <p:spPr>
          <a:ln/>
        </p:spPr>
        <p:txBody>
          <a:bodyPr/>
          <a:lstStyle>
            <a:lvl1pPr>
              <a:defRPr/>
            </a:lvl1pPr>
          </a:lstStyle>
          <a:p>
            <a:fld id="{ECACFE08-5814-A349-ACE2-965412DC3EC5}" type="slidenum">
              <a:rPr lang="en-US" altLang="en-US"/>
              <a:pPr/>
              <a:t>‹#›</a:t>
            </a:fld>
            <a:endParaRPr lang="en-US" altLang="en-US"/>
          </a:p>
        </p:txBody>
      </p:sp>
    </p:spTree>
    <p:extLst>
      <p:ext uri="{BB962C8B-B14F-4D97-AF65-F5344CB8AC3E}">
        <p14:creationId xmlns:p14="http://schemas.microsoft.com/office/powerpoint/2010/main" val="35670549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15" y="1311275"/>
            <a:ext cx="14439900" cy="5576888"/>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17160587" y="1311275"/>
            <a:ext cx="24536400" cy="28093988"/>
          </a:xfrm>
        </p:spPr>
        <p:txBody>
          <a:bodyPr/>
          <a:lstStyle>
            <a:lvl1pPr>
              <a:defRPr sz="3500"/>
            </a:lvl1pPr>
            <a:lvl2pPr>
              <a:defRPr sz="3100"/>
            </a:lvl2pPr>
            <a:lvl3pPr>
              <a:defRPr sz="260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15" y="6888163"/>
            <a:ext cx="14439900" cy="22517100"/>
          </a:xfrm>
        </p:spPr>
        <p:txBody>
          <a:bodyPr/>
          <a:lstStyle>
            <a:lvl1pPr marL="0" indent="0">
              <a:buNone/>
              <a:defRPr sz="1500"/>
            </a:lvl1pPr>
            <a:lvl2pPr marL="502920" indent="0">
              <a:buNone/>
              <a:defRPr sz="1300"/>
            </a:lvl2pPr>
            <a:lvl3pPr marL="1005840" indent="0">
              <a:buNone/>
              <a:defRPr sz="1100"/>
            </a:lvl3pPr>
            <a:lvl4pPr marL="1508760" indent="0">
              <a:buNone/>
              <a:defRPr sz="1000"/>
            </a:lvl4pPr>
            <a:lvl5pPr marL="2011680" indent="0">
              <a:buNone/>
              <a:defRPr sz="1000"/>
            </a:lvl5pPr>
            <a:lvl6pPr marL="2514600" indent="0">
              <a:buNone/>
              <a:defRPr sz="1000"/>
            </a:lvl6pPr>
            <a:lvl7pPr marL="3017520" indent="0">
              <a:buNone/>
              <a:defRPr sz="1000"/>
            </a:lvl7pPr>
            <a:lvl8pPr marL="3520440" indent="0">
              <a:buNone/>
              <a:defRPr sz="1000"/>
            </a:lvl8pPr>
            <a:lvl9pPr marL="402336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EC8D9C67-BC3B-174B-B173-7DCCDA9DF9CB}"/>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662A4B9-A644-2C47-97ED-26F5ADDDAD8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6E0C513-8715-5845-901E-314EDE1D4D30}"/>
              </a:ext>
            </a:extLst>
          </p:cNvPr>
          <p:cNvSpPr>
            <a:spLocks noGrp="1" noChangeArrowheads="1"/>
          </p:cNvSpPr>
          <p:nvPr>
            <p:ph type="sldNum" sz="quarter" idx="12"/>
          </p:nvPr>
        </p:nvSpPr>
        <p:spPr>
          <a:ln/>
        </p:spPr>
        <p:txBody>
          <a:bodyPr/>
          <a:lstStyle>
            <a:lvl1pPr>
              <a:defRPr/>
            </a:lvl1pPr>
          </a:lstStyle>
          <a:p>
            <a:fld id="{1A258861-89A6-8842-B996-09AF433E9F3A}" type="slidenum">
              <a:rPr lang="en-US" altLang="en-US"/>
              <a:pPr/>
              <a:t>‹#›</a:t>
            </a:fld>
            <a:endParaRPr lang="en-US" altLang="en-US"/>
          </a:p>
        </p:txBody>
      </p:sp>
    </p:spTree>
    <p:extLst>
      <p:ext uri="{BB962C8B-B14F-4D97-AF65-F5344CB8AC3E}">
        <p14:creationId xmlns:p14="http://schemas.microsoft.com/office/powerpoint/2010/main" val="560109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674" y="23042563"/>
            <a:ext cx="26334027" cy="2720975"/>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8603674" y="2941639"/>
            <a:ext cx="26334027" cy="19750087"/>
          </a:xfrm>
        </p:spPr>
        <p:txBody>
          <a:bodyPr/>
          <a:lstStyle>
            <a:lvl1pPr marL="0" indent="0">
              <a:buNone/>
              <a:defRPr sz="3500"/>
            </a:lvl1pPr>
            <a:lvl2pPr marL="502920" indent="0">
              <a:buNone/>
              <a:defRPr sz="3100"/>
            </a:lvl2pPr>
            <a:lvl3pPr marL="1005840" indent="0">
              <a:buNone/>
              <a:defRPr sz="260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pPr lvl="0"/>
            <a:endParaRPr lang="en-US" noProof="0" dirty="0"/>
          </a:p>
        </p:txBody>
      </p:sp>
      <p:sp>
        <p:nvSpPr>
          <p:cNvPr id="4" name="Text Placeholder 3"/>
          <p:cNvSpPr>
            <a:spLocks noGrp="1"/>
          </p:cNvSpPr>
          <p:nvPr>
            <p:ph type="body" sz="half" idx="2"/>
          </p:nvPr>
        </p:nvSpPr>
        <p:spPr>
          <a:xfrm>
            <a:off x="8603674" y="25763539"/>
            <a:ext cx="26334027" cy="3862387"/>
          </a:xfrm>
        </p:spPr>
        <p:txBody>
          <a:bodyPr/>
          <a:lstStyle>
            <a:lvl1pPr marL="0" indent="0">
              <a:buNone/>
              <a:defRPr sz="1500"/>
            </a:lvl1pPr>
            <a:lvl2pPr marL="502920" indent="0">
              <a:buNone/>
              <a:defRPr sz="1300"/>
            </a:lvl2pPr>
            <a:lvl3pPr marL="1005840" indent="0">
              <a:buNone/>
              <a:defRPr sz="1100"/>
            </a:lvl3pPr>
            <a:lvl4pPr marL="1508760" indent="0">
              <a:buNone/>
              <a:defRPr sz="1000"/>
            </a:lvl4pPr>
            <a:lvl5pPr marL="2011680" indent="0">
              <a:buNone/>
              <a:defRPr sz="1000"/>
            </a:lvl5pPr>
            <a:lvl6pPr marL="2514600" indent="0">
              <a:buNone/>
              <a:defRPr sz="1000"/>
            </a:lvl6pPr>
            <a:lvl7pPr marL="3017520" indent="0">
              <a:buNone/>
              <a:defRPr sz="1000"/>
            </a:lvl7pPr>
            <a:lvl8pPr marL="3520440" indent="0">
              <a:buNone/>
              <a:defRPr sz="1000"/>
            </a:lvl8pPr>
            <a:lvl9pPr marL="4023360" indent="0">
              <a:buNone/>
              <a:defRPr sz="1000"/>
            </a:lvl9pPr>
          </a:lstStyle>
          <a:p>
            <a:pPr lvl="0"/>
            <a:r>
              <a:rPr lang="en-US"/>
              <a:t>Click to edit Master text styles</a:t>
            </a:r>
          </a:p>
        </p:txBody>
      </p:sp>
      <p:sp>
        <p:nvSpPr>
          <p:cNvPr id="5" name="Rectangle 4">
            <a:extLst>
              <a:ext uri="{FF2B5EF4-FFF2-40B4-BE49-F238E27FC236}">
                <a16:creationId xmlns:a16="http://schemas.microsoft.com/office/drawing/2014/main" id="{A84299A4-F6B7-A645-A726-D19553CB4F9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E7D53194-77F6-1D4B-9AB9-0E096F4A2D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62E20D2-720A-2741-847C-86C921E1A8C4}"/>
              </a:ext>
            </a:extLst>
          </p:cNvPr>
          <p:cNvSpPr>
            <a:spLocks noGrp="1" noChangeArrowheads="1"/>
          </p:cNvSpPr>
          <p:nvPr>
            <p:ph type="sldNum" sz="quarter" idx="12"/>
          </p:nvPr>
        </p:nvSpPr>
        <p:spPr>
          <a:ln/>
        </p:spPr>
        <p:txBody>
          <a:bodyPr/>
          <a:lstStyle>
            <a:lvl1pPr>
              <a:defRPr/>
            </a:lvl1pPr>
          </a:lstStyle>
          <a:p>
            <a:fld id="{3875E999-C961-0444-9918-D1DCA4AF8629}" type="slidenum">
              <a:rPr lang="en-US" altLang="en-US"/>
              <a:pPr/>
              <a:t>‹#›</a:t>
            </a:fld>
            <a:endParaRPr lang="en-US" altLang="en-US"/>
          </a:p>
        </p:txBody>
      </p:sp>
    </p:spTree>
    <p:extLst>
      <p:ext uri="{BB962C8B-B14F-4D97-AF65-F5344CB8AC3E}">
        <p14:creationId xmlns:p14="http://schemas.microsoft.com/office/powerpoint/2010/main" val="308843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3E2427A-50E9-1D4C-86C0-4F03A57FA2A0}"/>
              </a:ext>
            </a:extLst>
          </p:cNvPr>
          <p:cNvSpPr>
            <a:spLocks noGrp="1" noChangeArrowheads="1"/>
          </p:cNvSpPr>
          <p:nvPr>
            <p:ph type="title"/>
          </p:nvPr>
        </p:nvSpPr>
        <p:spPr bwMode="auto">
          <a:xfrm>
            <a:off x="3300413" y="2927350"/>
            <a:ext cx="37290375"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7978" tIns="238992" rIns="477978" bIns="238992"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7A30BF52-BBD3-014A-84D3-4910BEAF6A9F}"/>
              </a:ext>
            </a:extLst>
          </p:cNvPr>
          <p:cNvSpPr>
            <a:spLocks noGrp="1" noChangeArrowheads="1"/>
          </p:cNvSpPr>
          <p:nvPr>
            <p:ph type="body" idx="1"/>
          </p:nvPr>
        </p:nvSpPr>
        <p:spPr bwMode="auto">
          <a:xfrm>
            <a:off x="3300413" y="9486900"/>
            <a:ext cx="37290375" cy="1977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77978" tIns="238992" rIns="477978" bIns="23899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E3669F4D-01F3-C144-9C3A-925056F3B1FE}"/>
              </a:ext>
            </a:extLst>
          </p:cNvPr>
          <p:cNvSpPr>
            <a:spLocks noGrp="1" noChangeArrowheads="1"/>
          </p:cNvSpPr>
          <p:nvPr>
            <p:ph type="dt" sz="half" idx="2"/>
          </p:nvPr>
        </p:nvSpPr>
        <p:spPr bwMode="auto">
          <a:xfrm>
            <a:off x="3300413" y="30016450"/>
            <a:ext cx="9144000" cy="2171700"/>
          </a:xfrm>
          <a:prstGeom prst="rect">
            <a:avLst/>
          </a:prstGeom>
          <a:noFill/>
          <a:ln w="9525">
            <a:noFill/>
            <a:miter lim="800000"/>
            <a:headEnd/>
            <a:tailEnd/>
          </a:ln>
          <a:effectLst/>
        </p:spPr>
        <p:txBody>
          <a:bodyPr vert="horz" wrap="square" lIns="477978" tIns="238992" rIns="477978" bIns="238992" numCol="1" anchor="t" anchorCtr="0" compatLnSpc="1">
            <a:prstTxWarp prst="textNoShape">
              <a:avLst/>
            </a:prstTxWarp>
          </a:bodyPr>
          <a:lstStyle>
            <a:lvl1pPr eaLnBrk="0" hangingPunct="0">
              <a:defRPr sz="6700" b="0">
                <a:solidFill>
                  <a:schemeClr val="tx1"/>
                </a:solidFill>
                <a:latin typeface="Times New Roman" pitchFamily="18"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D9BBD500-21B2-6345-85F7-9729C044C393}"/>
              </a:ext>
            </a:extLst>
          </p:cNvPr>
          <p:cNvSpPr>
            <a:spLocks noGrp="1" noChangeArrowheads="1"/>
          </p:cNvSpPr>
          <p:nvPr>
            <p:ph type="ftr" sz="quarter" idx="3"/>
          </p:nvPr>
        </p:nvSpPr>
        <p:spPr bwMode="auto">
          <a:xfrm>
            <a:off x="14987588" y="30016450"/>
            <a:ext cx="13916025" cy="2171700"/>
          </a:xfrm>
          <a:prstGeom prst="rect">
            <a:avLst/>
          </a:prstGeom>
          <a:noFill/>
          <a:ln w="9525">
            <a:noFill/>
            <a:miter lim="800000"/>
            <a:headEnd/>
            <a:tailEnd/>
          </a:ln>
          <a:effectLst/>
        </p:spPr>
        <p:txBody>
          <a:bodyPr vert="horz" wrap="square" lIns="477978" tIns="238992" rIns="477978" bIns="238992" numCol="1" anchor="t" anchorCtr="0" compatLnSpc="1">
            <a:prstTxWarp prst="textNoShape">
              <a:avLst/>
            </a:prstTxWarp>
          </a:bodyPr>
          <a:lstStyle>
            <a:lvl1pPr algn="ctr" eaLnBrk="0" hangingPunct="0">
              <a:defRPr sz="6700" b="0">
                <a:solidFill>
                  <a:schemeClr val="tx1"/>
                </a:solidFill>
                <a:latin typeface="Times New Roman" pitchFamily="18"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FCC132FA-D535-DD45-BCA3-0FE1FE64E079}"/>
              </a:ext>
            </a:extLst>
          </p:cNvPr>
          <p:cNvSpPr>
            <a:spLocks noGrp="1" noChangeArrowheads="1"/>
          </p:cNvSpPr>
          <p:nvPr>
            <p:ph type="sldNum" sz="quarter" idx="4"/>
          </p:nvPr>
        </p:nvSpPr>
        <p:spPr bwMode="auto">
          <a:xfrm>
            <a:off x="31446788" y="30016450"/>
            <a:ext cx="9144000" cy="2171700"/>
          </a:xfrm>
          <a:prstGeom prst="rect">
            <a:avLst/>
          </a:prstGeom>
          <a:noFill/>
          <a:ln w="9525">
            <a:noFill/>
            <a:miter lim="800000"/>
            <a:headEnd/>
            <a:tailEnd/>
          </a:ln>
          <a:effectLst/>
        </p:spPr>
        <p:txBody>
          <a:bodyPr vert="horz" wrap="square" lIns="477978" tIns="238992" rIns="477978" bIns="238992" numCol="1" anchor="t" anchorCtr="0" compatLnSpc="1">
            <a:prstTxWarp prst="textNoShape">
              <a:avLst/>
            </a:prstTxWarp>
          </a:bodyPr>
          <a:lstStyle>
            <a:lvl1pPr algn="r" eaLnBrk="0" hangingPunct="0">
              <a:defRPr sz="6700" b="0">
                <a:solidFill>
                  <a:schemeClr val="tx1"/>
                </a:solidFill>
                <a:latin typeface="Times New Roman" panose="02020603050405020304" pitchFamily="18" charset="0"/>
              </a:defRPr>
            </a:lvl1pPr>
          </a:lstStyle>
          <a:p>
            <a:fld id="{FE5B2C87-E4D6-094A-8B45-3258EF450CD4}"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786313" rtl="0" eaLnBrk="0" fontAlgn="base" hangingPunct="0">
        <a:spcBef>
          <a:spcPct val="0"/>
        </a:spcBef>
        <a:spcAft>
          <a:spcPct val="0"/>
        </a:spcAft>
        <a:defRPr sz="23300">
          <a:solidFill>
            <a:schemeClr val="tx2"/>
          </a:solidFill>
          <a:latin typeface="+mj-lt"/>
          <a:ea typeface="Geneva" charset="0"/>
          <a:cs typeface="Geneva" charset="0"/>
        </a:defRPr>
      </a:lvl1pPr>
      <a:lvl2pPr algn="ctr" defTabSz="4786313" rtl="0" eaLnBrk="0" fontAlgn="base" hangingPunct="0">
        <a:spcBef>
          <a:spcPct val="0"/>
        </a:spcBef>
        <a:spcAft>
          <a:spcPct val="0"/>
        </a:spcAft>
        <a:defRPr sz="23300">
          <a:solidFill>
            <a:schemeClr val="tx2"/>
          </a:solidFill>
          <a:latin typeface="Times New Roman" pitchFamily="18" charset="0"/>
          <a:ea typeface="Geneva" charset="0"/>
          <a:cs typeface="Geneva" charset="0"/>
        </a:defRPr>
      </a:lvl2pPr>
      <a:lvl3pPr algn="ctr" defTabSz="4786313" rtl="0" eaLnBrk="0" fontAlgn="base" hangingPunct="0">
        <a:spcBef>
          <a:spcPct val="0"/>
        </a:spcBef>
        <a:spcAft>
          <a:spcPct val="0"/>
        </a:spcAft>
        <a:defRPr sz="23300">
          <a:solidFill>
            <a:schemeClr val="tx2"/>
          </a:solidFill>
          <a:latin typeface="Times New Roman" pitchFamily="18" charset="0"/>
          <a:ea typeface="Geneva" charset="0"/>
          <a:cs typeface="Geneva" charset="0"/>
        </a:defRPr>
      </a:lvl3pPr>
      <a:lvl4pPr algn="ctr" defTabSz="4786313" rtl="0" eaLnBrk="0" fontAlgn="base" hangingPunct="0">
        <a:spcBef>
          <a:spcPct val="0"/>
        </a:spcBef>
        <a:spcAft>
          <a:spcPct val="0"/>
        </a:spcAft>
        <a:defRPr sz="23300">
          <a:solidFill>
            <a:schemeClr val="tx2"/>
          </a:solidFill>
          <a:latin typeface="Times New Roman" pitchFamily="18" charset="0"/>
          <a:ea typeface="Geneva" charset="0"/>
          <a:cs typeface="Geneva" charset="0"/>
        </a:defRPr>
      </a:lvl4pPr>
      <a:lvl5pPr algn="ctr" defTabSz="4786313" rtl="0" eaLnBrk="0" fontAlgn="base" hangingPunct="0">
        <a:spcBef>
          <a:spcPct val="0"/>
        </a:spcBef>
        <a:spcAft>
          <a:spcPct val="0"/>
        </a:spcAft>
        <a:defRPr sz="23300">
          <a:solidFill>
            <a:schemeClr val="tx2"/>
          </a:solidFill>
          <a:latin typeface="Times New Roman" pitchFamily="18" charset="0"/>
          <a:ea typeface="Geneva" charset="0"/>
          <a:cs typeface="Geneva" charset="0"/>
        </a:defRPr>
      </a:lvl5pPr>
      <a:lvl6pPr marL="502920" algn="ctr" defTabSz="4786472" rtl="0" eaLnBrk="0" fontAlgn="base" hangingPunct="0">
        <a:spcBef>
          <a:spcPct val="0"/>
        </a:spcBef>
        <a:spcAft>
          <a:spcPct val="0"/>
        </a:spcAft>
        <a:defRPr sz="23300">
          <a:solidFill>
            <a:schemeClr val="tx2"/>
          </a:solidFill>
          <a:latin typeface="Times New Roman" pitchFamily="18" charset="0"/>
        </a:defRPr>
      </a:lvl6pPr>
      <a:lvl7pPr marL="1005840" algn="ctr" defTabSz="4786472" rtl="0" eaLnBrk="0" fontAlgn="base" hangingPunct="0">
        <a:spcBef>
          <a:spcPct val="0"/>
        </a:spcBef>
        <a:spcAft>
          <a:spcPct val="0"/>
        </a:spcAft>
        <a:defRPr sz="23300">
          <a:solidFill>
            <a:schemeClr val="tx2"/>
          </a:solidFill>
          <a:latin typeface="Times New Roman" pitchFamily="18" charset="0"/>
        </a:defRPr>
      </a:lvl7pPr>
      <a:lvl8pPr marL="1508760" algn="ctr" defTabSz="4786472" rtl="0" eaLnBrk="0" fontAlgn="base" hangingPunct="0">
        <a:spcBef>
          <a:spcPct val="0"/>
        </a:spcBef>
        <a:spcAft>
          <a:spcPct val="0"/>
        </a:spcAft>
        <a:defRPr sz="23300">
          <a:solidFill>
            <a:schemeClr val="tx2"/>
          </a:solidFill>
          <a:latin typeface="Times New Roman" pitchFamily="18" charset="0"/>
        </a:defRPr>
      </a:lvl8pPr>
      <a:lvl9pPr marL="2011680" algn="ctr" defTabSz="4786472" rtl="0" eaLnBrk="0" fontAlgn="base" hangingPunct="0">
        <a:spcBef>
          <a:spcPct val="0"/>
        </a:spcBef>
        <a:spcAft>
          <a:spcPct val="0"/>
        </a:spcAft>
        <a:defRPr sz="23300">
          <a:solidFill>
            <a:schemeClr val="tx2"/>
          </a:solidFill>
          <a:latin typeface="Times New Roman" pitchFamily="18" charset="0"/>
        </a:defRPr>
      </a:lvl9pPr>
    </p:titleStyle>
    <p:bodyStyle>
      <a:lvl1pPr marL="1790700" indent="-1790700" algn="l" defTabSz="4786313" rtl="0" eaLnBrk="0" fontAlgn="base" hangingPunct="0">
        <a:spcBef>
          <a:spcPct val="20000"/>
        </a:spcBef>
        <a:spcAft>
          <a:spcPct val="0"/>
        </a:spcAft>
        <a:buChar char="•"/>
        <a:defRPr sz="16000">
          <a:solidFill>
            <a:schemeClr val="tx1"/>
          </a:solidFill>
          <a:latin typeface="+mn-lt"/>
          <a:ea typeface="Geneva" charset="0"/>
          <a:cs typeface="Geneva" charset="0"/>
        </a:defRPr>
      </a:lvl1pPr>
      <a:lvl2pPr marL="3886200" indent="-1497013" algn="l" defTabSz="4786313" rtl="0" eaLnBrk="0" fontAlgn="base" hangingPunct="0">
        <a:spcBef>
          <a:spcPct val="20000"/>
        </a:spcBef>
        <a:spcAft>
          <a:spcPct val="0"/>
        </a:spcAft>
        <a:buChar char="–"/>
        <a:defRPr sz="14500">
          <a:solidFill>
            <a:schemeClr val="tx1"/>
          </a:solidFill>
          <a:latin typeface="+mn-lt"/>
          <a:ea typeface="Geneva" charset="0"/>
        </a:defRPr>
      </a:lvl2pPr>
      <a:lvl3pPr marL="5969000" indent="-1182688" algn="l" defTabSz="4786313" rtl="0" eaLnBrk="0" fontAlgn="base" hangingPunct="0">
        <a:spcBef>
          <a:spcPct val="20000"/>
        </a:spcBef>
        <a:spcAft>
          <a:spcPct val="0"/>
        </a:spcAft>
        <a:buChar char="•"/>
        <a:defRPr sz="12100">
          <a:solidFill>
            <a:schemeClr val="tx1"/>
          </a:solidFill>
          <a:latin typeface="+mn-lt"/>
          <a:ea typeface="Geneva" charset="0"/>
        </a:defRPr>
      </a:lvl3pPr>
      <a:lvl4pPr marL="8367713" indent="-1208088" algn="l" defTabSz="4786313" rtl="0" eaLnBrk="0" fontAlgn="base" hangingPunct="0">
        <a:spcBef>
          <a:spcPct val="20000"/>
        </a:spcBef>
        <a:spcAft>
          <a:spcPct val="0"/>
        </a:spcAft>
        <a:buChar char="–"/>
        <a:defRPr sz="10200">
          <a:solidFill>
            <a:schemeClr val="tx1"/>
          </a:solidFill>
          <a:latin typeface="+mn-lt"/>
          <a:ea typeface="Geneva" charset="0"/>
        </a:defRPr>
      </a:lvl4pPr>
      <a:lvl5pPr marL="10745788" indent="-1189038" algn="l" defTabSz="4786313" rtl="0" eaLnBrk="0" fontAlgn="base" hangingPunct="0">
        <a:spcBef>
          <a:spcPct val="20000"/>
        </a:spcBef>
        <a:spcAft>
          <a:spcPct val="0"/>
        </a:spcAft>
        <a:buChar char="»"/>
        <a:defRPr sz="10200">
          <a:solidFill>
            <a:schemeClr val="tx1"/>
          </a:solidFill>
          <a:latin typeface="+mn-lt"/>
          <a:ea typeface="Geneva" charset="0"/>
        </a:defRPr>
      </a:lvl5pPr>
      <a:lvl6pPr marL="11249343" indent="-1189197" algn="l" defTabSz="4786472" rtl="0" eaLnBrk="0" fontAlgn="base" hangingPunct="0">
        <a:spcBef>
          <a:spcPct val="20000"/>
        </a:spcBef>
        <a:spcAft>
          <a:spcPct val="0"/>
        </a:spcAft>
        <a:buChar char="»"/>
        <a:defRPr sz="10200">
          <a:solidFill>
            <a:schemeClr val="tx1"/>
          </a:solidFill>
          <a:latin typeface="+mn-lt"/>
        </a:defRPr>
      </a:lvl6pPr>
      <a:lvl7pPr marL="11752263" indent="-1189197" algn="l" defTabSz="4786472" rtl="0" eaLnBrk="0" fontAlgn="base" hangingPunct="0">
        <a:spcBef>
          <a:spcPct val="20000"/>
        </a:spcBef>
        <a:spcAft>
          <a:spcPct val="0"/>
        </a:spcAft>
        <a:buChar char="»"/>
        <a:defRPr sz="10200">
          <a:solidFill>
            <a:schemeClr val="tx1"/>
          </a:solidFill>
          <a:latin typeface="+mn-lt"/>
        </a:defRPr>
      </a:lvl7pPr>
      <a:lvl8pPr marL="12255183" indent="-1189197" algn="l" defTabSz="4786472" rtl="0" eaLnBrk="0" fontAlgn="base" hangingPunct="0">
        <a:spcBef>
          <a:spcPct val="20000"/>
        </a:spcBef>
        <a:spcAft>
          <a:spcPct val="0"/>
        </a:spcAft>
        <a:buChar char="»"/>
        <a:defRPr sz="10200">
          <a:solidFill>
            <a:schemeClr val="tx1"/>
          </a:solidFill>
          <a:latin typeface="+mn-lt"/>
        </a:defRPr>
      </a:lvl8pPr>
      <a:lvl9pPr marL="12758103" indent="-1189197" algn="l" defTabSz="4786472" rtl="0" eaLnBrk="0" fontAlgn="base" hangingPunct="0">
        <a:spcBef>
          <a:spcPct val="20000"/>
        </a:spcBef>
        <a:spcAft>
          <a:spcPct val="0"/>
        </a:spcAft>
        <a:buChar char="»"/>
        <a:defRPr sz="10200">
          <a:solidFill>
            <a:schemeClr val="tx1"/>
          </a:solidFill>
          <a:latin typeface="+mn-lt"/>
        </a:defRPr>
      </a:lvl9pPr>
    </p:bodyStyle>
    <p:otherStyle>
      <a:defPPr>
        <a:defRPr lang="en-US"/>
      </a:defPPr>
      <a:lvl1pPr marL="0" algn="l" defTabSz="1005840" rtl="0" eaLnBrk="1" latinLnBrk="0" hangingPunct="1">
        <a:defRPr sz="2000" kern="1200">
          <a:solidFill>
            <a:schemeClr val="tx1"/>
          </a:solidFill>
          <a:latin typeface="+mn-lt"/>
          <a:ea typeface="+mn-ea"/>
          <a:cs typeface="+mn-cs"/>
        </a:defRPr>
      </a:lvl1pPr>
      <a:lvl2pPr marL="502920" algn="l" defTabSz="1005840" rtl="0" eaLnBrk="1" latinLnBrk="0" hangingPunct="1">
        <a:defRPr sz="2000" kern="1200">
          <a:solidFill>
            <a:schemeClr val="tx1"/>
          </a:solidFill>
          <a:latin typeface="+mn-lt"/>
          <a:ea typeface="+mn-ea"/>
          <a:cs typeface="+mn-cs"/>
        </a:defRPr>
      </a:lvl2pPr>
      <a:lvl3pPr marL="1005840" algn="l" defTabSz="1005840" rtl="0" eaLnBrk="1" latinLnBrk="0" hangingPunct="1">
        <a:defRPr sz="2000" kern="1200">
          <a:solidFill>
            <a:schemeClr val="tx1"/>
          </a:solidFill>
          <a:latin typeface="+mn-lt"/>
          <a:ea typeface="+mn-ea"/>
          <a:cs typeface="+mn-cs"/>
        </a:defRPr>
      </a:lvl3pPr>
      <a:lvl4pPr marL="1508760" algn="l" defTabSz="1005840" rtl="0" eaLnBrk="1" latinLnBrk="0" hangingPunct="1">
        <a:defRPr sz="2000" kern="1200">
          <a:solidFill>
            <a:schemeClr val="tx1"/>
          </a:solidFill>
          <a:latin typeface="+mn-lt"/>
          <a:ea typeface="+mn-ea"/>
          <a:cs typeface="+mn-cs"/>
        </a:defRPr>
      </a:lvl4pPr>
      <a:lvl5pPr marL="2011680" algn="l" defTabSz="1005840" rtl="0" eaLnBrk="1" latinLnBrk="0" hangingPunct="1">
        <a:defRPr sz="2000" kern="1200">
          <a:solidFill>
            <a:schemeClr val="tx1"/>
          </a:solidFill>
          <a:latin typeface="+mn-lt"/>
          <a:ea typeface="+mn-ea"/>
          <a:cs typeface="+mn-cs"/>
        </a:defRPr>
      </a:lvl5pPr>
      <a:lvl6pPr marL="2514600" algn="l" defTabSz="1005840" rtl="0" eaLnBrk="1" latinLnBrk="0" hangingPunct="1">
        <a:defRPr sz="2000" kern="1200">
          <a:solidFill>
            <a:schemeClr val="tx1"/>
          </a:solidFill>
          <a:latin typeface="+mn-lt"/>
          <a:ea typeface="+mn-ea"/>
          <a:cs typeface="+mn-cs"/>
        </a:defRPr>
      </a:lvl6pPr>
      <a:lvl7pPr marL="3017520" algn="l" defTabSz="1005840" rtl="0" eaLnBrk="1" latinLnBrk="0" hangingPunct="1">
        <a:defRPr sz="2000" kern="1200">
          <a:solidFill>
            <a:schemeClr val="tx1"/>
          </a:solidFill>
          <a:latin typeface="+mn-lt"/>
          <a:ea typeface="+mn-ea"/>
          <a:cs typeface="+mn-cs"/>
        </a:defRPr>
      </a:lvl7pPr>
      <a:lvl8pPr marL="3520440" algn="l" defTabSz="1005840" rtl="0" eaLnBrk="1" latinLnBrk="0" hangingPunct="1">
        <a:defRPr sz="2000" kern="1200">
          <a:solidFill>
            <a:schemeClr val="tx1"/>
          </a:solidFill>
          <a:latin typeface="+mn-lt"/>
          <a:ea typeface="+mn-ea"/>
          <a:cs typeface="+mn-cs"/>
        </a:defRPr>
      </a:lvl8pPr>
      <a:lvl9pPr marL="4023360" algn="l" defTabSz="1005840" rtl="0" eaLnBrk="1" latinLnBrk="0" hangingPunct="1">
        <a:defRPr sz="20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2.jpg"/><Relationship Id="rId7" Type="http://schemas.openxmlformats.org/officeDocument/2006/relationships/image" Target="../media/image5.jp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hyperlink" Target="https://ngreski.github.io/fitness-app/track" TargetMode="External"/><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0D0D0D"/>
            </a:gs>
            <a:gs pos="50999">
              <a:srgbClr val="00863D"/>
            </a:gs>
            <a:gs pos="100000">
              <a:srgbClr val="000000"/>
            </a:gs>
          </a:gsLst>
          <a:lin ang="18600000"/>
        </a:gradFill>
        <a:effectLst/>
      </p:bgPr>
    </p:bg>
    <p:spTree>
      <p:nvGrpSpPr>
        <p:cNvPr id="1" name=""/>
        <p:cNvGrpSpPr/>
        <p:nvPr/>
      </p:nvGrpSpPr>
      <p:grpSpPr>
        <a:xfrm>
          <a:off x="0" y="0"/>
          <a:ext cx="0" cy="0"/>
          <a:chOff x="0" y="0"/>
          <a:chExt cx="0" cy="0"/>
        </a:xfrm>
      </p:grpSpPr>
      <p:sp>
        <p:nvSpPr>
          <p:cNvPr id="17" name="Rounded Rectangle 30">
            <a:extLst>
              <a:ext uri="{FF2B5EF4-FFF2-40B4-BE49-F238E27FC236}">
                <a16:creationId xmlns:a16="http://schemas.microsoft.com/office/drawing/2014/main" id="{81B08FC4-45FA-6E53-0FE9-27225215A60F}"/>
              </a:ext>
            </a:extLst>
          </p:cNvPr>
          <p:cNvSpPr/>
          <p:nvPr/>
        </p:nvSpPr>
        <p:spPr bwMode="auto">
          <a:xfrm>
            <a:off x="1061000" y="15922731"/>
            <a:ext cx="13173074" cy="16015885"/>
          </a:xfrm>
          <a:prstGeom prst="roundRect">
            <a:avLst>
              <a:gd name="adj" fmla="val 3347"/>
            </a:avLst>
          </a:prstGeom>
          <a:gradFill>
            <a:gsLst>
              <a:gs pos="0">
                <a:schemeClr val="bg1">
                  <a:lumMod val="75000"/>
                </a:schemeClr>
              </a:gs>
              <a:gs pos="40000">
                <a:schemeClr val="accent3">
                  <a:shade val="93000"/>
                  <a:satMod val="130000"/>
                </a:schemeClr>
              </a:gs>
              <a:gs pos="100000">
                <a:schemeClr val="accent3">
                  <a:shade val="94000"/>
                  <a:satMod val="135000"/>
                </a:schemeClr>
              </a:gs>
            </a:gsLst>
          </a:gradFill>
          <a:ln w="63500">
            <a:solidFill>
              <a:srgbClr val="00863D"/>
            </a:solidFill>
            <a:headEnd type="none" w="med" len="med"/>
            <a:tailEnd type="none" w="med" len="med"/>
          </a:ln>
          <a:effectLst>
            <a:outerShdw blurRad="539750" dist="50800" dir="11100000" sx="101000" sy="101000" algn="tl" rotWithShape="0">
              <a:srgbClr val="000000">
                <a:alpha val="35000"/>
              </a:srgbClr>
            </a:outerShdw>
          </a:effectLst>
          <a:scene3d>
            <a:camera prst="orthographicFront">
              <a:rot lat="0" lon="0" rev="0"/>
            </a:camera>
            <a:lightRig rig="threePt" dir="t">
              <a:rot lat="0" lon="0" rev="1200000"/>
            </a:lightRig>
          </a:scene3d>
          <a:sp3d>
            <a:bevelT h="25400"/>
          </a:sp3d>
        </p:spPr>
        <p:style>
          <a:lnRef idx="0">
            <a:schemeClr val="accent3"/>
          </a:lnRef>
          <a:fillRef idx="3">
            <a:schemeClr val="accent3"/>
          </a:fillRef>
          <a:effectRef idx="3">
            <a:schemeClr val="accent3"/>
          </a:effectRef>
          <a:fontRef idx="minor">
            <a:schemeClr val="lt1"/>
          </a:fontRef>
        </p:style>
        <p:txBody>
          <a:bodyPr/>
          <a:lstStyle/>
          <a:p>
            <a:pPr defTabSz="908050" eaLnBrk="0" hangingPunct="0">
              <a:defRPr/>
            </a:pPr>
            <a:endParaRPr lang="en-US" sz="4000">
              <a:ln>
                <a:solidFill>
                  <a:srgbClr val="FFCC00"/>
                </a:solidFill>
              </a:ln>
              <a:solidFill>
                <a:srgbClr val="003399"/>
              </a:solidFill>
              <a:latin typeface="Arial" charset="0"/>
            </a:endParaRPr>
          </a:p>
        </p:txBody>
      </p:sp>
      <p:sp>
        <p:nvSpPr>
          <p:cNvPr id="2053" name="Text Box 2">
            <a:extLst>
              <a:ext uri="{FF2B5EF4-FFF2-40B4-BE49-F238E27FC236}">
                <a16:creationId xmlns:a16="http://schemas.microsoft.com/office/drawing/2014/main" id="{5B544C39-0137-E54F-9052-4893001709EB}"/>
              </a:ext>
            </a:extLst>
          </p:cNvPr>
          <p:cNvSpPr txBox="1">
            <a:spLocks noChangeArrowheads="1"/>
          </p:cNvSpPr>
          <p:nvPr/>
        </p:nvSpPr>
        <p:spPr bwMode="auto">
          <a:xfrm>
            <a:off x="822960" y="292895"/>
            <a:ext cx="33543240" cy="30162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460977" tIns="502920" rIns="460977" bIns="502920">
            <a:spAutoFit/>
          </a:bodyPr>
          <a:lstStyle>
            <a:lvl1pPr defTabSz="998538">
              <a:defRPr sz="4400" b="1">
                <a:solidFill>
                  <a:srgbClr val="003399"/>
                </a:solidFill>
                <a:latin typeface="Arial" charset="0"/>
                <a:ea typeface="Geneva" charset="0"/>
              </a:defRPr>
            </a:lvl1pPr>
            <a:lvl2pPr marL="742950" indent="-285750" defTabSz="998538">
              <a:defRPr sz="4400" b="1">
                <a:solidFill>
                  <a:srgbClr val="003399"/>
                </a:solidFill>
                <a:latin typeface="Arial" charset="0"/>
                <a:ea typeface="Geneva" charset="0"/>
              </a:defRPr>
            </a:lvl2pPr>
            <a:lvl3pPr marL="1143000" indent="-228600" defTabSz="998538">
              <a:defRPr sz="4400" b="1">
                <a:solidFill>
                  <a:srgbClr val="003399"/>
                </a:solidFill>
                <a:latin typeface="Arial" charset="0"/>
                <a:ea typeface="Geneva" charset="0"/>
              </a:defRPr>
            </a:lvl3pPr>
            <a:lvl4pPr marL="1600200" indent="-228600" defTabSz="998538">
              <a:defRPr sz="4400" b="1">
                <a:solidFill>
                  <a:srgbClr val="003399"/>
                </a:solidFill>
                <a:latin typeface="Arial" charset="0"/>
                <a:ea typeface="Geneva" charset="0"/>
              </a:defRPr>
            </a:lvl4pPr>
            <a:lvl5pPr marL="2057400" indent="-228600" defTabSz="998538">
              <a:defRPr sz="4400" b="1">
                <a:solidFill>
                  <a:srgbClr val="003399"/>
                </a:solidFill>
                <a:latin typeface="Arial" charset="0"/>
                <a:ea typeface="Geneva" charset="0"/>
              </a:defRPr>
            </a:lvl5pPr>
            <a:lvl6pPr marL="2514600" indent="-228600" defTabSz="998538" eaLnBrk="0" fontAlgn="base" hangingPunct="0">
              <a:spcBef>
                <a:spcPct val="0"/>
              </a:spcBef>
              <a:spcAft>
                <a:spcPct val="0"/>
              </a:spcAft>
              <a:defRPr sz="4400" b="1">
                <a:solidFill>
                  <a:srgbClr val="003399"/>
                </a:solidFill>
                <a:latin typeface="Arial" charset="0"/>
                <a:ea typeface="Geneva" charset="0"/>
              </a:defRPr>
            </a:lvl6pPr>
            <a:lvl7pPr marL="2971800" indent="-228600" defTabSz="998538" eaLnBrk="0" fontAlgn="base" hangingPunct="0">
              <a:spcBef>
                <a:spcPct val="0"/>
              </a:spcBef>
              <a:spcAft>
                <a:spcPct val="0"/>
              </a:spcAft>
              <a:defRPr sz="4400" b="1">
                <a:solidFill>
                  <a:srgbClr val="003399"/>
                </a:solidFill>
                <a:latin typeface="Arial" charset="0"/>
                <a:ea typeface="Geneva" charset="0"/>
              </a:defRPr>
            </a:lvl7pPr>
            <a:lvl8pPr marL="3429000" indent="-228600" defTabSz="998538" eaLnBrk="0" fontAlgn="base" hangingPunct="0">
              <a:spcBef>
                <a:spcPct val="0"/>
              </a:spcBef>
              <a:spcAft>
                <a:spcPct val="0"/>
              </a:spcAft>
              <a:defRPr sz="4400" b="1">
                <a:solidFill>
                  <a:srgbClr val="003399"/>
                </a:solidFill>
                <a:latin typeface="Arial" charset="0"/>
                <a:ea typeface="Geneva" charset="0"/>
              </a:defRPr>
            </a:lvl8pPr>
            <a:lvl9pPr marL="3886200" indent="-228600" defTabSz="998538" eaLnBrk="0" fontAlgn="base" hangingPunct="0">
              <a:spcBef>
                <a:spcPct val="0"/>
              </a:spcBef>
              <a:spcAft>
                <a:spcPct val="0"/>
              </a:spcAft>
              <a:defRPr sz="4400" b="1">
                <a:solidFill>
                  <a:srgbClr val="003399"/>
                </a:solidFill>
                <a:latin typeface="Arial" charset="0"/>
                <a:ea typeface="Geneva" charset="0"/>
              </a:defRPr>
            </a:lvl9pPr>
          </a:lstStyle>
          <a:p>
            <a:pPr eaLnBrk="0" hangingPunct="0">
              <a:defRPr/>
            </a:pPr>
            <a:r>
              <a:rPr lang="en-US" sz="13000" b="0" dirty="0">
                <a:solidFill>
                  <a:srgbClr val="FFCC00"/>
                </a:solidFill>
                <a:latin typeface="+mj-lt"/>
                <a:cs typeface="Stempel Garamond LT Std"/>
              </a:rPr>
              <a:t>GitFitness – A Fitness Tracker Web Application</a:t>
            </a:r>
          </a:p>
        </p:txBody>
      </p:sp>
      <p:sp>
        <p:nvSpPr>
          <p:cNvPr id="15363" name="Text Box 96">
            <a:extLst>
              <a:ext uri="{FF2B5EF4-FFF2-40B4-BE49-F238E27FC236}">
                <a16:creationId xmlns:a16="http://schemas.microsoft.com/office/drawing/2014/main" id="{C9784996-D099-A448-8F35-C90743BE9546}"/>
              </a:ext>
            </a:extLst>
          </p:cNvPr>
          <p:cNvSpPr txBox="1">
            <a:spLocks noChangeArrowheads="1"/>
          </p:cNvSpPr>
          <p:nvPr/>
        </p:nvSpPr>
        <p:spPr bwMode="auto">
          <a:xfrm>
            <a:off x="838200" y="2971800"/>
            <a:ext cx="28117800" cy="117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60977" tIns="49794" rIns="460977" bIns="49794">
            <a:spAutoFit/>
          </a:bodyPr>
          <a:lstStyle>
            <a:lvl1pPr defTabSz="998538" eaLnBrk="0" hangingPunct="0">
              <a:defRPr sz="4400" b="1">
                <a:solidFill>
                  <a:srgbClr val="003399"/>
                </a:solidFill>
                <a:latin typeface="Arial" panose="020B0604020202020204" pitchFamily="34" charset="0"/>
                <a:ea typeface="Geneva" panose="020B0503030404040204" pitchFamily="34" charset="0"/>
              </a:defRPr>
            </a:lvl1pPr>
            <a:lvl2pPr marL="742950" indent="-285750" defTabSz="998538" eaLnBrk="0" hangingPunct="0">
              <a:defRPr sz="4400" b="1">
                <a:solidFill>
                  <a:srgbClr val="003399"/>
                </a:solidFill>
                <a:latin typeface="Arial" panose="020B0604020202020204" pitchFamily="34" charset="0"/>
                <a:ea typeface="Geneva" panose="020B0503030404040204" pitchFamily="34" charset="0"/>
              </a:defRPr>
            </a:lvl2pPr>
            <a:lvl3pPr marL="1143000" indent="-228600" defTabSz="998538" eaLnBrk="0" hangingPunct="0">
              <a:defRPr sz="4400" b="1">
                <a:solidFill>
                  <a:srgbClr val="003399"/>
                </a:solidFill>
                <a:latin typeface="Arial" panose="020B0604020202020204" pitchFamily="34" charset="0"/>
                <a:ea typeface="Geneva" panose="020B0503030404040204" pitchFamily="34" charset="0"/>
              </a:defRPr>
            </a:lvl3pPr>
            <a:lvl4pPr marL="1600200" indent="-228600" defTabSz="998538" eaLnBrk="0" hangingPunct="0">
              <a:defRPr sz="4400" b="1">
                <a:solidFill>
                  <a:srgbClr val="003399"/>
                </a:solidFill>
                <a:latin typeface="Arial" panose="020B0604020202020204" pitchFamily="34" charset="0"/>
                <a:ea typeface="Geneva" panose="020B0503030404040204" pitchFamily="34" charset="0"/>
              </a:defRPr>
            </a:lvl4pPr>
            <a:lvl5pPr marL="2057400" indent="-228600" defTabSz="998538" eaLnBrk="0" hangingPunct="0">
              <a:defRPr sz="4400" b="1">
                <a:solidFill>
                  <a:srgbClr val="003399"/>
                </a:solidFill>
                <a:latin typeface="Arial" panose="020B0604020202020204" pitchFamily="34" charset="0"/>
                <a:ea typeface="Geneva" panose="020B0503030404040204" pitchFamily="34" charset="0"/>
              </a:defRPr>
            </a:lvl5pPr>
            <a:lvl6pPr marL="25146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altLang="en-US" sz="7000" b="0" dirty="0">
                <a:solidFill>
                  <a:schemeClr val="bg1"/>
                </a:solidFill>
                <a:latin typeface="Helvetica" pitchFamily="2" charset="0"/>
              </a:rPr>
              <a:t>Noah Greski, Frederich De Koker, Prof. Chaudhari</a:t>
            </a:r>
          </a:p>
        </p:txBody>
      </p:sp>
      <p:sp>
        <p:nvSpPr>
          <p:cNvPr id="15364" name="Text Box 15">
            <a:extLst>
              <a:ext uri="{FF2B5EF4-FFF2-40B4-BE49-F238E27FC236}">
                <a16:creationId xmlns:a16="http://schemas.microsoft.com/office/drawing/2014/main" id="{829FE7FA-CE1E-E34B-8284-EDE0066426E6}"/>
              </a:ext>
            </a:extLst>
          </p:cNvPr>
          <p:cNvSpPr txBox="1">
            <a:spLocks noChangeArrowheads="1"/>
          </p:cNvSpPr>
          <p:nvPr/>
        </p:nvSpPr>
        <p:spPr bwMode="auto">
          <a:xfrm>
            <a:off x="-1187450" y="19045238"/>
            <a:ext cx="201612" cy="931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9579" tIns="49794" rIns="99579" bIns="49794">
            <a:spAutoFit/>
          </a:bodyPr>
          <a:lstStyle>
            <a:lvl1pPr defTabSz="998538" eaLnBrk="0" hangingPunct="0">
              <a:defRPr sz="4400" b="1">
                <a:solidFill>
                  <a:srgbClr val="003399"/>
                </a:solidFill>
                <a:latin typeface="Arial" panose="020B0604020202020204" pitchFamily="34" charset="0"/>
                <a:ea typeface="Geneva" panose="020B0503030404040204" pitchFamily="34" charset="0"/>
              </a:defRPr>
            </a:lvl1pPr>
            <a:lvl2pPr marL="742950" indent="-285750" defTabSz="998538" eaLnBrk="0" hangingPunct="0">
              <a:defRPr sz="4400" b="1">
                <a:solidFill>
                  <a:srgbClr val="003399"/>
                </a:solidFill>
                <a:latin typeface="Arial" panose="020B0604020202020204" pitchFamily="34" charset="0"/>
                <a:ea typeface="Geneva" panose="020B0503030404040204" pitchFamily="34" charset="0"/>
              </a:defRPr>
            </a:lvl2pPr>
            <a:lvl3pPr marL="1143000" indent="-228600" defTabSz="998538" eaLnBrk="0" hangingPunct="0">
              <a:defRPr sz="4400" b="1">
                <a:solidFill>
                  <a:srgbClr val="003399"/>
                </a:solidFill>
                <a:latin typeface="Arial" panose="020B0604020202020204" pitchFamily="34" charset="0"/>
                <a:ea typeface="Geneva" panose="020B0503030404040204" pitchFamily="34" charset="0"/>
              </a:defRPr>
            </a:lvl3pPr>
            <a:lvl4pPr marL="1600200" indent="-228600" defTabSz="998538" eaLnBrk="0" hangingPunct="0">
              <a:defRPr sz="4400" b="1">
                <a:solidFill>
                  <a:srgbClr val="003399"/>
                </a:solidFill>
                <a:latin typeface="Arial" panose="020B0604020202020204" pitchFamily="34" charset="0"/>
                <a:ea typeface="Geneva" panose="020B0503030404040204" pitchFamily="34" charset="0"/>
              </a:defRPr>
            </a:lvl4pPr>
            <a:lvl5pPr marL="2057400" indent="-228600" defTabSz="998538" eaLnBrk="0" hangingPunct="0">
              <a:defRPr sz="4400" b="1">
                <a:solidFill>
                  <a:srgbClr val="003399"/>
                </a:solidFill>
                <a:latin typeface="Arial" panose="020B0604020202020204" pitchFamily="34" charset="0"/>
                <a:ea typeface="Geneva" panose="020B0503030404040204" pitchFamily="34" charset="0"/>
              </a:defRPr>
            </a:lvl5pPr>
            <a:lvl6pPr marL="25146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defTabSz="998538"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endParaRPr lang="en-US" altLang="en-US" sz="5400"/>
          </a:p>
        </p:txBody>
      </p:sp>
      <p:sp>
        <p:nvSpPr>
          <p:cNvPr id="15365" name="TextBox 32">
            <a:extLst>
              <a:ext uri="{FF2B5EF4-FFF2-40B4-BE49-F238E27FC236}">
                <a16:creationId xmlns:a16="http://schemas.microsoft.com/office/drawing/2014/main" id="{BBC45C11-D92B-5A41-AEC7-47D6412315E1}"/>
              </a:ext>
            </a:extLst>
          </p:cNvPr>
          <p:cNvSpPr txBox="1">
            <a:spLocks noChangeArrowheads="1"/>
          </p:cNvSpPr>
          <p:nvPr/>
        </p:nvSpPr>
        <p:spPr bwMode="auto">
          <a:xfrm>
            <a:off x="-13868400" y="28476575"/>
            <a:ext cx="102108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920750" eaLnBrk="0" hangingPunct="0">
              <a:defRPr sz="4400" b="1">
                <a:solidFill>
                  <a:srgbClr val="003399"/>
                </a:solidFill>
                <a:latin typeface="Arial" panose="020B0604020202020204" pitchFamily="34" charset="0"/>
                <a:ea typeface="Geneva" panose="020B0503030404040204" pitchFamily="34" charset="0"/>
              </a:defRPr>
            </a:lvl1pPr>
            <a:lvl2pPr marL="742950" indent="-285750" defTabSz="920750" eaLnBrk="0" hangingPunct="0">
              <a:defRPr sz="4400" b="1">
                <a:solidFill>
                  <a:srgbClr val="003399"/>
                </a:solidFill>
                <a:latin typeface="Arial" panose="020B0604020202020204" pitchFamily="34" charset="0"/>
                <a:ea typeface="Geneva" panose="020B0503030404040204" pitchFamily="34" charset="0"/>
              </a:defRPr>
            </a:lvl2pPr>
            <a:lvl3pPr marL="1143000" indent="-228600" defTabSz="920750" eaLnBrk="0" hangingPunct="0">
              <a:defRPr sz="4400" b="1">
                <a:solidFill>
                  <a:srgbClr val="003399"/>
                </a:solidFill>
                <a:latin typeface="Arial" panose="020B0604020202020204" pitchFamily="34" charset="0"/>
                <a:ea typeface="Geneva" panose="020B0503030404040204" pitchFamily="34" charset="0"/>
              </a:defRPr>
            </a:lvl3pPr>
            <a:lvl4pPr marL="1600200" indent="-228600" defTabSz="920750" eaLnBrk="0" hangingPunct="0">
              <a:defRPr sz="4400" b="1">
                <a:solidFill>
                  <a:srgbClr val="003399"/>
                </a:solidFill>
                <a:latin typeface="Arial" panose="020B0604020202020204" pitchFamily="34" charset="0"/>
                <a:ea typeface="Geneva" panose="020B0503030404040204" pitchFamily="34" charset="0"/>
              </a:defRPr>
            </a:lvl4pPr>
            <a:lvl5pPr marL="2057400" indent="-228600" defTabSz="920750" eaLnBrk="0" hangingPunct="0">
              <a:defRPr sz="4400" b="1">
                <a:solidFill>
                  <a:srgbClr val="003399"/>
                </a:solidFill>
                <a:latin typeface="Arial" panose="020B0604020202020204" pitchFamily="34" charset="0"/>
                <a:ea typeface="Geneva" panose="020B0503030404040204" pitchFamily="34" charset="0"/>
              </a:defRPr>
            </a:lvl5pPr>
            <a:lvl6pPr marL="2514600" indent="-228600" defTabSz="9207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defTabSz="9207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defTabSz="9207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defTabSz="9207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endParaRPr lang="en-US" altLang="en-US" sz="2800">
              <a:solidFill>
                <a:schemeClr val="tx1"/>
              </a:solidFill>
            </a:endParaRPr>
          </a:p>
          <a:p>
            <a:endParaRPr lang="en-US" altLang="en-US" sz="2800">
              <a:solidFill>
                <a:schemeClr val="tx1"/>
              </a:solidFill>
            </a:endParaRPr>
          </a:p>
        </p:txBody>
      </p:sp>
      <p:sp>
        <p:nvSpPr>
          <p:cNvPr id="3" name="Rounded Rectangle 2">
            <a:extLst>
              <a:ext uri="{FF2B5EF4-FFF2-40B4-BE49-F238E27FC236}">
                <a16:creationId xmlns:a16="http://schemas.microsoft.com/office/drawing/2014/main" id="{40016A16-B281-9C4C-BADE-10113EB3658C}"/>
              </a:ext>
            </a:extLst>
          </p:cNvPr>
          <p:cNvSpPr/>
          <p:nvPr/>
        </p:nvSpPr>
        <p:spPr bwMode="auto">
          <a:xfrm>
            <a:off x="31268137" y="5058257"/>
            <a:ext cx="11658600" cy="15483849"/>
          </a:xfrm>
          <a:prstGeom prst="roundRect">
            <a:avLst>
              <a:gd name="adj" fmla="val 5961"/>
            </a:avLst>
          </a:prstGeom>
          <a:gradFill>
            <a:gsLst>
              <a:gs pos="0">
                <a:schemeClr val="bg1">
                  <a:lumMod val="75000"/>
                </a:schemeClr>
              </a:gs>
              <a:gs pos="40000">
                <a:schemeClr val="accent3">
                  <a:shade val="93000"/>
                  <a:satMod val="130000"/>
                </a:schemeClr>
              </a:gs>
              <a:gs pos="100000">
                <a:schemeClr val="accent3">
                  <a:shade val="94000"/>
                  <a:satMod val="135000"/>
                </a:schemeClr>
              </a:gs>
            </a:gsLst>
          </a:gradFill>
          <a:ln w="63500">
            <a:solidFill>
              <a:srgbClr val="00863D"/>
            </a:solidFill>
            <a:headEnd type="none" w="med" len="med"/>
            <a:tailEnd type="none" w="med" len="med"/>
          </a:ln>
          <a:effectLst>
            <a:outerShdw blurRad="539750" dist="50800" dir="11100000" sx="101000" sy="101000" algn="tl" rotWithShape="0">
              <a:srgbClr val="000000">
                <a:alpha val="35000"/>
              </a:srgbClr>
            </a:outerShdw>
          </a:effectLst>
          <a:scene3d>
            <a:camera prst="orthographicFront">
              <a:rot lat="0" lon="0" rev="0"/>
            </a:camera>
            <a:lightRig rig="threePt" dir="t">
              <a:rot lat="0" lon="0" rev="1200000"/>
            </a:lightRig>
          </a:scene3d>
          <a:sp3d>
            <a:bevelT h="25400"/>
          </a:sp3d>
        </p:spPr>
        <p:style>
          <a:lnRef idx="0">
            <a:schemeClr val="accent3"/>
          </a:lnRef>
          <a:fillRef idx="3">
            <a:schemeClr val="accent3"/>
          </a:fillRef>
          <a:effectRef idx="3">
            <a:schemeClr val="accent3"/>
          </a:effectRef>
          <a:fontRef idx="minor">
            <a:schemeClr val="lt1"/>
          </a:fontRef>
        </p:style>
        <p:txBody>
          <a:bodyPr/>
          <a:lstStyle/>
          <a:p>
            <a:pPr defTabSz="908050" eaLnBrk="0" hangingPunct="0">
              <a:defRPr/>
            </a:pPr>
            <a:endParaRPr lang="en-US" sz="4000">
              <a:ln>
                <a:solidFill>
                  <a:srgbClr val="FFCC00"/>
                </a:solidFill>
              </a:ln>
              <a:solidFill>
                <a:srgbClr val="003399"/>
              </a:solidFill>
              <a:latin typeface="Arial" charset="0"/>
            </a:endParaRPr>
          </a:p>
        </p:txBody>
      </p:sp>
      <p:sp>
        <p:nvSpPr>
          <p:cNvPr id="30" name="Rounded Rectangle 29">
            <a:extLst>
              <a:ext uri="{FF2B5EF4-FFF2-40B4-BE49-F238E27FC236}">
                <a16:creationId xmlns:a16="http://schemas.microsoft.com/office/drawing/2014/main" id="{BBA5C66F-CA6C-C848-BE6D-577738C33019}"/>
              </a:ext>
            </a:extLst>
          </p:cNvPr>
          <p:cNvSpPr/>
          <p:nvPr/>
        </p:nvSpPr>
        <p:spPr bwMode="auto">
          <a:xfrm>
            <a:off x="14885107" y="20860259"/>
            <a:ext cx="15631130" cy="11078358"/>
          </a:xfrm>
          <a:prstGeom prst="roundRect">
            <a:avLst>
              <a:gd name="adj" fmla="val 2004"/>
            </a:avLst>
          </a:prstGeom>
          <a:gradFill>
            <a:gsLst>
              <a:gs pos="0">
                <a:schemeClr val="bg1">
                  <a:lumMod val="75000"/>
                </a:schemeClr>
              </a:gs>
              <a:gs pos="40000">
                <a:schemeClr val="accent3">
                  <a:shade val="93000"/>
                  <a:satMod val="130000"/>
                </a:schemeClr>
              </a:gs>
              <a:gs pos="100000">
                <a:schemeClr val="accent3">
                  <a:shade val="94000"/>
                  <a:satMod val="135000"/>
                </a:schemeClr>
              </a:gs>
            </a:gsLst>
          </a:gradFill>
          <a:ln w="63500">
            <a:solidFill>
              <a:srgbClr val="00863D"/>
            </a:solidFill>
            <a:headEnd type="none" w="med" len="med"/>
            <a:tailEnd type="none" w="med" len="med"/>
          </a:ln>
          <a:effectLst>
            <a:outerShdw blurRad="539750" dist="50800" dir="11100000" sx="101000" sy="101000" algn="tl" rotWithShape="0">
              <a:srgbClr val="000000">
                <a:alpha val="35000"/>
              </a:srgbClr>
            </a:outerShdw>
          </a:effectLst>
          <a:scene3d>
            <a:camera prst="orthographicFront">
              <a:rot lat="0" lon="0" rev="0"/>
            </a:camera>
            <a:lightRig rig="threePt" dir="t">
              <a:rot lat="0" lon="0" rev="1200000"/>
            </a:lightRig>
          </a:scene3d>
          <a:sp3d>
            <a:bevelT h="25400"/>
          </a:sp3d>
        </p:spPr>
        <p:style>
          <a:lnRef idx="0">
            <a:schemeClr val="accent3"/>
          </a:lnRef>
          <a:fillRef idx="3">
            <a:schemeClr val="accent3"/>
          </a:fillRef>
          <a:effectRef idx="3">
            <a:schemeClr val="accent3"/>
          </a:effectRef>
          <a:fontRef idx="minor">
            <a:schemeClr val="lt1"/>
          </a:fontRef>
        </p:style>
        <p:txBody>
          <a:bodyPr/>
          <a:lstStyle/>
          <a:p>
            <a:pPr defTabSz="908050" eaLnBrk="0" hangingPunct="0">
              <a:defRPr/>
            </a:pPr>
            <a:endParaRPr lang="en-US" sz="4000" dirty="0">
              <a:ln>
                <a:solidFill>
                  <a:srgbClr val="FFCC00"/>
                </a:solidFill>
              </a:ln>
              <a:solidFill>
                <a:srgbClr val="003399"/>
              </a:solidFill>
              <a:latin typeface="Arial" charset="0"/>
            </a:endParaRPr>
          </a:p>
        </p:txBody>
      </p:sp>
      <p:sp>
        <p:nvSpPr>
          <p:cNvPr id="31" name="Rounded Rectangle 30">
            <a:extLst>
              <a:ext uri="{FF2B5EF4-FFF2-40B4-BE49-F238E27FC236}">
                <a16:creationId xmlns:a16="http://schemas.microsoft.com/office/drawing/2014/main" id="{99261401-FCC8-0D4D-9701-0B67A742F7E8}"/>
              </a:ext>
            </a:extLst>
          </p:cNvPr>
          <p:cNvSpPr/>
          <p:nvPr/>
        </p:nvSpPr>
        <p:spPr bwMode="auto">
          <a:xfrm>
            <a:off x="1143000" y="5029201"/>
            <a:ext cx="13173074" cy="10363200"/>
          </a:xfrm>
          <a:prstGeom prst="roundRect">
            <a:avLst>
              <a:gd name="adj" fmla="val 3347"/>
            </a:avLst>
          </a:prstGeom>
          <a:gradFill>
            <a:gsLst>
              <a:gs pos="0">
                <a:schemeClr val="bg1">
                  <a:lumMod val="75000"/>
                </a:schemeClr>
              </a:gs>
              <a:gs pos="40000">
                <a:schemeClr val="accent3">
                  <a:shade val="93000"/>
                  <a:satMod val="130000"/>
                </a:schemeClr>
              </a:gs>
              <a:gs pos="100000">
                <a:schemeClr val="accent3">
                  <a:shade val="94000"/>
                  <a:satMod val="135000"/>
                </a:schemeClr>
              </a:gs>
            </a:gsLst>
          </a:gradFill>
          <a:ln w="63500">
            <a:solidFill>
              <a:srgbClr val="00863D"/>
            </a:solidFill>
            <a:headEnd type="none" w="med" len="med"/>
            <a:tailEnd type="none" w="med" len="med"/>
          </a:ln>
          <a:effectLst>
            <a:outerShdw blurRad="539750" dist="50800" dir="11100000" sx="101000" sy="101000" algn="tl" rotWithShape="0">
              <a:srgbClr val="000000">
                <a:alpha val="35000"/>
              </a:srgbClr>
            </a:outerShdw>
          </a:effectLst>
          <a:scene3d>
            <a:camera prst="orthographicFront">
              <a:rot lat="0" lon="0" rev="0"/>
            </a:camera>
            <a:lightRig rig="threePt" dir="t">
              <a:rot lat="0" lon="0" rev="1200000"/>
            </a:lightRig>
          </a:scene3d>
          <a:sp3d>
            <a:bevelT h="25400"/>
          </a:sp3d>
        </p:spPr>
        <p:style>
          <a:lnRef idx="0">
            <a:schemeClr val="accent3"/>
          </a:lnRef>
          <a:fillRef idx="3">
            <a:schemeClr val="accent3"/>
          </a:fillRef>
          <a:effectRef idx="3">
            <a:schemeClr val="accent3"/>
          </a:effectRef>
          <a:fontRef idx="minor">
            <a:schemeClr val="lt1"/>
          </a:fontRef>
        </p:style>
        <p:txBody>
          <a:bodyPr/>
          <a:lstStyle/>
          <a:p>
            <a:pPr defTabSz="908050" eaLnBrk="0" hangingPunct="0">
              <a:defRPr/>
            </a:pPr>
            <a:endParaRPr lang="en-US" sz="4000">
              <a:ln>
                <a:solidFill>
                  <a:srgbClr val="FFCC00"/>
                </a:solidFill>
              </a:ln>
              <a:solidFill>
                <a:srgbClr val="003399"/>
              </a:solidFill>
              <a:latin typeface="Arial" charset="0"/>
            </a:endParaRPr>
          </a:p>
        </p:txBody>
      </p:sp>
      <p:sp>
        <p:nvSpPr>
          <p:cNvPr id="32" name="Rounded Rectangle 31">
            <a:extLst>
              <a:ext uri="{FF2B5EF4-FFF2-40B4-BE49-F238E27FC236}">
                <a16:creationId xmlns:a16="http://schemas.microsoft.com/office/drawing/2014/main" id="{2B44CE5E-BABF-EF4E-AE95-4641F5E64DEC}"/>
              </a:ext>
            </a:extLst>
          </p:cNvPr>
          <p:cNvSpPr/>
          <p:nvPr/>
        </p:nvSpPr>
        <p:spPr bwMode="auto">
          <a:xfrm>
            <a:off x="14795405" y="5029201"/>
            <a:ext cx="15809063" cy="14947899"/>
          </a:xfrm>
          <a:prstGeom prst="roundRect">
            <a:avLst>
              <a:gd name="adj" fmla="val 3347"/>
            </a:avLst>
          </a:prstGeom>
          <a:gradFill>
            <a:gsLst>
              <a:gs pos="0">
                <a:schemeClr val="bg1">
                  <a:lumMod val="75000"/>
                </a:schemeClr>
              </a:gs>
              <a:gs pos="40000">
                <a:schemeClr val="accent3">
                  <a:shade val="93000"/>
                  <a:satMod val="130000"/>
                </a:schemeClr>
              </a:gs>
              <a:gs pos="100000">
                <a:schemeClr val="accent3">
                  <a:shade val="94000"/>
                  <a:satMod val="135000"/>
                </a:schemeClr>
              </a:gs>
            </a:gsLst>
          </a:gradFill>
          <a:ln w="63500">
            <a:solidFill>
              <a:srgbClr val="00863D"/>
            </a:solidFill>
            <a:headEnd type="none" w="med" len="med"/>
            <a:tailEnd type="none" w="med" len="med"/>
          </a:ln>
          <a:effectLst>
            <a:outerShdw blurRad="539750" dist="50800" dir="11100000" sx="101000" sy="101000" algn="tl" rotWithShape="0">
              <a:srgbClr val="000000">
                <a:alpha val="35000"/>
              </a:srgbClr>
            </a:outerShdw>
          </a:effectLst>
          <a:scene3d>
            <a:camera prst="orthographicFront">
              <a:rot lat="0" lon="0" rev="0"/>
            </a:camera>
            <a:lightRig rig="threePt" dir="t">
              <a:rot lat="0" lon="0" rev="1200000"/>
            </a:lightRig>
          </a:scene3d>
          <a:sp3d>
            <a:bevelT h="25400"/>
          </a:sp3d>
        </p:spPr>
        <p:style>
          <a:lnRef idx="0">
            <a:schemeClr val="accent3"/>
          </a:lnRef>
          <a:fillRef idx="3">
            <a:schemeClr val="accent3"/>
          </a:fillRef>
          <a:effectRef idx="3">
            <a:schemeClr val="accent3"/>
          </a:effectRef>
          <a:fontRef idx="minor">
            <a:schemeClr val="lt1"/>
          </a:fontRef>
        </p:style>
        <p:txBody>
          <a:bodyPr/>
          <a:lstStyle/>
          <a:p>
            <a:pPr defTabSz="908050" eaLnBrk="0" hangingPunct="0">
              <a:defRPr/>
            </a:pPr>
            <a:endParaRPr lang="en-US" sz="4000">
              <a:ln>
                <a:solidFill>
                  <a:srgbClr val="FFCC00"/>
                </a:solidFill>
              </a:ln>
              <a:solidFill>
                <a:srgbClr val="003399"/>
              </a:solidFill>
              <a:latin typeface="Arial" charset="0"/>
            </a:endParaRPr>
          </a:p>
        </p:txBody>
      </p:sp>
      <p:sp>
        <p:nvSpPr>
          <p:cNvPr id="36" name="Rectangle 232">
            <a:extLst>
              <a:ext uri="{FF2B5EF4-FFF2-40B4-BE49-F238E27FC236}">
                <a16:creationId xmlns:a16="http://schemas.microsoft.com/office/drawing/2014/main" id="{FF0A592E-3379-7B48-9AA9-B1B5881C39F0}"/>
              </a:ext>
            </a:extLst>
          </p:cNvPr>
          <p:cNvSpPr>
            <a:spLocks noChangeArrowheads="1"/>
          </p:cNvSpPr>
          <p:nvPr/>
        </p:nvSpPr>
        <p:spPr bwMode="auto">
          <a:xfrm>
            <a:off x="16254108" y="27918725"/>
            <a:ext cx="5049503" cy="3714231"/>
          </a:xfrm>
          <a:prstGeom prst="roundRect">
            <a:avLst>
              <a:gd name="adj" fmla="val 4902"/>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dirty="0">
              <a:solidFill>
                <a:srgbClr val="00863D"/>
              </a:solidFill>
              <a:latin typeface="Arial" charset="0"/>
              <a:ea typeface="Geneva" charset="0"/>
            </a:endParaRPr>
          </a:p>
        </p:txBody>
      </p:sp>
      <p:sp>
        <p:nvSpPr>
          <p:cNvPr id="15384" name="TextBox 8">
            <a:extLst>
              <a:ext uri="{FF2B5EF4-FFF2-40B4-BE49-F238E27FC236}">
                <a16:creationId xmlns:a16="http://schemas.microsoft.com/office/drawing/2014/main" id="{DAD7F33C-000A-6942-9A24-3254B2C0633B}"/>
              </a:ext>
            </a:extLst>
          </p:cNvPr>
          <p:cNvSpPr txBox="1">
            <a:spLocks noChangeArrowheads="1"/>
          </p:cNvSpPr>
          <p:nvPr/>
        </p:nvSpPr>
        <p:spPr bwMode="auto">
          <a:xfrm>
            <a:off x="1828800" y="5436464"/>
            <a:ext cx="10591800" cy="170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altLang="en-US" sz="4800" dirty="0">
                <a:solidFill>
                  <a:srgbClr val="00863D"/>
                </a:solidFill>
                <a:latin typeface="Helvetica" pitchFamily="2" charset="0"/>
              </a:rPr>
              <a:t>GitFitness Introduction</a:t>
            </a:r>
          </a:p>
          <a:p>
            <a:pPr eaLnBrk="1" hangingPunct="1"/>
            <a:endParaRPr lang="en-US" altLang="en-US" sz="3600" dirty="0">
              <a:solidFill>
                <a:srgbClr val="000000"/>
              </a:solidFill>
              <a:latin typeface="Helvetica" pitchFamily="2" charset="0"/>
            </a:endParaRPr>
          </a:p>
          <a:p>
            <a:pPr eaLnBrk="1" hangingPunct="1">
              <a:lnSpc>
                <a:spcPct val="50000"/>
              </a:lnSpc>
            </a:pPr>
            <a:endParaRPr lang="en-US" altLang="en-US" sz="3600" i="1" dirty="0">
              <a:solidFill>
                <a:srgbClr val="000000"/>
              </a:solidFill>
              <a:latin typeface="Helvetica" pitchFamily="2" charset="0"/>
              <a:cs typeface="Arial" panose="020B0604020202020204" pitchFamily="34" charset="0"/>
            </a:endParaRPr>
          </a:p>
        </p:txBody>
      </p:sp>
      <p:sp>
        <p:nvSpPr>
          <p:cNvPr id="15385" name="TextBox 3">
            <a:extLst>
              <a:ext uri="{FF2B5EF4-FFF2-40B4-BE49-F238E27FC236}">
                <a16:creationId xmlns:a16="http://schemas.microsoft.com/office/drawing/2014/main" id="{109A6B1E-F1D0-6045-8899-E086841C0C1B}"/>
              </a:ext>
            </a:extLst>
          </p:cNvPr>
          <p:cNvSpPr txBox="1">
            <a:spLocks noChangeArrowheads="1"/>
          </p:cNvSpPr>
          <p:nvPr/>
        </p:nvSpPr>
        <p:spPr bwMode="auto">
          <a:xfrm>
            <a:off x="1828800" y="6590176"/>
            <a:ext cx="10515600" cy="2739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eaLnBrk="1" hangingPunct="1"/>
            <a:r>
              <a:rPr lang="en-US" altLang="en-US" sz="3400" b="0" dirty="0">
                <a:solidFill>
                  <a:srgbClr val="000000"/>
                </a:solidFill>
                <a:latin typeface="Times New Roman" panose="02020603050405020304" pitchFamily="18" charset="0"/>
              </a:rPr>
              <a:t>As athletes at Siena College, we wanted a place to track our workouts and set our goals. GitFitness does just that. GitFitness allows users to create a profile upload activities, set goals and view their overall stats and progress. </a:t>
            </a:r>
            <a:endParaRPr lang="en-US" altLang="en-US" sz="3400" b="0" dirty="0">
              <a:latin typeface="Times New Roman" panose="02020603050405020304" pitchFamily="18" charset="0"/>
            </a:endParaRPr>
          </a:p>
          <a:p>
            <a:endParaRPr lang="en-US" altLang="en-US" sz="3600" dirty="0">
              <a:solidFill>
                <a:schemeClr val="tx1"/>
              </a:solidFill>
            </a:endParaRPr>
          </a:p>
        </p:txBody>
      </p:sp>
      <p:sp>
        <p:nvSpPr>
          <p:cNvPr id="41" name="Rectangle 232">
            <a:extLst>
              <a:ext uri="{FF2B5EF4-FFF2-40B4-BE49-F238E27FC236}">
                <a16:creationId xmlns:a16="http://schemas.microsoft.com/office/drawing/2014/main" id="{2577F07B-D8FF-FB4C-830D-20FFBC8B4E91}"/>
              </a:ext>
            </a:extLst>
          </p:cNvPr>
          <p:cNvSpPr>
            <a:spLocks noChangeArrowheads="1"/>
          </p:cNvSpPr>
          <p:nvPr/>
        </p:nvSpPr>
        <p:spPr bwMode="auto">
          <a:xfrm>
            <a:off x="1628131" y="23724720"/>
            <a:ext cx="12277723" cy="7583306"/>
          </a:xfrm>
          <a:prstGeom prst="roundRect">
            <a:avLst>
              <a:gd name="adj" fmla="val 2693"/>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dirty="0">
              <a:solidFill>
                <a:srgbClr val="00863D"/>
              </a:solidFill>
              <a:latin typeface="Arial" charset="0"/>
              <a:ea typeface="Geneva" charset="0"/>
            </a:endParaRPr>
          </a:p>
        </p:txBody>
      </p:sp>
      <p:sp>
        <p:nvSpPr>
          <p:cNvPr id="42" name="Rectangle 232">
            <a:extLst>
              <a:ext uri="{FF2B5EF4-FFF2-40B4-BE49-F238E27FC236}">
                <a16:creationId xmlns:a16="http://schemas.microsoft.com/office/drawing/2014/main" id="{7D5A3FBE-0051-1142-9014-9C28BEFCD8C2}"/>
              </a:ext>
            </a:extLst>
          </p:cNvPr>
          <p:cNvSpPr>
            <a:spLocks noChangeArrowheads="1"/>
          </p:cNvSpPr>
          <p:nvPr/>
        </p:nvSpPr>
        <p:spPr bwMode="auto">
          <a:xfrm>
            <a:off x="1590031" y="9329387"/>
            <a:ext cx="12315823" cy="5495209"/>
          </a:xfrm>
          <a:prstGeom prst="roundRect">
            <a:avLst>
              <a:gd name="adj" fmla="val 4902"/>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a:solidFill>
                <a:srgbClr val="00863D"/>
              </a:solidFill>
              <a:latin typeface="Arial" charset="0"/>
              <a:ea typeface="Geneva" charset="0"/>
            </a:endParaRPr>
          </a:p>
        </p:txBody>
      </p:sp>
      <p:sp>
        <p:nvSpPr>
          <p:cNvPr id="15393" name="Rectangle 3">
            <a:extLst>
              <a:ext uri="{FF2B5EF4-FFF2-40B4-BE49-F238E27FC236}">
                <a16:creationId xmlns:a16="http://schemas.microsoft.com/office/drawing/2014/main" id="{4EAE78E3-34BB-E44A-B961-812AC62623AA}"/>
              </a:ext>
            </a:extLst>
          </p:cNvPr>
          <p:cNvSpPr>
            <a:spLocks noChangeArrowheads="1"/>
          </p:cNvSpPr>
          <p:nvPr/>
        </p:nvSpPr>
        <p:spPr bwMode="auto">
          <a:xfrm>
            <a:off x="31394258" y="31462557"/>
            <a:ext cx="11582400" cy="990600"/>
          </a:xfrm>
          <a:prstGeom prst="rect">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defTabSz="908050" eaLnBrk="0" hangingPunct="0">
              <a:defRPr sz="4400" b="1">
                <a:solidFill>
                  <a:srgbClr val="003399"/>
                </a:solidFill>
                <a:latin typeface="Arial" panose="020B0604020202020204" pitchFamily="34" charset="0"/>
                <a:ea typeface="Geneva" panose="020B0503030404040204" pitchFamily="34" charset="0"/>
              </a:defRPr>
            </a:lvl1pPr>
            <a:lvl2pPr marL="742950" indent="-285750" defTabSz="908050" eaLnBrk="0" hangingPunct="0">
              <a:defRPr sz="4400" b="1">
                <a:solidFill>
                  <a:srgbClr val="003399"/>
                </a:solidFill>
                <a:latin typeface="Arial" panose="020B0604020202020204" pitchFamily="34" charset="0"/>
                <a:ea typeface="Geneva" panose="020B0503030404040204" pitchFamily="34" charset="0"/>
              </a:defRPr>
            </a:lvl2pPr>
            <a:lvl3pPr marL="1143000" indent="-228600" defTabSz="908050" eaLnBrk="0" hangingPunct="0">
              <a:defRPr sz="4400" b="1">
                <a:solidFill>
                  <a:srgbClr val="003399"/>
                </a:solidFill>
                <a:latin typeface="Arial" panose="020B0604020202020204" pitchFamily="34" charset="0"/>
                <a:ea typeface="Geneva" panose="020B0503030404040204" pitchFamily="34" charset="0"/>
              </a:defRPr>
            </a:lvl3pPr>
            <a:lvl4pPr marL="1600200" indent="-228600" defTabSz="908050" eaLnBrk="0" hangingPunct="0">
              <a:defRPr sz="4400" b="1">
                <a:solidFill>
                  <a:srgbClr val="003399"/>
                </a:solidFill>
                <a:latin typeface="Arial" panose="020B0604020202020204" pitchFamily="34" charset="0"/>
                <a:ea typeface="Geneva" panose="020B0503030404040204" pitchFamily="34" charset="0"/>
              </a:defRPr>
            </a:lvl4pPr>
            <a:lvl5pPr marL="2057400" indent="-228600" defTabSz="908050" eaLnBrk="0" hangingPunct="0">
              <a:defRPr sz="4400" b="1">
                <a:solidFill>
                  <a:srgbClr val="003399"/>
                </a:solidFill>
                <a:latin typeface="Arial" panose="020B0604020202020204" pitchFamily="34" charset="0"/>
                <a:ea typeface="Geneva" panose="020B0503030404040204" pitchFamily="34" charset="0"/>
              </a:defRPr>
            </a:lvl5pPr>
            <a:lvl6pPr marL="2514600" indent="-228600" defTabSz="9080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defTabSz="9080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defTabSz="9080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defTabSz="90805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endParaRPr lang="en-US" altLang="en-US" sz="4000" dirty="0"/>
          </a:p>
        </p:txBody>
      </p:sp>
      <p:sp>
        <p:nvSpPr>
          <p:cNvPr id="15395" name="TextBox 8">
            <a:extLst>
              <a:ext uri="{FF2B5EF4-FFF2-40B4-BE49-F238E27FC236}">
                <a16:creationId xmlns:a16="http://schemas.microsoft.com/office/drawing/2014/main" id="{F032D369-C6DA-5941-BBDD-2925ADD26244}"/>
              </a:ext>
            </a:extLst>
          </p:cNvPr>
          <p:cNvSpPr txBox="1">
            <a:spLocks noChangeArrowheads="1"/>
          </p:cNvSpPr>
          <p:nvPr/>
        </p:nvSpPr>
        <p:spPr bwMode="auto">
          <a:xfrm>
            <a:off x="1664637" y="16459200"/>
            <a:ext cx="10591800" cy="1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a:lnSpc>
                <a:spcPct val="150000"/>
              </a:lnSpc>
            </a:pPr>
            <a:r>
              <a:rPr lang="en-US" altLang="en-US" sz="4800" dirty="0">
                <a:solidFill>
                  <a:srgbClr val="00863D"/>
                </a:solidFill>
                <a:latin typeface="Helvetica" pitchFamily="2" charset="0"/>
              </a:rPr>
              <a:t>GitFitness Architecture</a:t>
            </a:r>
            <a:endParaRPr lang="en-US" altLang="en-US" sz="3600" dirty="0">
              <a:solidFill>
                <a:srgbClr val="000000"/>
              </a:solidFill>
              <a:latin typeface="Helvetica" pitchFamily="2" charset="0"/>
            </a:endParaRPr>
          </a:p>
          <a:p>
            <a:pPr eaLnBrk="1" hangingPunct="1">
              <a:lnSpc>
                <a:spcPct val="150000"/>
              </a:lnSpc>
            </a:pPr>
            <a:r>
              <a:rPr lang="en-US" altLang="en-US" sz="3600" i="1" dirty="0">
                <a:solidFill>
                  <a:srgbClr val="000000"/>
                </a:solidFill>
                <a:latin typeface="Helvetica" pitchFamily="2" charset="0"/>
                <a:cs typeface="Arial" panose="020B0604020202020204" pitchFamily="34" charset="0"/>
              </a:rPr>
              <a:t>Three Tier architecture</a:t>
            </a:r>
          </a:p>
        </p:txBody>
      </p:sp>
      <p:sp>
        <p:nvSpPr>
          <p:cNvPr id="15396" name="TextBox 3">
            <a:extLst>
              <a:ext uri="{FF2B5EF4-FFF2-40B4-BE49-F238E27FC236}">
                <a16:creationId xmlns:a16="http://schemas.microsoft.com/office/drawing/2014/main" id="{617B0B55-AA4E-D14B-8F35-311084DFDC88}"/>
              </a:ext>
            </a:extLst>
          </p:cNvPr>
          <p:cNvSpPr txBox="1">
            <a:spLocks noChangeArrowheads="1"/>
          </p:cNvSpPr>
          <p:nvPr/>
        </p:nvSpPr>
        <p:spPr bwMode="auto">
          <a:xfrm>
            <a:off x="1712502" y="17901514"/>
            <a:ext cx="10515600" cy="6924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eaLnBrk="1" hangingPunct="1"/>
            <a:endParaRPr lang="en-US" altLang="en-US" sz="3400" b="0" dirty="0">
              <a:solidFill>
                <a:schemeClr val="tx1"/>
              </a:solidFill>
              <a:latin typeface="Times New Roman" panose="02020603050405020304" pitchFamily="18" charset="0"/>
            </a:endParaRPr>
          </a:p>
          <a:p>
            <a:pPr eaLnBrk="1" hangingPunct="1"/>
            <a:r>
              <a:rPr lang="en-US" altLang="en-US" sz="3400" b="0" dirty="0">
                <a:solidFill>
                  <a:schemeClr val="tx1"/>
                </a:solidFill>
                <a:latin typeface="Times New Roman" panose="02020603050405020304" pitchFamily="18" charset="0"/>
              </a:rPr>
              <a:t>GitFitness uses a three-tier web application architecture. The presentation tier (frontend) uses HTML, CSS and JavaScript. This displays information for users and collects user inputs. The second tier is the application tier (backend). This tier uses JavaScript and its purpose is to process user inputs from the frontend and interact with the database. The third tier is the data tier (database). We used the SQLite database for this tier. The database’s purpose is to store activity information, profile information, etc.</a:t>
            </a:r>
          </a:p>
          <a:p>
            <a:pPr eaLnBrk="1" hangingPunct="1"/>
            <a:endParaRPr lang="en-US" altLang="en-US" sz="3400" b="0" dirty="0">
              <a:solidFill>
                <a:srgbClr val="FF0000"/>
              </a:solidFill>
              <a:latin typeface="Times New Roman" panose="02020603050405020304" pitchFamily="18" charset="0"/>
            </a:endParaRPr>
          </a:p>
          <a:p>
            <a:pPr eaLnBrk="1" hangingPunct="1"/>
            <a:endParaRPr lang="en-US" altLang="en-US" sz="3400" b="0" dirty="0">
              <a:solidFill>
                <a:srgbClr val="FF0000"/>
              </a:solidFill>
              <a:latin typeface="Times New Roman" panose="02020603050405020304" pitchFamily="18" charset="0"/>
            </a:endParaRPr>
          </a:p>
          <a:p>
            <a:endParaRPr lang="en-US" altLang="en-US" sz="3600" dirty="0">
              <a:solidFill>
                <a:srgbClr val="FF0000"/>
              </a:solidFill>
            </a:endParaRPr>
          </a:p>
        </p:txBody>
      </p:sp>
      <p:sp>
        <p:nvSpPr>
          <p:cNvPr id="15399" name="TextBox 8">
            <a:extLst>
              <a:ext uri="{FF2B5EF4-FFF2-40B4-BE49-F238E27FC236}">
                <a16:creationId xmlns:a16="http://schemas.microsoft.com/office/drawing/2014/main" id="{91B29CB6-C6C4-E54D-9991-E7D0BD1B7EE6}"/>
              </a:ext>
            </a:extLst>
          </p:cNvPr>
          <p:cNvSpPr txBox="1">
            <a:spLocks noChangeArrowheads="1"/>
          </p:cNvSpPr>
          <p:nvPr/>
        </p:nvSpPr>
        <p:spPr bwMode="auto">
          <a:xfrm>
            <a:off x="31812422" y="5077604"/>
            <a:ext cx="10591800" cy="1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a:lnSpc>
                <a:spcPct val="150000"/>
              </a:lnSpc>
            </a:pPr>
            <a:r>
              <a:rPr lang="en-US" altLang="en-US" sz="4800" dirty="0">
                <a:solidFill>
                  <a:srgbClr val="00863D"/>
                </a:solidFill>
                <a:latin typeface="Helvetica" pitchFamily="2" charset="0"/>
              </a:rPr>
              <a:t>Distance Tracking</a:t>
            </a:r>
            <a:endParaRPr lang="en-US" altLang="en-US" sz="3600" dirty="0">
              <a:solidFill>
                <a:srgbClr val="000000"/>
              </a:solidFill>
              <a:latin typeface="Helvetica" pitchFamily="2" charset="0"/>
            </a:endParaRPr>
          </a:p>
          <a:p>
            <a:pPr eaLnBrk="1" hangingPunct="1">
              <a:lnSpc>
                <a:spcPct val="150000"/>
              </a:lnSpc>
            </a:pPr>
            <a:r>
              <a:rPr lang="en-US" altLang="en-US" sz="3600" i="1" dirty="0">
                <a:solidFill>
                  <a:srgbClr val="000000"/>
                </a:solidFill>
                <a:latin typeface="Helvetica" pitchFamily="2" charset="0"/>
                <a:cs typeface="Arial" panose="020B0604020202020204" pitchFamily="34" charset="0"/>
              </a:rPr>
              <a:t>Haversine Formula and Geolocation</a:t>
            </a:r>
          </a:p>
        </p:txBody>
      </p:sp>
      <p:sp>
        <p:nvSpPr>
          <p:cNvPr id="15400" name="TextBox 3">
            <a:extLst>
              <a:ext uri="{FF2B5EF4-FFF2-40B4-BE49-F238E27FC236}">
                <a16:creationId xmlns:a16="http://schemas.microsoft.com/office/drawing/2014/main" id="{10C9D81D-AA15-3F49-9177-4213D08E2403}"/>
              </a:ext>
            </a:extLst>
          </p:cNvPr>
          <p:cNvSpPr txBox="1">
            <a:spLocks noChangeArrowheads="1"/>
          </p:cNvSpPr>
          <p:nvPr/>
        </p:nvSpPr>
        <p:spPr bwMode="auto">
          <a:xfrm>
            <a:off x="31747469" y="7066799"/>
            <a:ext cx="10515600" cy="13172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eaLnBrk="1" hangingPunct="1"/>
            <a:r>
              <a:rPr lang="en-US" altLang="en-US" sz="3400" b="0" dirty="0">
                <a:solidFill>
                  <a:srgbClr val="000000"/>
                </a:solidFill>
                <a:latin typeface="Times New Roman" panose="02020603050405020304" pitchFamily="18" charset="0"/>
              </a:rPr>
              <a:t>The Haversine formula determines the distance between two points on a sphere given their latitudes and longitudes. </a:t>
            </a:r>
          </a:p>
          <a:p>
            <a:pPr eaLnBrk="1" hangingPunct="1"/>
            <a:endParaRPr lang="en-US" altLang="en-US" sz="3400" b="0" dirty="0">
              <a:solidFill>
                <a:srgbClr val="000000"/>
              </a:solidFill>
              <a:latin typeface="Times New Roman" panose="02020603050405020304" pitchFamily="18" charset="0"/>
            </a:endParaRPr>
          </a:p>
          <a:p>
            <a:pPr eaLnBrk="1" hangingPunct="1"/>
            <a:r>
              <a:rPr lang="en-US" altLang="en-US" sz="3400" b="0" dirty="0">
                <a:solidFill>
                  <a:srgbClr val="000000"/>
                </a:solidFill>
                <a:latin typeface="Times New Roman" panose="02020603050405020304" pitchFamily="18" charset="0"/>
              </a:rPr>
              <a:t>Haversine Formula:</a:t>
            </a: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endParaRPr lang="en-US" altLang="en-US" sz="3400" b="0" dirty="0">
              <a:solidFill>
                <a:srgbClr val="000000"/>
              </a:solidFill>
              <a:latin typeface="Times New Roman" panose="02020603050405020304" pitchFamily="18" charset="0"/>
            </a:endParaRPr>
          </a:p>
          <a:p>
            <a:pPr eaLnBrk="1" hangingPunct="1"/>
            <a:r>
              <a:rPr lang="en-US" altLang="en-US" sz="3400" b="0" dirty="0">
                <a:solidFill>
                  <a:srgbClr val="000000"/>
                </a:solidFill>
                <a:latin typeface="+mn-lt"/>
              </a:rPr>
              <a:t>To calculate the distance, an event handler is set up with the Geolocation’s </a:t>
            </a:r>
            <a:r>
              <a:rPr lang="en-US" altLang="en-US" sz="3400" b="0" dirty="0">
                <a:solidFill>
                  <a:srgbClr val="000000"/>
                </a:solidFill>
                <a:latin typeface="+mn-lt"/>
                <a:cs typeface="Courier New" panose="02070309020205020404" pitchFamily="49" charset="0"/>
              </a:rPr>
              <a:t> </a:t>
            </a:r>
            <a:r>
              <a:rPr lang="en-US" altLang="en-US" sz="3400" dirty="0">
                <a:solidFill>
                  <a:srgbClr val="000000"/>
                </a:solidFill>
                <a:latin typeface="+mn-lt"/>
                <a:cs typeface="Courier New" panose="02070309020205020404" pitchFamily="49" charset="0"/>
              </a:rPr>
              <a:t>watchPosition() </a:t>
            </a:r>
            <a:r>
              <a:rPr lang="en-US" altLang="en-US" sz="3400" b="0" dirty="0">
                <a:solidFill>
                  <a:srgbClr val="000000"/>
                </a:solidFill>
                <a:latin typeface="+mn-lt"/>
              </a:rPr>
              <a:t>method, which triggers upon any change in the device's location, and these changes are then inputted into the Haversine Formula to determine the distance traveled. We assume that the earth is a sphere!</a:t>
            </a:r>
            <a:endParaRPr lang="en-US" altLang="en-US" sz="3600" dirty="0">
              <a:solidFill>
                <a:schemeClr val="tx1"/>
              </a:solidFill>
              <a:latin typeface="+mn-lt"/>
            </a:endParaRPr>
          </a:p>
        </p:txBody>
      </p:sp>
      <p:sp>
        <p:nvSpPr>
          <p:cNvPr id="2" name="TextBox 8">
            <a:extLst>
              <a:ext uri="{FF2B5EF4-FFF2-40B4-BE49-F238E27FC236}">
                <a16:creationId xmlns:a16="http://schemas.microsoft.com/office/drawing/2014/main" id="{59FDF323-22BD-F24B-A697-D9FF600EDA5D}"/>
              </a:ext>
            </a:extLst>
          </p:cNvPr>
          <p:cNvSpPr txBox="1">
            <a:spLocks noChangeArrowheads="1"/>
          </p:cNvSpPr>
          <p:nvPr/>
        </p:nvSpPr>
        <p:spPr bwMode="auto">
          <a:xfrm>
            <a:off x="15467142" y="5773868"/>
            <a:ext cx="10591800"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altLang="en-US" sz="4800" dirty="0">
                <a:solidFill>
                  <a:srgbClr val="00863D"/>
                </a:solidFill>
                <a:latin typeface="Helvetica" pitchFamily="2" charset="0"/>
              </a:rPr>
              <a:t>GitFitness Mobile Distance Tracker</a:t>
            </a:r>
          </a:p>
        </p:txBody>
      </p:sp>
      <p:pic>
        <p:nvPicPr>
          <p:cNvPr id="5" name="Picture 4" descr="A white text on a black background&#10;&#10;Description automatically generated">
            <a:extLst>
              <a:ext uri="{FF2B5EF4-FFF2-40B4-BE49-F238E27FC236}">
                <a16:creationId xmlns:a16="http://schemas.microsoft.com/office/drawing/2014/main" id="{BCE3FAEA-3A3F-0BBA-D5B8-C11FD3600C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09225" y="10914"/>
            <a:ext cx="7219950" cy="3233936"/>
          </a:xfrm>
          <a:prstGeom prst="rect">
            <a:avLst/>
          </a:prstGeom>
        </p:spPr>
      </p:pic>
      <p:pic>
        <p:nvPicPr>
          <p:cNvPr id="7" name="Picture 6" descr="A green and white logo&#10;&#10;Description automatically generated">
            <a:extLst>
              <a:ext uri="{FF2B5EF4-FFF2-40B4-BE49-F238E27FC236}">
                <a16:creationId xmlns:a16="http://schemas.microsoft.com/office/drawing/2014/main" id="{31EF8612-2CE7-89F0-B477-BDDD877FDA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591785" y="31462557"/>
            <a:ext cx="2232615" cy="899595"/>
          </a:xfrm>
          <a:prstGeom prst="rect">
            <a:avLst/>
          </a:prstGeom>
        </p:spPr>
      </p:pic>
      <p:sp>
        <p:nvSpPr>
          <p:cNvPr id="38" name="Rectangle 232">
            <a:extLst>
              <a:ext uri="{FF2B5EF4-FFF2-40B4-BE49-F238E27FC236}">
                <a16:creationId xmlns:a16="http://schemas.microsoft.com/office/drawing/2014/main" id="{2F2B2262-677A-4317-9637-38BC8B56E25E}"/>
              </a:ext>
            </a:extLst>
          </p:cNvPr>
          <p:cNvSpPr>
            <a:spLocks noChangeArrowheads="1"/>
          </p:cNvSpPr>
          <p:nvPr/>
        </p:nvSpPr>
        <p:spPr bwMode="auto">
          <a:xfrm>
            <a:off x="31287720" y="20926244"/>
            <a:ext cx="11536680" cy="10021774"/>
          </a:xfrm>
          <a:prstGeom prst="roundRect">
            <a:avLst>
              <a:gd name="adj" fmla="val 4902"/>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dirty="0">
              <a:solidFill>
                <a:srgbClr val="00863D"/>
              </a:solidFill>
              <a:latin typeface="Arial" charset="0"/>
              <a:ea typeface="Geneva" charset="0"/>
            </a:endParaRPr>
          </a:p>
        </p:txBody>
      </p:sp>
      <p:sp>
        <p:nvSpPr>
          <p:cNvPr id="43" name="Rectangle 232">
            <a:extLst>
              <a:ext uri="{FF2B5EF4-FFF2-40B4-BE49-F238E27FC236}">
                <a16:creationId xmlns:a16="http://schemas.microsoft.com/office/drawing/2014/main" id="{F33DEC53-0CE5-4DFB-B8AF-128BA3CEE9C2}"/>
              </a:ext>
            </a:extLst>
          </p:cNvPr>
          <p:cNvSpPr>
            <a:spLocks noChangeArrowheads="1"/>
          </p:cNvSpPr>
          <p:nvPr/>
        </p:nvSpPr>
        <p:spPr bwMode="auto">
          <a:xfrm>
            <a:off x="23952028" y="7381117"/>
            <a:ext cx="5817988" cy="11664121"/>
          </a:xfrm>
          <a:prstGeom prst="roundRect">
            <a:avLst>
              <a:gd name="adj" fmla="val 2693"/>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a:solidFill>
                <a:srgbClr val="00863D"/>
              </a:solidFill>
              <a:latin typeface="Arial" charset="0"/>
              <a:ea typeface="Geneva" charset="0"/>
            </a:endParaRPr>
          </a:p>
        </p:txBody>
      </p:sp>
      <p:pic>
        <p:nvPicPr>
          <p:cNvPr id="23" name="Picture 22">
            <a:extLst>
              <a:ext uri="{FF2B5EF4-FFF2-40B4-BE49-F238E27FC236}">
                <a16:creationId xmlns:a16="http://schemas.microsoft.com/office/drawing/2014/main" id="{C60EC238-BE09-43DA-96D4-E14C1C5B20BB}"/>
              </a:ext>
            </a:extLst>
          </p:cNvPr>
          <p:cNvPicPr>
            <a:picLocks noChangeAspect="1"/>
          </p:cNvPicPr>
          <p:nvPr/>
        </p:nvPicPr>
        <p:blipFill>
          <a:blip r:embed="rId4"/>
          <a:stretch>
            <a:fillRect/>
          </a:stretch>
        </p:blipFill>
        <p:spPr>
          <a:xfrm>
            <a:off x="2416537" y="24309129"/>
            <a:ext cx="10608483" cy="6527720"/>
          </a:xfrm>
          <a:prstGeom prst="rect">
            <a:avLst/>
          </a:prstGeom>
        </p:spPr>
      </p:pic>
      <p:sp>
        <p:nvSpPr>
          <p:cNvPr id="35" name="TextBox 3">
            <a:extLst>
              <a:ext uri="{FF2B5EF4-FFF2-40B4-BE49-F238E27FC236}">
                <a16:creationId xmlns:a16="http://schemas.microsoft.com/office/drawing/2014/main" id="{D1CBB7FF-949A-41EC-A85A-D14E37A16056}"/>
              </a:ext>
            </a:extLst>
          </p:cNvPr>
          <p:cNvSpPr txBox="1">
            <a:spLocks noChangeArrowheads="1"/>
          </p:cNvSpPr>
          <p:nvPr/>
        </p:nvSpPr>
        <p:spPr bwMode="auto">
          <a:xfrm>
            <a:off x="15339229" y="12029097"/>
            <a:ext cx="1051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sz="3600" b="0" u="sng" dirty="0">
                <a:solidFill>
                  <a:srgbClr val="1155CC"/>
                </a:solidFill>
                <a:hlinkClick r:id="rId5">
                  <a:extLst>
                    <a:ext uri="{A12FA001-AC4F-418D-AE19-62706E023703}">
                      <ahyp:hlinkClr xmlns:ahyp="http://schemas.microsoft.com/office/drawing/2018/hyperlinkcolor" val="tx"/>
                    </a:ext>
                  </a:extLst>
                </a:hlinkClick>
              </a:rPr>
              <a:t>https://ngreski.github.io/fitness-app/track</a:t>
            </a:r>
            <a:endParaRPr lang="en-US" altLang="en-US" sz="3600" dirty="0">
              <a:solidFill>
                <a:schemeClr val="tx1"/>
              </a:solidFill>
            </a:endParaRPr>
          </a:p>
        </p:txBody>
      </p:sp>
      <p:sp>
        <p:nvSpPr>
          <p:cNvPr id="39" name="TextBox 3">
            <a:extLst>
              <a:ext uri="{FF2B5EF4-FFF2-40B4-BE49-F238E27FC236}">
                <a16:creationId xmlns:a16="http://schemas.microsoft.com/office/drawing/2014/main" id="{26FDD39A-054E-4773-A3D7-A154EC1690D2}"/>
              </a:ext>
            </a:extLst>
          </p:cNvPr>
          <p:cNvSpPr txBox="1">
            <a:spLocks noChangeArrowheads="1"/>
          </p:cNvSpPr>
          <p:nvPr/>
        </p:nvSpPr>
        <p:spPr bwMode="auto">
          <a:xfrm>
            <a:off x="15309094" y="11326061"/>
            <a:ext cx="10515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altLang="en-US" sz="3600" dirty="0">
                <a:solidFill>
                  <a:schemeClr val="tx1"/>
                </a:solidFill>
              </a:rPr>
              <a:t>TRY NOW AT THIS LINK: </a:t>
            </a:r>
          </a:p>
        </p:txBody>
      </p:sp>
      <p:sp>
        <p:nvSpPr>
          <p:cNvPr id="40" name="TextBox 3">
            <a:extLst>
              <a:ext uri="{FF2B5EF4-FFF2-40B4-BE49-F238E27FC236}">
                <a16:creationId xmlns:a16="http://schemas.microsoft.com/office/drawing/2014/main" id="{0598490C-0874-4498-9DE4-6E58E13E818D}"/>
              </a:ext>
            </a:extLst>
          </p:cNvPr>
          <p:cNvSpPr txBox="1">
            <a:spLocks noChangeArrowheads="1"/>
          </p:cNvSpPr>
          <p:nvPr/>
        </p:nvSpPr>
        <p:spPr bwMode="auto">
          <a:xfrm>
            <a:off x="15533549" y="6670115"/>
            <a:ext cx="8320657" cy="3754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eaLnBrk="1" hangingPunct="1"/>
            <a:r>
              <a:rPr lang="en-US" altLang="en-US" sz="3400" b="0" dirty="0">
                <a:solidFill>
                  <a:srgbClr val="000000"/>
                </a:solidFill>
                <a:latin typeface="Times New Roman" panose="02020603050405020304" pitchFamily="18" charset="0"/>
              </a:rPr>
              <a:t>We used a JavaScript </a:t>
            </a:r>
            <a:r>
              <a:rPr lang="en-US" altLang="en-US" sz="3400" b="0" dirty="0" err="1">
                <a:solidFill>
                  <a:srgbClr val="000000"/>
                </a:solidFill>
                <a:latin typeface="Times New Roman" panose="02020603050405020304" pitchFamily="18" charset="0"/>
              </a:rPr>
              <a:t>GeoLocation</a:t>
            </a:r>
            <a:r>
              <a:rPr lang="en-US" altLang="en-US" sz="3400" b="0" dirty="0">
                <a:solidFill>
                  <a:srgbClr val="000000"/>
                </a:solidFill>
                <a:latin typeface="Times New Roman" panose="02020603050405020304" pitchFamily="18" charset="0"/>
              </a:rPr>
              <a:t> APIs, to track the user’s location and start a timer. </a:t>
            </a:r>
            <a:br>
              <a:rPr lang="en-US" altLang="en-US" sz="3400" b="0" dirty="0">
                <a:solidFill>
                  <a:srgbClr val="000000"/>
                </a:solidFill>
                <a:latin typeface="Times New Roman" panose="02020603050405020304" pitchFamily="18" charset="0"/>
              </a:rPr>
            </a:br>
            <a:r>
              <a:rPr lang="en-US" altLang="en-US" sz="3400" b="0" dirty="0">
                <a:solidFill>
                  <a:srgbClr val="000000"/>
                </a:solidFill>
                <a:latin typeface="Times New Roman" panose="02020603050405020304" pitchFamily="18" charset="0"/>
              </a:rPr>
              <a:t>- Browser API that allows web apps to get user’s location. </a:t>
            </a:r>
          </a:p>
          <a:p>
            <a:pPr eaLnBrk="1" hangingPunct="1"/>
            <a:r>
              <a:rPr lang="en-US" altLang="en-US" sz="3400" b="0" dirty="0">
                <a:solidFill>
                  <a:srgbClr val="000000"/>
                </a:solidFill>
                <a:latin typeface="Times New Roman" panose="02020603050405020304" pitchFamily="18" charset="0"/>
              </a:rPr>
              <a:t>-This allows the user to walk, run or bike and track the distance and time directly in our website. </a:t>
            </a:r>
            <a:endParaRPr lang="en-US" altLang="en-US" sz="3600" dirty="0">
              <a:solidFill>
                <a:schemeClr val="tx1"/>
              </a:solidFill>
            </a:endParaRPr>
          </a:p>
        </p:txBody>
      </p:sp>
      <p:pic>
        <p:nvPicPr>
          <p:cNvPr id="16" name="Picture 15">
            <a:extLst>
              <a:ext uri="{FF2B5EF4-FFF2-40B4-BE49-F238E27FC236}">
                <a16:creationId xmlns:a16="http://schemas.microsoft.com/office/drawing/2014/main" id="{41D40F7E-7C95-40EB-B862-93C071532674}"/>
              </a:ext>
            </a:extLst>
          </p:cNvPr>
          <p:cNvPicPr>
            <a:picLocks noChangeAspect="1"/>
          </p:cNvPicPr>
          <p:nvPr/>
        </p:nvPicPr>
        <p:blipFill>
          <a:blip r:embed="rId6"/>
          <a:stretch>
            <a:fillRect/>
          </a:stretch>
        </p:blipFill>
        <p:spPr>
          <a:xfrm>
            <a:off x="33840325" y="12202180"/>
            <a:ext cx="5883331" cy="5244830"/>
          </a:xfrm>
          <a:prstGeom prst="rect">
            <a:avLst/>
          </a:prstGeom>
        </p:spPr>
      </p:pic>
      <p:sp>
        <p:nvSpPr>
          <p:cNvPr id="6" name="TextBox 8">
            <a:extLst>
              <a:ext uri="{FF2B5EF4-FFF2-40B4-BE49-F238E27FC236}">
                <a16:creationId xmlns:a16="http://schemas.microsoft.com/office/drawing/2014/main" id="{8F3512EE-95E2-69BC-15F9-5FAC27A6D4B8}"/>
              </a:ext>
            </a:extLst>
          </p:cNvPr>
          <p:cNvSpPr txBox="1">
            <a:spLocks noChangeArrowheads="1"/>
          </p:cNvSpPr>
          <p:nvPr/>
        </p:nvSpPr>
        <p:spPr bwMode="auto">
          <a:xfrm>
            <a:off x="31812422" y="21040812"/>
            <a:ext cx="10591800" cy="1093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a:lnSpc>
                <a:spcPct val="150000"/>
              </a:lnSpc>
            </a:pPr>
            <a:r>
              <a:rPr lang="en-US" altLang="en-US" sz="4800" dirty="0">
                <a:solidFill>
                  <a:srgbClr val="00863D"/>
                </a:solidFill>
                <a:latin typeface="Helvetica" pitchFamily="2" charset="0"/>
              </a:rPr>
              <a:t>Conclusion &amp; References </a:t>
            </a:r>
            <a:endParaRPr lang="en-US" altLang="en-US" sz="3600" dirty="0">
              <a:solidFill>
                <a:srgbClr val="000000"/>
              </a:solidFill>
              <a:latin typeface="Helvetica" pitchFamily="2" charset="0"/>
            </a:endParaRPr>
          </a:p>
        </p:txBody>
      </p:sp>
      <p:pic>
        <p:nvPicPr>
          <p:cNvPr id="15" name="Picture 14">
            <a:extLst>
              <a:ext uri="{FF2B5EF4-FFF2-40B4-BE49-F238E27FC236}">
                <a16:creationId xmlns:a16="http://schemas.microsoft.com/office/drawing/2014/main" id="{87A6B516-4BA3-450B-825E-46F4F62ECD97}"/>
              </a:ext>
            </a:extLst>
          </p:cNvPr>
          <p:cNvPicPr>
            <a:picLocks noChangeAspect="1"/>
          </p:cNvPicPr>
          <p:nvPr/>
        </p:nvPicPr>
        <p:blipFill rotWithShape="1">
          <a:blip r:embed="rId7">
            <a:extLst>
              <a:ext uri="{28A0092B-C50C-407E-A947-70E740481C1C}">
                <a14:useLocalDpi xmlns:a14="http://schemas.microsoft.com/office/drawing/2010/main" val="0"/>
              </a:ext>
            </a:extLst>
          </a:blip>
          <a:srcRect t="4741" b="3673"/>
          <a:stretch/>
        </p:blipFill>
        <p:spPr>
          <a:xfrm>
            <a:off x="24247548" y="7779027"/>
            <a:ext cx="5234489" cy="10868300"/>
          </a:xfrm>
          <a:prstGeom prst="rect">
            <a:avLst/>
          </a:prstGeom>
        </p:spPr>
      </p:pic>
      <p:pic>
        <p:nvPicPr>
          <p:cNvPr id="10" name="Picture 9" descr="A qr code on a white background&#10;&#10;Description automatically generated">
            <a:extLst>
              <a:ext uri="{FF2B5EF4-FFF2-40B4-BE49-F238E27FC236}">
                <a16:creationId xmlns:a16="http://schemas.microsoft.com/office/drawing/2014/main" id="{A7254A55-A3F1-6423-7E5D-FE1CC2DBD9C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7038810" y="13212310"/>
            <a:ext cx="4771268" cy="6185153"/>
          </a:xfrm>
          <a:prstGeom prst="rect">
            <a:avLst/>
          </a:prstGeom>
        </p:spPr>
      </p:pic>
      <p:sp>
        <p:nvSpPr>
          <p:cNvPr id="13" name="TextBox 3">
            <a:extLst>
              <a:ext uri="{FF2B5EF4-FFF2-40B4-BE49-F238E27FC236}">
                <a16:creationId xmlns:a16="http://schemas.microsoft.com/office/drawing/2014/main" id="{21E1D9E3-686E-EF94-A4F2-9F91FC182605}"/>
              </a:ext>
            </a:extLst>
          </p:cNvPr>
          <p:cNvSpPr txBox="1">
            <a:spLocks noChangeArrowheads="1"/>
          </p:cNvSpPr>
          <p:nvPr/>
        </p:nvSpPr>
        <p:spPr bwMode="auto">
          <a:xfrm>
            <a:off x="31747469" y="31502570"/>
            <a:ext cx="8774742"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r>
              <a:rPr lang="en-US" sz="2400" b="0" i="0" dirty="0">
                <a:solidFill>
                  <a:srgbClr val="444444"/>
                </a:solidFill>
                <a:effectLst/>
                <a:latin typeface="Arial" panose="020B0604020202020204" pitchFamily="34" charset="0"/>
              </a:rPr>
              <a:t>Acknowledgements: This material is based upon work partially supported by the Google Cloud Education Credits program</a:t>
            </a:r>
          </a:p>
          <a:p>
            <a:endParaRPr lang="en-US" altLang="en-US" sz="2400" b="0" dirty="0">
              <a:solidFill>
                <a:srgbClr val="444444"/>
              </a:solidFill>
            </a:endParaRPr>
          </a:p>
          <a:p>
            <a:endParaRPr lang="en-US" altLang="en-US" sz="2400" dirty="0">
              <a:solidFill>
                <a:schemeClr val="tx1"/>
              </a:solidFill>
            </a:endParaRPr>
          </a:p>
        </p:txBody>
      </p:sp>
      <p:sp>
        <p:nvSpPr>
          <p:cNvPr id="14" name="TextBox 8">
            <a:extLst>
              <a:ext uri="{FF2B5EF4-FFF2-40B4-BE49-F238E27FC236}">
                <a16:creationId xmlns:a16="http://schemas.microsoft.com/office/drawing/2014/main" id="{2A9BCE6C-D015-17A8-E9F3-D40CBFC2C428}"/>
              </a:ext>
            </a:extLst>
          </p:cNvPr>
          <p:cNvSpPr txBox="1">
            <a:spLocks noChangeArrowheads="1"/>
          </p:cNvSpPr>
          <p:nvPr/>
        </p:nvSpPr>
        <p:spPr bwMode="auto">
          <a:xfrm>
            <a:off x="15426737" y="20926244"/>
            <a:ext cx="10591800" cy="1928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a:lnSpc>
                <a:spcPct val="150000"/>
              </a:lnSpc>
            </a:pPr>
            <a:r>
              <a:rPr lang="en-US" altLang="en-US" sz="4800" dirty="0">
                <a:solidFill>
                  <a:srgbClr val="00863D"/>
                </a:solidFill>
                <a:latin typeface="Helvetica" pitchFamily="2" charset="0"/>
              </a:rPr>
              <a:t>Distance Tracking</a:t>
            </a:r>
            <a:endParaRPr lang="en-US" altLang="en-US" sz="3600" dirty="0">
              <a:solidFill>
                <a:srgbClr val="000000"/>
              </a:solidFill>
              <a:latin typeface="Helvetica" pitchFamily="2" charset="0"/>
            </a:endParaRPr>
          </a:p>
          <a:p>
            <a:pPr eaLnBrk="1" hangingPunct="1">
              <a:lnSpc>
                <a:spcPct val="150000"/>
              </a:lnSpc>
            </a:pPr>
            <a:r>
              <a:rPr lang="en-US" altLang="en-US" sz="3600" i="1" dirty="0">
                <a:solidFill>
                  <a:srgbClr val="000000"/>
                </a:solidFill>
                <a:latin typeface="Helvetica" pitchFamily="2" charset="0"/>
                <a:cs typeface="Arial" panose="020B0604020202020204" pitchFamily="34" charset="0"/>
              </a:rPr>
              <a:t>Google Maps API</a:t>
            </a:r>
          </a:p>
        </p:txBody>
      </p:sp>
      <p:sp>
        <p:nvSpPr>
          <p:cNvPr id="18" name="TextBox 3">
            <a:extLst>
              <a:ext uri="{FF2B5EF4-FFF2-40B4-BE49-F238E27FC236}">
                <a16:creationId xmlns:a16="http://schemas.microsoft.com/office/drawing/2014/main" id="{F6A2B53E-F1C7-BC89-D2D3-AEB4F540D6F4}"/>
              </a:ext>
            </a:extLst>
          </p:cNvPr>
          <p:cNvSpPr txBox="1">
            <a:spLocks noChangeArrowheads="1"/>
          </p:cNvSpPr>
          <p:nvPr/>
        </p:nvSpPr>
        <p:spPr bwMode="auto">
          <a:xfrm>
            <a:off x="15464836" y="22984937"/>
            <a:ext cx="14557963" cy="58785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eaLnBrk="1" hangingPunct="1"/>
            <a:r>
              <a:rPr lang="en-US" altLang="en-US" sz="3400" b="0" dirty="0">
                <a:solidFill>
                  <a:schemeClr val="tx1"/>
                </a:solidFill>
                <a:latin typeface="Times New Roman" panose="02020603050405020304" pitchFamily="18" charset="0"/>
              </a:rPr>
              <a:t>-Google Maps Geolocation API is one way that a user’s location can be tracked through a mobile device. The SDK allows precise distance computation. It supports devices’ latitude and longitude is determined through various signals like Wi-Fi, GPS, and cell towers, but this is dependent on google, requires the installation of an SDK and has privacy concerns. </a:t>
            </a:r>
            <a:br>
              <a:rPr lang="en-US" altLang="en-US" sz="3400" b="0" dirty="0">
                <a:solidFill>
                  <a:schemeClr val="tx1"/>
                </a:solidFill>
                <a:latin typeface="Times New Roman" panose="02020603050405020304" pitchFamily="18" charset="0"/>
              </a:rPr>
            </a:br>
            <a:r>
              <a:rPr lang="en-US" altLang="en-US" sz="3400" b="0" dirty="0">
                <a:solidFill>
                  <a:schemeClr val="tx1"/>
                </a:solidFill>
                <a:latin typeface="Times New Roman" panose="02020603050405020304" pitchFamily="18" charset="0"/>
              </a:rPr>
              <a:t>-In the case of GitFitness we leverage the native </a:t>
            </a:r>
            <a:r>
              <a:rPr lang="en-US" altLang="en-US" sz="3400" b="0" dirty="0" err="1">
                <a:solidFill>
                  <a:schemeClr val="tx1"/>
                </a:solidFill>
                <a:latin typeface="Times New Roman" panose="02020603050405020304" pitchFamily="18" charset="0"/>
              </a:rPr>
              <a:t>GeoLocation</a:t>
            </a:r>
            <a:r>
              <a:rPr lang="en-US" altLang="en-US" sz="3400" b="0" dirty="0">
                <a:solidFill>
                  <a:schemeClr val="tx1"/>
                </a:solidFill>
                <a:latin typeface="Times New Roman" panose="02020603050405020304" pitchFamily="18" charset="0"/>
              </a:rPr>
              <a:t> APIs that are provided by modern browsers. The user does not need to install yet another app and can access precise location information enabled by their mobile phone’s hardware.</a:t>
            </a:r>
          </a:p>
          <a:p>
            <a:pPr eaLnBrk="1" hangingPunct="1"/>
            <a:endParaRPr lang="en-US" altLang="en-US" sz="3400" b="0" dirty="0">
              <a:solidFill>
                <a:srgbClr val="FF0000"/>
              </a:solidFill>
              <a:latin typeface="Times New Roman" panose="02020603050405020304" pitchFamily="18" charset="0"/>
            </a:endParaRPr>
          </a:p>
          <a:p>
            <a:endParaRPr lang="en-US" altLang="en-US" sz="3600" dirty="0">
              <a:solidFill>
                <a:srgbClr val="FF0000"/>
              </a:solidFill>
            </a:endParaRPr>
          </a:p>
        </p:txBody>
      </p:sp>
      <p:pic>
        <p:nvPicPr>
          <p:cNvPr id="1026" name="Picture 2" descr="Setting up GoogleMaps API on React.js | by Mike C | Level Up Coding">
            <a:extLst>
              <a:ext uri="{FF2B5EF4-FFF2-40B4-BE49-F238E27FC236}">
                <a16:creationId xmlns:a16="http://schemas.microsoft.com/office/drawing/2014/main" id="{A54AD582-BF13-C8C8-3454-BB8D58A96CC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61846" y="28401117"/>
            <a:ext cx="4271383" cy="2747910"/>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232">
            <a:extLst>
              <a:ext uri="{FF2B5EF4-FFF2-40B4-BE49-F238E27FC236}">
                <a16:creationId xmlns:a16="http://schemas.microsoft.com/office/drawing/2014/main" id="{894F7336-DAD5-3EAE-ABA6-82B273FEA4DD}"/>
              </a:ext>
            </a:extLst>
          </p:cNvPr>
          <p:cNvSpPr>
            <a:spLocks noChangeArrowheads="1"/>
          </p:cNvSpPr>
          <p:nvPr/>
        </p:nvSpPr>
        <p:spPr bwMode="auto">
          <a:xfrm>
            <a:off x="22498809" y="27516373"/>
            <a:ext cx="6400925" cy="4149915"/>
          </a:xfrm>
          <a:prstGeom prst="roundRect">
            <a:avLst>
              <a:gd name="adj" fmla="val 4902"/>
            </a:avLst>
          </a:prstGeom>
          <a:solidFill>
            <a:schemeClr val="bg1"/>
          </a:solidFill>
          <a:ln w="9525">
            <a:noFill/>
            <a:miter lim="800000"/>
            <a:headEnd/>
            <a:tailEnd/>
          </a:ln>
          <a:effectLst>
            <a:outerShdw blurRad="498475" dir="2700000" sx="101000" sy="101000" algn="tl" rotWithShape="0">
              <a:srgbClr val="000000">
                <a:alpha val="43000"/>
              </a:srgbClr>
            </a:outerShdw>
          </a:effectLst>
          <a:scene3d>
            <a:camera prst="orthographicFront"/>
            <a:lightRig rig="threePt" dir="t"/>
          </a:scene3d>
          <a:sp3d>
            <a:bevelT w="0"/>
          </a:sp3d>
        </p:spPr>
        <p:txBody>
          <a:bodyPr wrap="none" lIns="92195" tIns="46098" rIns="92195" bIns="46098" anchor="ctr"/>
          <a:lstStyle/>
          <a:p>
            <a:pPr defTabSz="920750" eaLnBrk="0" hangingPunct="0">
              <a:defRPr/>
            </a:pPr>
            <a:endParaRPr lang="en-US" sz="7300" dirty="0">
              <a:solidFill>
                <a:srgbClr val="00863D"/>
              </a:solidFill>
              <a:latin typeface="Arial" charset="0"/>
              <a:ea typeface="Geneva" charset="0"/>
            </a:endParaRPr>
          </a:p>
        </p:txBody>
      </p:sp>
      <p:pic>
        <p:nvPicPr>
          <p:cNvPr id="1028" name="Picture 4" descr="JavaScript Lesson 18 Geolocation API ...">
            <a:extLst>
              <a:ext uri="{FF2B5EF4-FFF2-40B4-BE49-F238E27FC236}">
                <a16:creationId xmlns:a16="http://schemas.microsoft.com/office/drawing/2014/main" id="{9091CBC6-F29B-1D49-C8FA-1E9E18A58C2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3027415" y="28019743"/>
            <a:ext cx="5476297" cy="3066726"/>
          </a:xfrm>
          <a:prstGeom prst="rect">
            <a:avLst/>
          </a:prstGeom>
          <a:noFill/>
          <a:extLst>
            <a:ext uri="{909E8E84-426E-40DD-AFC4-6F175D3DCCD1}">
              <a14:hiddenFill xmlns:a14="http://schemas.microsoft.com/office/drawing/2010/main">
                <a:solidFill>
                  <a:srgbClr val="FFFFFF"/>
                </a:solidFill>
              </a14:hiddenFill>
            </a:ext>
          </a:extLst>
        </p:spPr>
      </p:pic>
      <p:sp>
        <p:nvSpPr>
          <p:cNvPr id="22" name="TextBox 3">
            <a:extLst>
              <a:ext uri="{FF2B5EF4-FFF2-40B4-BE49-F238E27FC236}">
                <a16:creationId xmlns:a16="http://schemas.microsoft.com/office/drawing/2014/main" id="{54A4AE69-B7FB-F6FC-3E92-E0FD2E169944}"/>
              </a:ext>
            </a:extLst>
          </p:cNvPr>
          <p:cNvSpPr txBox="1">
            <a:spLocks noChangeArrowheads="1"/>
          </p:cNvSpPr>
          <p:nvPr/>
        </p:nvSpPr>
        <p:spPr bwMode="auto">
          <a:xfrm>
            <a:off x="31391800" y="22274044"/>
            <a:ext cx="10872053" cy="8433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4400" b="1">
                <a:solidFill>
                  <a:srgbClr val="003399"/>
                </a:solidFill>
                <a:latin typeface="Arial" panose="020B0604020202020204" pitchFamily="34" charset="0"/>
                <a:ea typeface="Geneva" panose="020B0503030404040204" pitchFamily="34" charset="0"/>
              </a:defRPr>
            </a:lvl1pPr>
            <a:lvl2pPr marL="742950" indent="-285750" eaLnBrk="0" hangingPunct="0">
              <a:defRPr sz="4400" b="1">
                <a:solidFill>
                  <a:srgbClr val="003399"/>
                </a:solidFill>
                <a:latin typeface="Arial" panose="020B0604020202020204" pitchFamily="34" charset="0"/>
                <a:ea typeface="Geneva" panose="020B0503030404040204" pitchFamily="34" charset="0"/>
              </a:defRPr>
            </a:lvl2pPr>
            <a:lvl3pPr marL="1143000" indent="-228600" eaLnBrk="0" hangingPunct="0">
              <a:defRPr sz="4400" b="1">
                <a:solidFill>
                  <a:srgbClr val="003399"/>
                </a:solidFill>
                <a:latin typeface="Arial" panose="020B0604020202020204" pitchFamily="34" charset="0"/>
                <a:ea typeface="Geneva" panose="020B0503030404040204" pitchFamily="34" charset="0"/>
              </a:defRPr>
            </a:lvl3pPr>
            <a:lvl4pPr marL="1600200" indent="-228600" eaLnBrk="0" hangingPunct="0">
              <a:defRPr sz="4400" b="1">
                <a:solidFill>
                  <a:srgbClr val="003399"/>
                </a:solidFill>
                <a:latin typeface="Arial" panose="020B0604020202020204" pitchFamily="34" charset="0"/>
                <a:ea typeface="Geneva" panose="020B0503030404040204" pitchFamily="34" charset="0"/>
              </a:defRPr>
            </a:lvl4pPr>
            <a:lvl5pPr marL="2057400" indent="-228600" eaLnBrk="0" hangingPunct="0">
              <a:defRPr sz="4400" b="1">
                <a:solidFill>
                  <a:srgbClr val="003399"/>
                </a:solidFill>
                <a:latin typeface="Arial" panose="020B0604020202020204" pitchFamily="34" charset="0"/>
                <a:ea typeface="Geneva" panose="020B0503030404040204" pitchFamily="34" charset="0"/>
              </a:defRPr>
            </a:lvl5pPr>
            <a:lvl6pPr marL="25146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6pPr>
            <a:lvl7pPr marL="29718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7pPr>
            <a:lvl8pPr marL="34290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8pPr>
            <a:lvl9pPr marL="3886200" indent="-228600" eaLnBrk="0" fontAlgn="base" hangingPunct="0">
              <a:spcBef>
                <a:spcPct val="0"/>
              </a:spcBef>
              <a:spcAft>
                <a:spcPct val="0"/>
              </a:spcAft>
              <a:defRPr sz="4400" b="1">
                <a:solidFill>
                  <a:srgbClr val="003399"/>
                </a:solidFill>
                <a:latin typeface="Arial" panose="020B0604020202020204" pitchFamily="34" charset="0"/>
                <a:ea typeface="Geneva" panose="020B0503030404040204" pitchFamily="34" charset="0"/>
              </a:defRPr>
            </a:lvl9pPr>
          </a:lstStyle>
          <a:p>
            <a:pPr marL="457200" rtl="0">
              <a:spcBef>
                <a:spcPts val="1200"/>
              </a:spcBef>
              <a:spcAft>
                <a:spcPts val="1200"/>
              </a:spcAft>
            </a:pPr>
            <a:r>
              <a:rPr lang="en-US" sz="3400" b="0" i="0" u="none" strike="noStrike" dirty="0">
                <a:solidFill>
                  <a:srgbClr val="000000"/>
                </a:solidFill>
                <a:effectLst/>
                <a:latin typeface="+mj-lt"/>
              </a:rPr>
              <a:t>GitFitness has various features to allow users to track their fitness goals. However, there are several ways that we can improve our website. One direction we would like to go into would be connecting with other websites. For example, allowing the transfer of activities from a website like Strava or Garmin to our website</a:t>
            </a:r>
            <a:r>
              <a:rPr lang="en-US" sz="3400" b="0" dirty="0">
                <a:solidFill>
                  <a:srgbClr val="000000"/>
                </a:solidFill>
                <a:latin typeface="+mj-lt"/>
              </a:rPr>
              <a:t>. This way users can sync all their activities on all the websites they would like to use!</a:t>
            </a:r>
            <a:endParaRPr lang="en-US" sz="3400" b="0" i="0" u="none" strike="noStrike" dirty="0">
              <a:solidFill>
                <a:srgbClr val="000000"/>
              </a:solidFill>
              <a:effectLst/>
              <a:latin typeface="+mj-lt"/>
            </a:endParaRPr>
          </a:p>
          <a:p>
            <a:pPr marL="457200" rtl="0">
              <a:spcBef>
                <a:spcPts val="1200"/>
              </a:spcBef>
              <a:spcAft>
                <a:spcPts val="1200"/>
              </a:spcAft>
            </a:pPr>
            <a:r>
              <a:rPr lang="en-US" sz="1800" b="0" dirty="0">
                <a:solidFill>
                  <a:srgbClr val="000000"/>
                </a:solidFill>
              </a:rPr>
              <a:t>References:</a:t>
            </a:r>
          </a:p>
          <a:p>
            <a:pPr marL="457200" rtl="0">
              <a:spcBef>
                <a:spcPts val="1200"/>
              </a:spcBef>
              <a:spcAft>
                <a:spcPts val="1200"/>
              </a:spcAft>
            </a:pPr>
            <a:r>
              <a:rPr lang="en-US" sz="1800" b="0" i="0" u="none" strike="noStrike" dirty="0">
                <a:solidFill>
                  <a:srgbClr val="000000"/>
                </a:solidFill>
                <a:effectLst/>
                <a:latin typeface="Arial" panose="020B0604020202020204" pitchFamily="34" charset="0"/>
              </a:rPr>
              <a:t>     Google. </a:t>
            </a:r>
            <a:r>
              <a:rPr lang="en-US" sz="1800" b="0" i="1" u="none" strike="noStrike" dirty="0">
                <a:solidFill>
                  <a:srgbClr val="000000"/>
                </a:solidFill>
                <a:effectLst/>
                <a:latin typeface="Arial" panose="020B0604020202020204" pitchFamily="34" charset="0"/>
              </a:rPr>
              <a:t>Geolocation API overview</a:t>
            </a:r>
            <a:r>
              <a:rPr lang="en-US" sz="1800" b="0" i="0" u="none" strike="noStrike" dirty="0">
                <a:solidFill>
                  <a:srgbClr val="000000"/>
                </a:solidFill>
                <a:effectLst/>
                <a:latin typeface="Arial" panose="020B0604020202020204" pitchFamily="34" charset="0"/>
              </a:rPr>
              <a:t>. 	https://developers.google.com/maps/documentation/geolocation/overvi	ew</a:t>
            </a:r>
            <a:endParaRPr lang="en-US" sz="1800" b="0" dirty="0">
              <a:effectLst/>
            </a:endParaRPr>
          </a:p>
          <a:p>
            <a:pPr marL="457200" rtl="0">
              <a:spcBef>
                <a:spcPts val="1200"/>
              </a:spcBef>
              <a:spcAft>
                <a:spcPts val="1200"/>
              </a:spcAft>
            </a:pPr>
            <a:r>
              <a:rPr lang="en-US" sz="1800" b="0" i="0" u="none" strike="noStrike" dirty="0">
                <a:solidFill>
                  <a:srgbClr val="000000"/>
                </a:solidFill>
                <a:effectLst/>
                <a:latin typeface="Arial" panose="020B0604020202020204" pitchFamily="34" charset="0"/>
              </a:rPr>
              <a:t>	MozDevNet. </a:t>
            </a:r>
            <a:r>
              <a:rPr lang="en-US" sz="1800" b="0" i="1" u="none" strike="noStrike" dirty="0">
                <a:solidFill>
                  <a:srgbClr val="000000"/>
                </a:solidFill>
                <a:effectLst/>
                <a:latin typeface="Arial" panose="020B0604020202020204" pitchFamily="34" charset="0"/>
              </a:rPr>
              <a:t>Geolocation: </a:t>
            </a:r>
            <a:r>
              <a:rPr lang="en-US" sz="1800" b="0" i="1" u="none" strike="noStrike" dirty="0" err="1">
                <a:solidFill>
                  <a:srgbClr val="000000"/>
                </a:solidFill>
                <a:effectLst/>
                <a:latin typeface="Arial" panose="020B0604020202020204" pitchFamily="34" charset="0"/>
              </a:rPr>
              <a:t>Watchposition</a:t>
            </a:r>
            <a:r>
              <a:rPr lang="en-US" sz="1800" b="0" i="1" u="none" strike="noStrike" dirty="0">
                <a:solidFill>
                  <a:srgbClr val="000000"/>
                </a:solidFill>
                <a:effectLst/>
                <a:latin typeface="Arial" panose="020B0604020202020204" pitchFamily="34" charset="0"/>
              </a:rPr>
              <a:t>() method - web apis: MDN</a:t>
            </a:r>
            <a:r>
              <a:rPr lang="en-US" sz="1800" b="0" i="0" u="none" strike="noStrike" dirty="0">
                <a:solidFill>
                  <a:srgbClr val="000000"/>
                </a:solidFill>
                <a:effectLst/>
                <a:latin typeface="Arial" panose="020B0604020202020204" pitchFamily="34" charset="0"/>
              </a:rPr>
              <a:t>. 	MDN Web Docs. https://developer.mozilla.org/en-	US/docs/Web/API/Geolocation/watchPosition</a:t>
            </a:r>
            <a:endParaRPr lang="en-US" sz="1800" b="0" dirty="0">
              <a:effectLst/>
            </a:endParaRPr>
          </a:p>
          <a:p>
            <a:pPr marL="457200" rtl="0">
              <a:spcBef>
                <a:spcPts val="1200"/>
              </a:spcBef>
              <a:spcAft>
                <a:spcPts val="1200"/>
              </a:spcAft>
            </a:pPr>
            <a:r>
              <a:rPr lang="en-US" sz="1800" b="0" i="0" u="none" strike="noStrike" dirty="0">
                <a:solidFill>
                  <a:srgbClr val="000000"/>
                </a:solidFill>
                <a:effectLst/>
                <a:latin typeface="Arial" panose="020B0604020202020204" pitchFamily="34" charset="0"/>
              </a:rPr>
              <a:t>	Rossiter, H. (2020, May 7). </a:t>
            </a:r>
            <a:r>
              <a:rPr lang="en-US" sz="1800" b="0" i="1" u="none" strike="noStrike" dirty="0">
                <a:solidFill>
                  <a:srgbClr val="000000"/>
                </a:solidFill>
                <a:effectLst/>
                <a:latin typeface="Arial" panose="020B0604020202020204" pitchFamily="34" charset="0"/>
              </a:rPr>
              <a:t>Calculating distance between geographic 	coordinates with JavaScript</a:t>
            </a:r>
            <a:r>
              <a:rPr lang="en-US" sz="1800" b="0" i="0" u="none" strike="noStrike" dirty="0">
                <a:solidFill>
                  <a:srgbClr val="000000"/>
                </a:solidFill>
                <a:effectLst/>
                <a:latin typeface="Arial" panose="020B0604020202020204" pitchFamily="34" charset="0"/>
              </a:rPr>
              <a:t>. Medium. https://henry-	rossiter.medium.com/calculating-distance-between-geographic-      	coordinates-with-javascript-5f3097b61898</a:t>
            </a:r>
            <a:endParaRPr lang="en-US" sz="1800" b="0" dirty="0">
              <a:effectLst/>
            </a:endParaRPr>
          </a:p>
          <a:p>
            <a:r>
              <a:rPr lang="en-US" sz="1800" b="0" dirty="0">
                <a:solidFill>
                  <a:srgbClr val="000000"/>
                </a:solidFill>
              </a:rPr>
              <a:t>      	</a:t>
            </a:r>
            <a:r>
              <a:rPr lang="en-US" sz="1800" b="0" i="0" u="none" strike="noStrike" dirty="0">
                <a:solidFill>
                  <a:srgbClr val="000000"/>
                </a:solidFill>
                <a:effectLst/>
                <a:latin typeface="Arial" panose="020B0604020202020204" pitchFamily="34" charset="0"/>
              </a:rPr>
              <a:t>Wikimedia Foundation. (2024, April 9). </a:t>
            </a:r>
            <a:r>
              <a:rPr lang="en-US" sz="1800" b="0" i="1" u="none" strike="noStrike" dirty="0">
                <a:solidFill>
                  <a:srgbClr val="000000"/>
                </a:solidFill>
                <a:effectLst/>
                <a:latin typeface="Arial" panose="020B0604020202020204" pitchFamily="34" charset="0"/>
              </a:rPr>
              <a:t>Haversine formula</a:t>
            </a:r>
            <a:r>
              <a:rPr lang="en-US" sz="1800" b="0" i="0" u="none" strike="noStrike" dirty="0">
                <a:solidFill>
                  <a:srgbClr val="000000"/>
                </a:solidFill>
                <a:effectLst/>
                <a:latin typeface="Arial" panose="020B0604020202020204" pitchFamily="34" charset="0"/>
              </a:rPr>
              <a:t>. Wikipedia.        	https://en.wikipedia.org/wiki/Haversine_formula </a:t>
            </a:r>
            <a:endParaRPr lang="en-US" altLang="en-US" sz="1800" dirty="0">
              <a:solidFill>
                <a:schemeClr val="tx1"/>
              </a:solidFill>
            </a:endParaRP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39A040E-7097-D4F7-121F-8B44046C2529}"/>
                  </a:ext>
                </a:extLst>
              </p:cNvPr>
              <p:cNvSpPr txBox="1"/>
              <p:nvPr/>
            </p:nvSpPr>
            <p:spPr>
              <a:xfrm>
                <a:off x="29584720" y="8820936"/>
                <a:ext cx="14841098" cy="3116815"/>
              </a:xfrm>
              <a:prstGeom prst="rect">
                <a:avLst/>
              </a:prstGeom>
              <a:noFill/>
            </p:spPr>
            <p:txBody>
              <a:bodyPr wrap="square" rtlCol="0">
                <a:spAutoFit/>
              </a:bodyPr>
              <a:lstStyle/>
              <a:p>
                <a:pPr>
                  <a:lnSpc>
                    <a:spcPct val="150000"/>
                  </a:lnSpc>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panose="02040503050406030204" pitchFamily="18" charset="0"/>
                        </a:rPr>
                        <m:t>𝒂</m:t>
                      </m:r>
                      <m:r>
                        <a:rPr lang="en-US" sz="3200" b="1" i="1" smtClean="0">
                          <a:solidFill>
                            <a:schemeClr val="tx1"/>
                          </a:solidFill>
                          <a:latin typeface="Cambria Math" panose="02040503050406030204" pitchFamily="18" charset="0"/>
                        </a:rPr>
                        <m:t>=</m:t>
                      </m:r>
                      <m:sSup>
                        <m:sSupPr>
                          <m:ctrlPr>
                            <a:rPr lang="en-US" sz="3200" b="1" i="1" smtClean="0">
                              <a:solidFill>
                                <a:schemeClr val="tx1"/>
                              </a:solidFill>
                              <a:latin typeface="Cambria Math" panose="02040503050406030204" pitchFamily="18" charset="0"/>
                            </a:rPr>
                          </m:ctrlPr>
                        </m:sSupPr>
                        <m:e>
                          <m:r>
                            <a:rPr lang="en-US" sz="3200" b="1" i="1" smtClean="0">
                              <a:solidFill>
                                <a:schemeClr val="tx1"/>
                              </a:solidFill>
                              <a:latin typeface="Cambria Math" panose="02040503050406030204" pitchFamily="18" charset="0"/>
                            </a:rPr>
                            <m:t>𝒔𝒊𝒏</m:t>
                          </m:r>
                        </m:e>
                        <m:sup>
                          <m:r>
                            <a:rPr lang="en-US" sz="3200" b="1" i="1" smtClean="0">
                              <a:solidFill>
                                <a:schemeClr val="tx1"/>
                              </a:solidFill>
                              <a:latin typeface="Cambria Math" panose="02040503050406030204" pitchFamily="18" charset="0"/>
                            </a:rPr>
                            <m:t>𝟐</m:t>
                          </m:r>
                        </m:sup>
                      </m:sSup>
                      <m:d>
                        <m:dPr>
                          <m:ctrlPr>
                            <a:rPr lang="en-US" sz="3200" b="1" i="1" smtClean="0">
                              <a:solidFill>
                                <a:schemeClr val="tx1"/>
                              </a:solidFill>
                              <a:latin typeface="Cambria Math" panose="02040503050406030204" pitchFamily="18" charset="0"/>
                            </a:rPr>
                          </m:ctrlPr>
                        </m:dPr>
                        <m:e>
                          <m:r>
                            <m:rPr>
                              <m:nor/>
                            </m:rPr>
                            <a:rPr lang="el-GR" sz="3200" b="0" i="1">
                              <a:solidFill>
                                <a:schemeClr val="tx1"/>
                              </a:solidFill>
                            </a:rPr>
                            <m:t>φ</m:t>
                          </m:r>
                          <m:r>
                            <a:rPr lang="en-US" sz="3200" b="1" i="1" smtClean="0">
                              <a:solidFill>
                                <a:schemeClr val="tx1"/>
                              </a:solidFill>
                              <a:latin typeface="Cambria Math" panose="02040503050406030204" pitchFamily="18" charset="0"/>
                            </a:rPr>
                            <m:t>𝑩</m:t>
                          </m:r>
                          <m:r>
                            <a:rPr lang="en-US" sz="3200" b="1" i="1" smtClean="0">
                              <a:solidFill>
                                <a:schemeClr val="tx1"/>
                              </a:solidFill>
                              <a:latin typeface="Cambria Math" panose="02040503050406030204" pitchFamily="18" charset="0"/>
                            </a:rPr>
                            <m:t>−</m:t>
                          </m:r>
                          <m:r>
                            <m:rPr>
                              <m:nor/>
                            </m:rPr>
                            <a:rPr lang="el-GR" sz="3200" b="0" i="1">
                              <a:solidFill>
                                <a:schemeClr val="tx1"/>
                              </a:solidFill>
                            </a:rPr>
                            <m:t>φ</m:t>
                          </m:r>
                          <m:f>
                            <m:fPr>
                              <m:ctrlPr>
                                <a:rPr lang="en-US" sz="3200" b="1" i="1" smtClean="0">
                                  <a:solidFill>
                                    <a:schemeClr val="tx1"/>
                                  </a:solidFill>
                                  <a:latin typeface="Cambria Math" panose="02040503050406030204" pitchFamily="18" charset="0"/>
                                </a:rPr>
                              </m:ctrlPr>
                            </m:fPr>
                            <m:num>
                              <m:r>
                                <a:rPr lang="en-US" sz="3200" b="1" i="1" smtClean="0">
                                  <a:solidFill>
                                    <a:schemeClr val="tx1"/>
                                  </a:solidFill>
                                  <a:latin typeface="Cambria Math" panose="02040503050406030204" pitchFamily="18" charset="0"/>
                                </a:rPr>
                                <m:t>𝑨</m:t>
                              </m:r>
                            </m:num>
                            <m:den>
                              <m:r>
                                <a:rPr lang="en-US" sz="3200" b="1" i="1" smtClean="0">
                                  <a:solidFill>
                                    <a:schemeClr val="tx1"/>
                                  </a:solidFill>
                                  <a:latin typeface="Cambria Math" panose="02040503050406030204" pitchFamily="18" charset="0"/>
                                </a:rPr>
                                <m:t>𝟐</m:t>
                              </m:r>
                            </m:den>
                          </m:f>
                        </m:e>
                      </m:d>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𝒄𝒐𝒔</m:t>
                      </m:r>
                      <m:r>
                        <m:rPr>
                          <m:nor/>
                        </m:rPr>
                        <a:rPr lang="el-GR" sz="3200" b="0" i="1">
                          <a:solidFill>
                            <a:schemeClr val="tx1"/>
                          </a:solidFill>
                        </a:rPr>
                        <m:t>φ</m:t>
                      </m:r>
                      <m:r>
                        <a:rPr lang="en-US" sz="3200" b="1" i="1" smtClean="0">
                          <a:solidFill>
                            <a:schemeClr val="tx1"/>
                          </a:solidFill>
                          <a:latin typeface="Cambria Math" panose="02040503050406030204" pitchFamily="18" charset="0"/>
                        </a:rPr>
                        <m:t>𝑨</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𝒄𝒐𝒔</m:t>
                      </m:r>
                      <m:r>
                        <m:rPr>
                          <m:nor/>
                        </m:rPr>
                        <a:rPr lang="el-GR" sz="3200" b="0" i="1">
                          <a:solidFill>
                            <a:schemeClr val="tx1"/>
                          </a:solidFill>
                        </a:rPr>
                        <m:t>φ</m:t>
                      </m:r>
                      <m:r>
                        <a:rPr lang="en-US" sz="3200" b="1" i="1" smtClean="0">
                          <a:solidFill>
                            <a:schemeClr val="tx1"/>
                          </a:solidFill>
                          <a:latin typeface="Cambria Math" panose="02040503050406030204" pitchFamily="18" charset="0"/>
                        </a:rPr>
                        <m:t>𝑩</m:t>
                      </m:r>
                      <m:r>
                        <a:rPr lang="en-US" sz="3200" b="1" i="1" smtClean="0">
                          <a:solidFill>
                            <a:schemeClr val="tx1"/>
                          </a:solidFill>
                          <a:latin typeface="Cambria Math" panose="02040503050406030204" pitchFamily="18" charset="0"/>
                        </a:rPr>
                        <m:t>∗</m:t>
                      </m:r>
                      <m:sSup>
                        <m:sSupPr>
                          <m:ctrlPr>
                            <a:rPr lang="en-US" sz="3200" b="1" i="1" smtClean="0">
                              <a:solidFill>
                                <a:schemeClr val="tx1"/>
                              </a:solidFill>
                              <a:latin typeface="Cambria Math" panose="02040503050406030204" pitchFamily="18" charset="0"/>
                            </a:rPr>
                          </m:ctrlPr>
                        </m:sSupPr>
                        <m:e>
                          <m:r>
                            <a:rPr lang="en-US" sz="3200" b="1" i="1" smtClean="0">
                              <a:solidFill>
                                <a:schemeClr val="tx1"/>
                              </a:solidFill>
                              <a:latin typeface="Cambria Math" panose="02040503050406030204" pitchFamily="18" charset="0"/>
                            </a:rPr>
                            <m:t>𝒔𝒊𝒏</m:t>
                          </m:r>
                        </m:e>
                        <m:sup>
                          <m:r>
                            <a:rPr lang="en-US" sz="3200" b="1" i="1" smtClean="0">
                              <a:solidFill>
                                <a:schemeClr val="tx1"/>
                              </a:solidFill>
                              <a:latin typeface="Cambria Math" panose="02040503050406030204" pitchFamily="18" charset="0"/>
                            </a:rPr>
                            <m:t>𝟐</m:t>
                          </m:r>
                        </m:sup>
                      </m:sSup>
                      <m:d>
                        <m:dPr>
                          <m:ctrlPr>
                            <a:rPr lang="en-US" sz="3200" b="1" i="1" smtClean="0">
                              <a:solidFill>
                                <a:schemeClr val="tx1"/>
                              </a:solidFill>
                              <a:latin typeface="Cambria Math" panose="02040503050406030204" pitchFamily="18" charset="0"/>
                            </a:rPr>
                          </m:ctrlPr>
                        </m:dPr>
                        <m:e>
                          <m:r>
                            <m:rPr>
                              <m:nor/>
                            </m:rPr>
                            <a:rPr lang="el-GR" sz="3200" b="0">
                              <a:solidFill>
                                <a:schemeClr val="tx1"/>
                              </a:solidFill>
                            </a:rPr>
                            <m:t>λ</m:t>
                          </m:r>
                          <m:r>
                            <a:rPr lang="en-US" sz="3200" b="1" i="1" smtClean="0">
                              <a:solidFill>
                                <a:schemeClr val="tx1"/>
                              </a:solidFill>
                              <a:latin typeface="Cambria Math" panose="02040503050406030204" pitchFamily="18" charset="0"/>
                            </a:rPr>
                            <m:t>𝑩</m:t>
                          </m:r>
                          <m:r>
                            <a:rPr lang="en-US" sz="3200" b="1" i="1" smtClean="0">
                              <a:solidFill>
                                <a:schemeClr val="tx1"/>
                              </a:solidFill>
                              <a:latin typeface="Cambria Math" panose="02040503050406030204" pitchFamily="18" charset="0"/>
                            </a:rPr>
                            <m:t>−</m:t>
                          </m:r>
                          <m:r>
                            <m:rPr>
                              <m:nor/>
                            </m:rPr>
                            <a:rPr lang="el-GR" sz="3200" b="0">
                              <a:solidFill>
                                <a:schemeClr val="tx1"/>
                              </a:solidFill>
                            </a:rPr>
                            <m:t>λ</m:t>
                          </m:r>
                          <m:f>
                            <m:fPr>
                              <m:ctrlPr>
                                <a:rPr lang="en-US" sz="3200" b="1" i="1" smtClean="0">
                                  <a:solidFill>
                                    <a:schemeClr val="tx1"/>
                                  </a:solidFill>
                                  <a:latin typeface="Cambria Math" panose="02040503050406030204" pitchFamily="18" charset="0"/>
                                </a:rPr>
                              </m:ctrlPr>
                            </m:fPr>
                            <m:num>
                              <m:r>
                                <a:rPr lang="en-US" sz="3200" b="1" i="1" smtClean="0">
                                  <a:solidFill>
                                    <a:schemeClr val="tx1"/>
                                  </a:solidFill>
                                  <a:latin typeface="Cambria Math" panose="02040503050406030204" pitchFamily="18" charset="0"/>
                                </a:rPr>
                                <m:t>𝑨</m:t>
                              </m:r>
                            </m:num>
                            <m:den>
                              <m:r>
                                <a:rPr lang="en-US" sz="3200" b="1" i="1" smtClean="0">
                                  <a:solidFill>
                                    <a:schemeClr val="tx1"/>
                                  </a:solidFill>
                                  <a:latin typeface="Cambria Math" panose="02040503050406030204" pitchFamily="18" charset="0"/>
                                </a:rPr>
                                <m:t>𝟐</m:t>
                              </m:r>
                            </m:den>
                          </m:f>
                        </m:e>
                      </m:d>
                    </m:oMath>
                  </m:oMathPara>
                </a14:m>
                <a:endParaRPr lang="en-US" sz="3200" b="1" i="1" dirty="0">
                  <a:solidFill>
                    <a:schemeClr val="tx1"/>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panose="02040503050406030204" pitchFamily="18" charset="0"/>
                        </a:rPr>
                        <m:t>𝒄</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𝟐</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𝒂𝒕𝒂𝒏</m:t>
                      </m:r>
                      <m:r>
                        <a:rPr lang="en-US" sz="3200" b="1" i="1" smtClean="0">
                          <a:solidFill>
                            <a:schemeClr val="tx1"/>
                          </a:solidFill>
                          <a:latin typeface="Cambria Math" panose="02040503050406030204" pitchFamily="18" charset="0"/>
                        </a:rPr>
                        <m:t>𝟐</m:t>
                      </m:r>
                      <m:d>
                        <m:dPr>
                          <m:ctrlPr>
                            <a:rPr lang="en-US" sz="3200" b="1" i="1" smtClean="0">
                              <a:solidFill>
                                <a:schemeClr val="tx1"/>
                              </a:solidFill>
                              <a:latin typeface="Cambria Math" panose="02040503050406030204" pitchFamily="18" charset="0"/>
                            </a:rPr>
                          </m:ctrlPr>
                        </m:dPr>
                        <m:e>
                          <m:rad>
                            <m:radPr>
                              <m:degHide m:val="on"/>
                              <m:ctrlPr>
                                <a:rPr lang="en-US" sz="3200" b="1" i="1" smtClean="0">
                                  <a:solidFill>
                                    <a:schemeClr val="tx1"/>
                                  </a:solidFill>
                                  <a:latin typeface="Cambria Math" panose="02040503050406030204" pitchFamily="18" charset="0"/>
                                </a:rPr>
                              </m:ctrlPr>
                            </m:radPr>
                            <m:deg/>
                            <m:e>
                              <m:r>
                                <a:rPr lang="en-US" sz="3200" b="1" i="1" smtClean="0">
                                  <a:solidFill>
                                    <a:schemeClr val="tx1"/>
                                  </a:solidFill>
                                  <a:latin typeface="Cambria Math" panose="02040503050406030204" pitchFamily="18" charset="0"/>
                                </a:rPr>
                                <m:t>𝒂</m:t>
                              </m:r>
                            </m:e>
                          </m:rad>
                          <m:r>
                            <a:rPr lang="en-US" sz="3200" b="1" i="1" smtClean="0">
                              <a:solidFill>
                                <a:schemeClr val="tx1"/>
                              </a:solidFill>
                              <a:latin typeface="Cambria Math" panose="02040503050406030204" pitchFamily="18" charset="0"/>
                            </a:rPr>
                            <m:t>, </m:t>
                          </m:r>
                          <m:rad>
                            <m:radPr>
                              <m:degHide m:val="on"/>
                              <m:ctrlPr>
                                <a:rPr lang="en-US" sz="3200" b="1" i="1" smtClean="0">
                                  <a:solidFill>
                                    <a:schemeClr val="tx1"/>
                                  </a:solidFill>
                                  <a:latin typeface="Cambria Math" panose="02040503050406030204" pitchFamily="18" charset="0"/>
                                </a:rPr>
                              </m:ctrlPr>
                            </m:radPr>
                            <m:deg/>
                            <m:e>
                              <m:r>
                                <a:rPr lang="en-US" sz="3200" b="1" i="1" smtClean="0">
                                  <a:solidFill>
                                    <a:schemeClr val="tx1"/>
                                  </a:solidFill>
                                  <a:latin typeface="Cambria Math" panose="02040503050406030204" pitchFamily="18" charset="0"/>
                                </a:rPr>
                                <m:t>𝟏</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𝒂</m:t>
                              </m:r>
                            </m:e>
                          </m:rad>
                        </m:e>
                      </m:d>
                    </m:oMath>
                  </m:oMathPara>
                </a14:m>
                <a:endParaRPr lang="en-US" sz="3200" b="1" i="1" dirty="0">
                  <a:solidFill>
                    <a:schemeClr val="tx1"/>
                  </a:solidFill>
                  <a:latin typeface="Cambria Math" panose="020405030504060302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sz="3200" b="1" i="1" smtClean="0">
                          <a:solidFill>
                            <a:schemeClr val="tx1"/>
                          </a:solidFill>
                          <a:latin typeface="Cambria Math" panose="02040503050406030204" pitchFamily="18" charset="0"/>
                        </a:rPr>
                        <m:t>𝒅</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𝑹</m:t>
                      </m:r>
                      <m:r>
                        <a:rPr lang="en-US" sz="3200" b="1" i="1" smtClean="0">
                          <a:solidFill>
                            <a:schemeClr val="tx1"/>
                          </a:solidFill>
                          <a:latin typeface="Cambria Math" panose="02040503050406030204" pitchFamily="18" charset="0"/>
                        </a:rPr>
                        <m:t>∗</m:t>
                      </m:r>
                      <m:r>
                        <a:rPr lang="en-US" sz="3200" b="1" i="1" smtClean="0">
                          <a:solidFill>
                            <a:schemeClr val="tx1"/>
                          </a:solidFill>
                          <a:latin typeface="Cambria Math" panose="02040503050406030204" pitchFamily="18" charset="0"/>
                        </a:rPr>
                        <m:t>𝒄</m:t>
                      </m:r>
                    </m:oMath>
                  </m:oMathPara>
                </a14:m>
                <a:endParaRPr lang="en-US" sz="3200" b="1" dirty="0">
                  <a:solidFill>
                    <a:srgbClr val="FF0000"/>
                  </a:solidFill>
                </a:endParaRPr>
              </a:p>
            </p:txBody>
          </p:sp>
        </mc:Choice>
        <mc:Fallback xmlns="">
          <p:sp>
            <p:nvSpPr>
              <p:cNvPr id="19" name="TextBox 18">
                <a:extLst>
                  <a:ext uri="{FF2B5EF4-FFF2-40B4-BE49-F238E27FC236}">
                    <a16:creationId xmlns:a16="http://schemas.microsoft.com/office/drawing/2014/main" id="{E39A040E-7097-D4F7-121F-8B44046C2529}"/>
                  </a:ext>
                </a:extLst>
              </p:cNvPr>
              <p:cNvSpPr txBox="1">
                <a:spLocks noRot="1" noChangeAspect="1" noMove="1" noResize="1" noEditPoints="1" noAdjustHandles="1" noChangeArrowheads="1" noChangeShapeType="1" noTextEdit="1"/>
              </p:cNvSpPr>
              <p:nvPr/>
            </p:nvSpPr>
            <p:spPr>
              <a:xfrm>
                <a:off x="29584720" y="8820936"/>
                <a:ext cx="14841098" cy="3116815"/>
              </a:xfrm>
              <a:prstGeom prst="rect">
                <a:avLst/>
              </a:prstGeom>
              <a:blipFill>
                <a:blip r:embed="rId11"/>
                <a:stretch>
                  <a:fillRect/>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66AA9E38-ECE9-8E8F-3A61-B821B71DBFB7}"/>
              </a:ext>
            </a:extLst>
          </p:cNvPr>
          <p:cNvPicPr>
            <a:picLocks noChangeAspect="1"/>
          </p:cNvPicPr>
          <p:nvPr/>
        </p:nvPicPr>
        <p:blipFill>
          <a:blip r:embed="rId12"/>
          <a:stretch>
            <a:fillRect/>
          </a:stretch>
        </p:blipFill>
        <p:spPr>
          <a:xfrm>
            <a:off x="1678925" y="9516177"/>
            <a:ext cx="12161223" cy="5062882"/>
          </a:xfrm>
          <a:prstGeom prst="rect">
            <a:avLst/>
          </a:prstGeom>
        </p:spPr>
      </p:pic>
    </p:spTree>
  </p:cSld>
  <p:clrMapOvr>
    <a:masterClrMapping/>
  </p:clrMapOvr>
</p:sld>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08050" rtl="0" eaLnBrk="0" fontAlgn="base" latinLnBrk="0" hangingPunct="0">
          <a:lnSpc>
            <a:spcPct val="100000"/>
          </a:lnSpc>
          <a:spcBef>
            <a:spcPct val="0"/>
          </a:spcBef>
          <a:spcAft>
            <a:spcPct val="0"/>
          </a:spcAft>
          <a:buClrTx/>
          <a:buSzTx/>
          <a:buFontTx/>
          <a:buNone/>
          <a:tabLst/>
          <a:defRPr kumimoji="0" lang="en-US" sz="4000" b="1" i="0" u="none" strike="noStrike" cap="none" normalizeH="0" baseline="0" smtClean="0">
            <a:ln>
              <a:noFill/>
            </a:ln>
            <a:solidFill>
              <a:srgbClr val="003399"/>
            </a:solidFill>
            <a:effectLst/>
            <a:latin typeface="Arial"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4565</TotalTime>
  <Words>686</Words>
  <Application>Microsoft Office PowerPoint</Application>
  <PresentationFormat>Custom</PresentationFormat>
  <Paragraphs>50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Cambria Math</vt:lpstr>
      <vt:lpstr>Helvetica</vt:lpstr>
      <vt:lpstr>Times New Roman</vt:lpstr>
      <vt:lpstr>Blank Presentation</vt:lpstr>
      <vt:lpstr>PowerPoint Presentation</vt:lpstr>
    </vt:vector>
  </TitlesOfParts>
  <Company>Mechanical Engineering VT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Michael Alley</dc:creator>
  <cp:lastModifiedBy>Greski, Noah</cp:lastModifiedBy>
  <cp:revision>256</cp:revision>
  <cp:lastPrinted>2003-04-18T14:25:05Z</cp:lastPrinted>
  <dcterms:created xsi:type="dcterms:W3CDTF">2003-04-11T15:30:44Z</dcterms:created>
  <dcterms:modified xsi:type="dcterms:W3CDTF">2024-04-21T23:48:07Z</dcterms:modified>
</cp:coreProperties>
</file>