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43891200"/>
  <p:notesSz cx="6858000" cy="9144000"/>
  <p:custDataLst>
    <p:tags r:id="rId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0F87"/>
    <a:srgbClr val="98431A"/>
    <a:srgbClr val="FEE350"/>
    <a:srgbClr val="018080"/>
    <a:srgbClr val="E7A53E"/>
    <a:srgbClr val="E5A33C"/>
    <a:srgbClr val="0653C4"/>
    <a:srgbClr val="CCFF99"/>
    <a:srgbClr val="99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516039-F217-4102-88DE-FA4CF8E4A122}" v="5" dt="2024-04-28T19:58:18.485"/>
    <p1510:client id="{8574F52F-BE5B-4D92-BF2E-0EBAEAE20B21}" v="1715" dt="2024-04-28T18:19:46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4"/>
    <p:restoredTop sz="96357" autoAdjust="0"/>
  </p:normalViewPr>
  <p:slideViewPr>
    <p:cSldViewPr>
      <p:cViewPr>
        <p:scale>
          <a:sx n="25" d="100"/>
          <a:sy n="25" d="100"/>
        </p:scale>
        <p:origin x="2544" y="-2406"/>
      </p:cViewPr>
      <p:guideLst>
        <p:guide orient="horz" pos="13824"/>
        <p:guide pos="10368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Rosenzweig" userId="cb7ac09a-ec3f-429d-bcfc-e7c8fff2b36b" providerId="ADAL" clId="{60516039-F217-4102-88DE-FA4CF8E4A122}"/>
    <pc:docChg chg="undo custSel modSld">
      <pc:chgData name="Noah Rosenzweig" userId="cb7ac09a-ec3f-429d-bcfc-e7c8fff2b36b" providerId="ADAL" clId="{60516039-F217-4102-88DE-FA4CF8E4A122}" dt="2024-04-28T19:58:54.346" v="65" actId="20577"/>
      <pc:docMkLst>
        <pc:docMk/>
      </pc:docMkLst>
      <pc:sldChg chg="addSp delSp modSp mod setBg">
        <pc:chgData name="Noah Rosenzweig" userId="cb7ac09a-ec3f-429d-bcfc-e7c8fff2b36b" providerId="ADAL" clId="{60516039-F217-4102-88DE-FA4CF8E4A122}" dt="2024-04-28T19:58:54.346" v="65" actId="20577"/>
        <pc:sldMkLst>
          <pc:docMk/>
          <pc:sldMk cId="0" sldId="256"/>
        </pc:sldMkLst>
        <pc:spChg chg="mod">
          <ac:chgData name="Noah Rosenzweig" userId="cb7ac09a-ec3f-429d-bcfc-e7c8fff2b36b" providerId="ADAL" clId="{60516039-F217-4102-88DE-FA4CF8E4A122}" dt="2024-04-28T19:58:54.346" v="65" actId="20577"/>
          <ac:spMkLst>
            <pc:docMk/>
            <pc:sldMk cId="0" sldId="256"/>
            <ac:spMk id="12" creationId="{00000000-0000-0000-0000-000000000000}"/>
          </ac:spMkLst>
        </pc:spChg>
        <pc:spChg chg="add del">
          <ac:chgData name="Noah Rosenzweig" userId="cb7ac09a-ec3f-429d-bcfc-e7c8fff2b36b" providerId="ADAL" clId="{60516039-F217-4102-88DE-FA4CF8E4A122}" dt="2024-04-28T19:57:52.341" v="2" actId="478"/>
          <ac:spMkLst>
            <pc:docMk/>
            <pc:sldMk cId="0" sldId="256"/>
            <ac:spMk id="2071" creationId="{56358474-2172-0C91-C76D-545F10494075}"/>
          </ac:spMkLst>
        </pc:spChg>
        <pc:spChg chg="add del">
          <ac:chgData name="Noah Rosenzweig" userId="cb7ac09a-ec3f-429d-bcfc-e7c8fff2b36b" providerId="ADAL" clId="{60516039-F217-4102-88DE-FA4CF8E4A122}" dt="2024-04-28T19:57:52.573" v="3" actId="478"/>
          <ac:spMkLst>
            <pc:docMk/>
            <pc:sldMk cId="0" sldId="256"/>
            <ac:spMk id="2072" creationId="{28965DF7-A744-9277-7D66-EBC774FBAD93}"/>
          </ac:spMkLst>
        </pc:spChg>
      </pc:sldChg>
    </pc:docChg>
  </pc:docChgLst>
  <pc:docChgLst>
    <pc:chgData name="Noah Rosenzweig" userId="cb7ac09a-ec3f-429d-bcfc-e7c8fff2b36b" providerId="ADAL" clId="{8574F52F-BE5B-4D92-BF2E-0EBAEAE20B21}"/>
    <pc:docChg chg="undo redo custSel addSld delSld modSld">
      <pc:chgData name="Noah Rosenzweig" userId="cb7ac09a-ec3f-429d-bcfc-e7c8fff2b36b" providerId="ADAL" clId="{8574F52F-BE5B-4D92-BF2E-0EBAEAE20B21}" dt="2024-04-28T18:19:53.345" v="7380" actId="20577"/>
      <pc:docMkLst>
        <pc:docMk/>
      </pc:docMkLst>
      <pc:sldChg chg="addSp delSp modSp mod setBg">
        <pc:chgData name="Noah Rosenzweig" userId="cb7ac09a-ec3f-429d-bcfc-e7c8fff2b36b" providerId="ADAL" clId="{8574F52F-BE5B-4D92-BF2E-0EBAEAE20B21}" dt="2024-04-28T18:19:53.345" v="7380" actId="20577"/>
        <pc:sldMkLst>
          <pc:docMk/>
          <pc:sldMk cId="0" sldId="256"/>
        </pc:sldMkLst>
        <pc:spChg chg="del mod">
          <ac:chgData name="Noah Rosenzweig" userId="cb7ac09a-ec3f-429d-bcfc-e7c8fff2b36b" providerId="ADAL" clId="{8574F52F-BE5B-4D92-BF2E-0EBAEAE20B21}" dt="2024-04-21T06:32:46.864" v="1221" actId="478"/>
          <ac:spMkLst>
            <pc:docMk/>
            <pc:sldMk cId="0" sldId="256"/>
            <ac:spMk id="8" creationId="{00000000-0000-0000-0000-000000000000}"/>
          </ac:spMkLst>
        </pc:spChg>
        <pc:spChg chg="mod">
          <ac:chgData name="Noah Rosenzweig" userId="cb7ac09a-ec3f-429d-bcfc-e7c8fff2b36b" providerId="ADAL" clId="{8574F52F-BE5B-4D92-BF2E-0EBAEAE20B21}" dt="2024-04-28T17:29:40.920" v="7002" actId="1035"/>
          <ac:spMkLst>
            <pc:docMk/>
            <pc:sldMk cId="0" sldId="256"/>
            <ac:spMk id="9" creationId="{00000000-0000-0000-0000-000000000000}"/>
          </ac:spMkLst>
        </pc:spChg>
        <pc:spChg chg="del">
          <ac:chgData name="Noah Rosenzweig" userId="cb7ac09a-ec3f-429d-bcfc-e7c8fff2b36b" providerId="ADAL" clId="{8574F52F-BE5B-4D92-BF2E-0EBAEAE20B21}" dt="2024-04-21T06:33:01.436" v="1227" actId="478"/>
          <ac:spMkLst>
            <pc:docMk/>
            <pc:sldMk cId="0" sldId="256"/>
            <ac:spMk id="10" creationId="{00000000-0000-0000-0000-000000000000}"/>
          </ac:spMkLst>
        </pc:spChg>
        <pc:spChg chg="mod">
          <ac:chgData name="Noah Rosenzweig" userId="cb7ac09a-ec3f-429d-bcfc-e7c8fff2b36b" providerId="ADAL" clId="{8574F52F-BE5B-4D92-BF2E-0EBAEAE20B21}" dt="2024-04-28T17:07:08.174" v="6911" actId="1036"/>
          <ac:spMkLst>
            <pc:docMk/>
            <pc:sldMk cId="0" sldId="256"/>
            <ac:spMk id="11" creationId="{00000000-0000-0000-0000-000000000000}"/>
          </ac:spMkLst>
        </pc:spChg>
        <pc:spChg chg="mod">
          <ac:chgData name="Noah Rosenzweig" userId="cb7ac09a-ec3f-429d-bcfc-e7c8fff2b36b" providerId="ADAL" clId="{8574F52F-BE5B-4D92-BF2E-0EBAEAE20B21}" dt="2024-04-28T18:19:53.345" v="7380" actId="20577"/>
          <ac:spMkLst>
            <pc:docMk/>
            <pc:sldMk cId="0" sldId="256"/>
            <ac:spMk id="12" creationId="{00000000-0000-0000-0000-000000000000}"/>
          </ac:spMkLst>
        </pc:spChg>
        <pc:spChg chg="add mod">
          <ac:chgData name="Noah Rosenzweig" userId="cb7ac09a-ec3f-429d-bcfc-e7c8fff2b36b" providerId="ADAL" clId="{8574F52F-BE5B-4D92-BF2E-0EBAEAE20B21}" dt="2024-04-21T06:38:37.941" v="1281" actId="255"/>
          <ac:spMkLst>
            <pc:docMk/>
            <pc:sldMk cId="0" sldId="256"/>
            <ac:spMk id="14" creationId="{F0B91490-7D80-4003-D03E-A5F4D79A8AFF}"/>
          </ac:spMkLst>
        </pc:spChg>
        <pc:spChg chg="add del mod">
          <ac:chgData name="Noah Rosenzweig" userId="cb7ac09a-ec3f-429d-bcfc-e7c8fff2b36b" providerId="ADAL" clId="{8574F52F-BE5B-4D92-BF2E-0EBAEAE20B21}" dt="2024-04-19T03:12:10.108" v="546" actId="478"/>
          <ac:spMkLst>
            <pc:docMk/>
            <pc:sldMk cId="0" sldId="256"/>
            <ac:spMk id="15" creationId="{E420EB2E-F7A6-2CC0-2590-34121B248091}"/>
          </ac:spMkLst>
        </pc:spChg>
        <pc:spChg chg="mod">
          <ac:chgData name="Noah Rosenzweig" userId="cb7ac09a-ec3f-429d-bcfc-e7c8fff2b36b" providerId="ADAL" clId="{8574F52F-BE5B-4D92-BF2E-0EBAEAE20B21}" dt="2024-04-26T15:54:40.522" v="4942" actId="1076"/>
          <ac:spMkLst>
            <pc:docMk/>
            <pc:sldMk cId="0" sldId="256"/>
            <ac:spMk id="16" creationId="{D3B51F6E-41A5-4D7C-9B15-CDBAC096BAD1}"/>
          </ac:spMkLst>
        </pc:spChg>
        <pc:spChg chg="mod">
          <ac:chgData name="Noah Rosenzweig" userId="cb7ac09a-ec3f-429d-bcfc-e7c8fff2b36b" providerId="ADAL" clId="{8574F52F-BE5B-4D92-BF2E-0EBAEAE20B21}" dt="2024-04-28T15:56:16.173" v="6743" actId="20577"/>
          <ac:spMkLst>
            <pc:docMk/>
            <pc:sldMk cId="0" sldId="256"/>
            <ac:spMk id="17" creationId="{0A363635-BCEE-4B55-ADB3-58433C0697E0}"/>
          </ac:spMkLst>
        </pc:spChg>
        <pc:spChg chg="mod">
          <ac:chgData name="Noah Rosenzweig" userId="cb7ac09a-ec3f-429d-bcfc-e7c8fff2b36b" providerId="ADAL" clId="{8574F52F-BE5B-4D92-BF2E-0EBAEAE20B21}" dt="2024-04-28T17:28:33.933" v="6981" actId="255"/>
          <ac:spMkLst>
            <pc:docMk/>
            <pc:sldMk cId="0" sldId="256"/>
            <ac:spMk id="18" creationId="{660D2150-C4B6-4E14-B13B-A9330CA0275C}"/>
          </ac:spMkLst>
        </pc:spChg>
        <pc:spChg chg="mod">
          <ac:chgData name="Noah Rosenzweig" userId="cb7ac09a-ec3f-429d-bcfc-e7c8fff2b36b" providerId="ADAL" clId="{8574F52F-BE5B-4D92-BF2E-0EBAEAE20B21}" dt="2024-04-28T17:28:33.933" v="6981" actId="255"/>
          <ac:spMkLst>
            <pc:docMk/>
            <pc:sldMk cId="0" sldId="256"/>
            <ac:spMk id="19" creationId="{56B51769-050A-4089-A605-7F5F55540FEF}"/>
          </ac:spMkLst>
        </pc:spChg>
        <pc:spChg chg="add del mod">
          <ac:chgData name="Noah Rosenzweig" userId="cb7ac09a-ec3f-429d-bcfc-e7c8fff2b36b" providerId="ADAL" clId="{8574F52F-BE5B-4D92-BF2E-0EBAEAE20B21}" dt="2024-04-28T05:53:20.969" v="4959" actId="478"/>
          <ac:spMkLst>
            <pc:docMk/>
            <pc:sldMk cId="0" sldId="256"/>
            <ac:spMk id="20" creationId="{3CCF3084-42EB-530C-A8D0-4718F9221733}"/>
          </ac:spMkLst>
        </pc:spChg>
        <pc:spChg chg="mod">
          <ac:chgData name="Noah Rosenzweig" userId="cb7ac09a-ec3f-429d-bcfc-e7c8fff2b36b" providerId="ADAL" clId="{8574F52F-BE5B-4D92-BF2E-0EBAEAE20B21}" dt="2024-04-28T17:28:32.367" v="6980" actId="14100"/>
          <ac:spMkLst>
            <pc:docMk/>
            <pc:sldMk cId="0" sldId="256"/>
            <ac:spMk id="21" creationId="{D199CE64-341D-4865-BAC0-9C2B0065BF53}"/>
          </ac:spMkLst>
        </pc:spChg>
        <pc:spChg chg="add del mod topLvl">
          <ac:chgData name="Noah Rosenzweig" userId="cb7ac09a-ec3f-429d-bcfc-e7c8fff2b36b" providerId="ADAL" clId="{8574F52F-BE5B-4D92-BF2E-0EBAEAE20B21}" dt="2024-04-28T05:53:28.034" v="4960" actId="478"/>
          <ac:spMkLst>
            <pc:docMk/>
            <pc:sldMk cId="0" sldId="256"/>
            <ac:spMk id="23" creationId="{E9304A9B-99C1-38FD-F02A-B74B2CAF9759}"/>
          </ac:spMkLst>
        </pc:spChg>
        <pc:spChg chg="mod">
          <ac:chgData name="Noah Rosenzweig" userId="cb7ac09a-ec3f-429d-bcfc-e7c8fff2b36b" providerId="ADAL" clId="{8574F52F-BE5B-4D92-BF2E-0EBAEAE20B21}" dt="2024-04-28T17:32:22.567" v="7131" actId="1036"/>
          <ac:spMkLst>
            <pc:docMk/>
            <pc:sldMk cId="0" sldId="256"/>
            <ac:spMk id="26" creationId="{08B27C09-FD47-44CE-8AD0-B239C49C4F5D}"/>
          </ac:spMkLst>
        </pc:spChg>
        <pc:spChg chg="del mod">
          <ac:chgData name="Noah Rosenzweig" userId="cb7ac09a-ec3f-429d-bcfc-e7c8fff2b36b" providerId="ADAL" clId="{8574F52F-BE5B-4D92-BF2E-0EBAEAE20B21}" dt="2024-04-28T05:59:16.973" v="5108" actId="478"/>
          <ac:spMkLst>
            <pc:docMk/>
            <pc:sldMk cId="0" sldId="256"/>
            <ac:spMk id="27" creationId="{98D14DB5-1AFE-4838-B666-0B2184BF559F}"/>
          </ac:spMkLst>
        </pc:spChg>
        <pc:spChg chg="del mod">
          <ac:chgData name="Noah Rosenzweig" userId="cb7ac09a-ec3f-429d-bcfc-e7c8fff2b36b" providerId="ADAL" clId="{8574F52F-BE5B-4D92-BF2E-0EBAEAE20B21}" dt="2024-04-22T13:20:58.817" v="3908" actId="478"/>
          <ac:spMkLst>
            <pc:docMk/>
            <pc:sldMk cId="0" sldId="256"/>
            <ac:spMk id="28" creationId="{6258151E-49CC-4DED-BAB7-C6568770CA38}"/>
          </ac:spMkLst>
        </pc:spChg>
        <pc:spChg chg="del mod">
          <ac:chgData name="Noah Rosenzweig" userId="cb7ac09a-ec3f-429d-bcfc-e7c8fff2b36b" providerId="ADAL" clId="{8574F52F-BE5B-4D92-BF2E-0EBAEAE20B21}" dt="2024-04-22T13:24:29.028" v="3956" actId="478"/>
          <ac:spMkLst>
            <pc:docMk/>
            <pc:sldMk cId="0" sldId="256"/>
            <ac:spMk id="29" creationId="{B159E2ED-58ED-4C4D-AADA-65963204CFC8}"/>
          </ac:spMkLst>
        </pc:spChg>
        <pc:spChg chg="add del mod">
          <ac:chgData name="Noah Rosenzweig" userId="cb7ac09a-ec3f-429d-bcfc-e7c8fff2b36b" providerId="ADAL" clId="{8574F52F-BE5B-4D92-BF2E-0EBAEAE20B21}" dt="2024-04-28T17:27:20.184" v="6977" actId="21"/>
          <ac:spMkLst>
            <pc:docMk/>
            <pc:sldMk cId="0" sldId="256"/>
            <ac:spMk id="30" creationId="{418E6029-BC8D-48A6-B73A-6AF8EE0DED0C}"/>
          </ac:spMkLst>
        </pc:spChg>
        <pc:spChg chg="del mod">
          <ac:chgData name="Noah Rosenzweig" userId="cb7ac09a-ec3f-429d-bcfc-e7c8fff2b36b" providerId="ADAL" clId="{8574F52F-BE5B-4D92-BF2E-0EBAEAE20B21}" dt="2024-04-28T06:00:26.554" v="5152" actId="478"/>
          <ac:spMkLst>
            <pc:docMk/>
            <pc:sldMk cId="0" sldId="256"/>
            <ac:spMk id="31" creationId="{6127A719-505A-4C44-8032-B19C962A0648}"/>
          </ac:spMkLst>
        </pc:spChg>
        <pc:spChg chg="add mod topLvl">
          <ac:chgData name="Noah Rosenzweig" userId="cb7ac09a-ec3f-429d-bcfc-e7c8fff2b36b" providerId="ADAL" clId="{8574F52F-BE5B-4D92-BF2E-0EBAEAE20B21}" dt="2024-04-28T17:32:22.567" v="7131" actId="1036"/>
          <ac:spMkLst>
            <pc:docMk/>
            <pc:sldMk cId="0" sldId="256"/>
            <ac:spMk id="32" creationId="{942D695F-B075-ACAF-58EF-ED224C600A92}"/>
          </ac:spMkLst>
        </pc:spChg>
        <pc:spChg chg="add mod">
          <ac:chgData name="Noah Rosenzweig" userId="cb7ac09a-ec3f-429d-bcfc-e7c8fff2b36b" providerId="ADAL" clId="{8574F52F-BE5B-4D92-BF2E-0EBAEAE20B21}" dt="2024-04-19T03:38:07.220" v="855" actId="571"/>
          <ac:spMkLst>
            <pc:docMk/>
            <pc:sldMk cId="0" sldId="256"/>
            <ac:spMk id="33" creationId="{2A6773E1-FAA8-EAFD-47FF-F6494CB5CD97}"/>
          </ac:spMkLst>
        </pc:spChg>
        <pc:spChg chg="add mod">
          <ac:chgData name="Noah Rosenzweig" userId="cb7ac09a-ec3f-429d-bcfc-e7c8fff2b36b" providerId="ADAL" clId="{8574F52F-BE5B-4D92-BF2E-0EBAEAE20B21}" dt="2024-04-19T03:38:07.220" v="855" actId="571"/>
          <ac:spMkLst>
            <pc:docMk/>
            <pc:sldMk cId="0" sldId="256"/>
            <ac:spMk id="36" creationId="{DD99F4C6-0E4D-B7EF-9D95-9A36343631CA}"/>
          </ac:spMkLst>
        </pc:spChg>
        <pc:spChg chg="add del mod">
          <ac:chgData name="Noah Rosenzweig" userId="cb7ac09a-ec3f-429d-bcfc-e7c8fff2b36b" providerId="ADAL" clId="{8574F52F-BE5B-4D92-BF2E-0EBAEAE20B21}" dt="2024-04-19T03:47:53.038" v="1009" actId="478"/>
          <ac:spMkLst>
            <pc:docMk/>
            <pc:sldMk cId="0" sldId="256"/>
            <ac:spMk id="38" creationId="{C286F6E1-133D-A1AD-1456-2239700DD685}"/>
          </ac:spMkLst>
        </pc:spChg>
        <pc:spChg chg="del mod">
          <ac:chgData name="Noah Rosenzweig" userId="cb7ac09a-ec3f-429d-bcfc-e7c8fff2b36b" providerId="ADAL" clId="{8574F52F-BE5B-4D92-BF2E-0EBAEAE20B21}" dt="2024-04-28T06:00:05.472" v="5137" actId="478"/>
          <ac:spMkLst>
            <pc:docMk/>
            <pc:sldMk cId="0" sldId="256"/>
            <ac:spMk id="39" creationId="{6127A719-505A-4C44-8032-B19C962A0648}"/>
          </ac:spMkLst>
        </pc:spChg>
        <pc:spChg chg="add del mod">
          <ac:chgData name="Noah Rosenzweig" userId="cb7ac09a-ec3f-429d-bcfc-e7c8fff2b36b" providerId="ADAL" clId="{8574F52F-BE5B-4D92-BF2E-0EBAEAE20B21}" dt="2024-04-19T03:47:17.516" v="1003" actId="478"/>
          <ac:spMkLst>
            <pc:docMk/>
            <pc:sldMk cId="0" sldId="256"/>
            <ac:spMk id="40" creationId="{CB16CA90-915C-F86A-1940-6A3C5B601E31}"/>
          </ac:spMkLst>
        </pc:spChg>
        <pc:spChg chg="add del mod topLvl">
          <ac:chgData name="Noah Rosenzweig" userId="cb7ac09a-ec3f-429d-bcfc-e7c8fff2b36b" providerId="ADAL" clId="{8574F52F-BE5B-4D92-BF2E-0EBAEAE20B21}" dt="2024-04-28T05:58:34.427" v="5077" actId="478"/>
          <ac:spMkLst>
            <pc:docMk/>
            <pc:sldMk cId="0" sldId="256"/>
            <ac:spMk id="41" creationId="{C83C42F1-0A6A-6C69-59B3-91635F993455}"/>
          </ac:spMkLst>
        </pc:spChg>
        <pc:spChg chg="add del mod">
          <ac:chgData name="Noah Rosenzweig" userId="cb7ac09a-ec3f-429d-bcfc-e7c8fff2b36b" providerId="ADAL" clId="{8574F52F-BE5B-4D92-BF2E-0EBAEAE20B21}" dt="2024-04-28T05:57:44.766" v="5064" actId="21"/>
          <ac:spMkLst>
            <pc:docMk/>
            <pc:sldMk cId="0" sldId="256"/>
            <ac:spMk id="42" creationId="{6EC2330C-6C7E-EB4F-C6E9-0EB7A9571410}"/>
          </ac:spMkLst>
        </pc:spChg>
        <pc:spChg chg="add del mod topLvl">
          <ac:chgData name="Noah Rosenzweig" userId="cb7ac09a-ec3f-429d-bcfc-e7c8fff2b36b" providerId="ADAL" clId="{8574F52F-BE5B-4D92-BF2E-0EBAEAE20B21}" dt="2024-04-28T05:58:17.483" v="5076" actId="478"/>
          <ac:spMkLst>
            <pc:docMk/>
            <pc:sldMk cId="0" sldId="256"/>
            <ac:spMk id="43" creationId="{8D002B5A-D6D6-A920-5AD2-F3FC260BEAEF}"/>
          </ac:spMkLst>
        </pc:spChg>
        <pc:spChg chg="add mod">
          <ac:chgData name="Noah Rosenzweig" userId="cb7ac09a-ec3f-429d-bcfc-e7c8fff2b36b" providerId="ADAL" clId="{8574F52F-BE5B-4D92-BF2E-0EBAEAE20B21}" dt="2024-04-21T06:32:04.475" v="1209"/>
          <ac:spMkLst>
            <pc:docMk/>
            <pc:sldMk cId="0" sldId="256"/>
            <ac:spMk id="50" creationId="{28A9BD89-2AB4-B18A-9E98-1DE92847EBD8}"/>
          </ac:spMkLst>
        </pc:spChg>
        <pc:spChg chg="add mod">
          <ac:chgData name="Noah Rosenzweig" userId="cb7ac09a-ec3f-429d-bcfc-e7c8fff2b36b" providerId="ADAL" clId="{8574F52F-BE5B-4D92-BF2E-0EBAEAE20B21}" dt="2024-04-21T06:32:11.442" v="1210"/>
          <ac:spMkLst>
            <pc:docMk/>
            <pc:sldMk cId="0" sldId="256"/>
            <ac:spMk id="51" creationId="{65A55AB2-DC94-BFBC-5576-362A7CD04257}"/>
          </ac:spMkLst>
        </pc:spChg>
        <pc:spChg chg="add mod topLvl">
          <ac:chgData name="Noah Rosenzweig" userId="cb7ac09a-ec3f-429d-bcfc-e7c8fff2b36b" providerId="ADAL" clId="{8574F52F-BE5B-4D92-BF2E-0EBAEAE20B21}" dt="2024-04-28T17:33:06.530" v="7346" actId="165"/>
          <ac:spMkLst>
            <pc:docMk/>
            <pc:sldMk cId="0" sldId="256"/>
            <ac:spMk id="52" creationId="{4DE3F1BE-5C99-31E9-47F4-C5C89A90BDB0}"/>
          </ac:spMkLst>
        </pc:spChg>
        <pc:spChg chg="add mod">
          <ac:chgData name="Noah Rosenzweig" userId="cb7ac09a-ec3f-429d-bcfc-e7c8fff2b36b" providerId="ADAL" clId="{8574F52F-BE5B-4D92-BF2E-0EBAEAE20B21}" dt="2024-04-28T17:29:30.549" v="7000" actId="1035"/>
          <ac:spMkLst>
            <pc:docMk/>
            <pc:sldMk cId="0" sldId="256"/>
            <ac:spMk id="53" creationId="{4134ACF3-812B-A5C8-62F2-0F6883F2F591}"/>
          </ac:spMkLst>
        </pc:spChg>
        <pc:spChg chg="add del mod ord">
          <ac:chgData name="Noah Rosenzweig" userId="cb7ac09a-ec3f-429d-bcfc-e7c8fff2b36b" providerId="ADAL" clId="{8574F52F-BE5B-4D92-BF2E-0EBAEAE20B21}" dt="2024-04-22T12:58:05.044" v="2423" actId="478"/>
          <ac:spMkLst>
            <pc:docMk/>
            <pc:sldMk cId="0" sldId="256"/>
            <ac:spMk id="54" creationId="{5AA724BA-012A-7B1D-FD26-71F4DCFD3136}"/>
          </ac:spMkLst>
        </pc:spChg>
        <pc:spChg chg="add del mod ord">
          <ac:chgData name="Noah Rosenzweig" userId="cb7ac09a-ec3f-429d-bcfc-e7c8fff2b36b" providerId="ADAL" clId="{8574F52F-BE5B-4D92-BF2E-0EBAEAE20B21}" dt="2024-04-22T12:58:05.990" v="2424" actId="478"/>
          <ac:spMkLst>
            <pc:docMk/>
            <pc:sldMk cId="0" sldId="256"/>
            <ac:spMk id="55" creationId="{2EDA9433-5E52-AEA1-D801-129B33F01D88}"/>
          </ac:spMkLst>
        </pc:spChg>
        <pc:spChg chg="add mod">
          <ac:chgData name="Noah Rosenzweig" userId="cb7ac09a-ec3f-429d-bcfc-e7c8fff2b36b" providerId="ADAL" clId="{8574F52F-BE5B-4D92-BF2E-0EBAEAE20B21}" dt="2024-04-21T07:10:42.945" v="1354" actId="571"/>
          <ac:spMkLst>
            <pc:docMk/>
            <pc:sldMk cId="0" sldId="256"/>
            <ac:spMk id="56" creationId="{92DFAB2F-657C-7DF7-7627-8315A25BBF21}"/>
          </ac:spMkLst>
        </pc:spChg>
        <pc:spChg chg="add mod">
          <ac:chgData name="Noah Rosenzweig" userId="cb7ac09a-ec3f-429d-bcfc-e7c8fff2b36b" providerId="ADAL" clId="{8574F52F-BE5B-4D92-BF2E-0EBAEAE20B21}" dt="2024-04-21T07:10:42.945" v="1354" actId="571"/>
          <ac:spMkLst>
            <pc:docMk/>
            <pc:sldMk cId="0" sldId="256"/>
            <ac:spMk id="57" creationId="{34181A0B-E550-4827-E439-A6AD864E1BC2}"/>
          </ac:spMkLst>
        </pc:spChg>
        <pc:spChg chg="add mod">
          <ac:chgData name="Noah Rosenzweig" userId="cb7ac09a-ec3f-429d-bcfc-e7c8fff2b36b" providerId="ADAL" clId="{8574F52F-BE5B-4D92-BF2E-0EBAEAE20B21}" dt="2024-04-21T07:10:42.945" v="1354" actId="571"/>
          <ac:spMkLst>
            <pc:docMk/>
            <pc:sldMk cId="0" sldId="256"/>
            <ac:spMk id="58" creationId="{0A7A059F-6011-648C-C247-4BD613CBD791}"/>
          </ac:spMkLst>
        </pc:spChg>
        <pc:spChg chg="add mod">
          <ac:chgData name="Noah Rosenzweig" userId="cb7ac09a-ec3f-429d-bcfc-e7c8fff2b36b" providerId="ADAL" clId="{8574F52F-BE5B-4D92-BF2E-0EBAEAE20B21}" dt="2024-04-21T07:10:42.945" v="1354" actId="571"/>
          <ac:spMkLst>
            <pc:docMk/>
            <pc:sldMk cId="0" sldId="256"/>
            <ac:spMk id="59" creationId="{D0D3DF05-D6EE-D734-781A-B3B5C6DCA03E}"/>
          </ac:spMkLst>
        </pc:spChg>
        <pc:spChg chg="add mod">
          <ac:chgData name="Noah Rosenzweig" userId="cb7ac09a-ec3f-429d-bcfc-e7c8fff2b36b" providerId="ADAL" clId="{8574F52F-BE5B-4D92-BF2E-0EBAEAE20B21}" dt="2024-04-21T07:13:19.676" v="1381" actId="571"/>
          <ac:spMkLst>
            <pc:docMk/>
            <pc:sldMk cId="0" sldId="256"/>
            <ac:spMk id="62" creationId="{11D599AB-B679-3093-69A6-5DCF2CE2B734}"/>
          </ac:spMkLst>
        </pc:spChg>
        <pc:spChg chg="mod">
          <ac:chgData name="Noah Rosenzweig" userId="cb7ac09a-ec3f-429d-bcfc-e7c8fff2b36b" providerId="ADAL" clId="{8574F52F-BE5B-4D92-BF2E-0EBAEAE20B21}" dt="2024-04-28T15:56:31.075" v="6744" actId="14100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Noah Rosenzweig" userId="cb7ac09a-ec3f-429d-bcfc-e7c8fff2b36b" providerId="ADAL" clId="{8574F52F-BE5B-4D92-BF2E-0EBAEAE20B21}" dt="2024-04-22T14:00:46.841" v="4814" actId="1035"/>
          <ac:spMkLst>
            <pc:docMk/>
            <pc:sldMk cId="0" sldId="256"/>
            <ac:spMk id="2055" creationId="{52E8EEB4-A6E0-0256-C308-CA24D0569C10}"/>
          </ac:spMkLst>
        </pc:spChg>
        <pc:spChg chg="mod">
          <ac:chgData name="Noah Rosenzweig" userId="cb7ac09a-ec3f-429d-bcfc-e7c8fff2b36b" providerId="ADAL" clId="{8574F52F-BE5B-4D92-BF2E-0EBAEAE20B21}" dt="2024-04-22T14:00:46.841" v="4814" actId="1035"/>
          <ac:spMkLst>
            <pc:docMk/>
            <pc:sldMk cId="0" sldId="256"/>
            <ac:spMk id="2056" creationId="{8BA591B7-8150-56EA-4509-B7728F22EDA5}"/>
          </ac:spMkLst>
        </pc:spChg>
        <pc:spChg chg="mod">
          <ac:chgData name="Noah Rosenzweig" userId="cb7ac09a-ec3f-429d-bcfc-e7c8fff2b36b" providerId="ADAL" clId="{8574F52F-BE5B-4D92-BF2E-0EBAEAE20B21}" dt="2024-04-22T14:00:46.841" v="4814" actId="1035"/>
          <ac:spMkLst>
            <pc:docMk/>
            <pc:sldMk cId="0" sldId="256"/>
            <ac:spMk id="2057" creationId="{4D0E7ED2-5A60-52D4-5833-0AAC9AC0687B}"/>
          </ac:spMkLst>
        </pc:spChg>
        <pc:spChg chg="add mod">
          <ac:chgData name="Noah Rosenzweig" userId="cb7ac09a-ec3f-429d-bcfc-e7c8fff2b36b" providerId="ADAL" clId="{8574F52F-BE5B-4D92-BF2E-0EBAEAE20B21}" dt="2024-04-22T13:02:04.791" v="2462"/>
          <ac:spMkLst>
            <pc:docMk/>
            <pc:sldMk cId="0" sldId="256"/>
            <ac:spMk id="2058" creationId="{92AA2167-30AC-A78D-BCE9-097EAF7E7E08}"/>
          </ac:spMkLst>
        </pc:spChg>
        <pc:spChg chg="add del mod ord">
          <ac:chgData name="Noah Rosenzweig" userId="cb7ac09a-ec3f-429d-bcfc-e7c8fff2b36b" providerId="ADAL" clId="{8574F52F-BE5B-4D92-BF2E-0EBAEAE20B21}" dt="2024-04-28T17:06:35.834" v="6908" actId="1035"/>
          <ac:spMkLst>
            <pc:docMk/>
            <pc:sldMk cId="0" sldId="256"/>
            <ac:spMk id="2059" creationId="{AFA6F402-87AC-CB00-C0BB-6560A8A3A9F9}"/>
          </ac:spMkLst>
        </pc:spChg>
        <pc:spChg chg="add del mod">
          <ac:chgData name="Noah Rosenzweig" userId="cb7ac09a-ec3f-429d-bcfc-e7c8fff2b36b" providerId="ADAL" clId="{8574F52F-BE5B-4D92-BF2E-0EBAEAE20B21}" dt="2024-04-28T05:58:14.707" v="5075"/>
          <ac:spMkLst>
            <pc:docMk/>
            <pc:sldMk cId="0" sldId="256"/>
            <ac:spMk id="2067" creationId="{6EC2330C-6C7E-EB4F-C6E9-0EB7A9571410}"/>
          </ac:spMkLst>
        </pc:spChg>
        <pc:spChg chg="add mod">
          <ac:chgData name="Noah Rosenzweig" userId="cb7ac09a-ec3f-429d-bcfc-e7c8fff2b36b" providerId="ADAL" clId="{8574F52F-BE5B-4D92-BF2E-0EBAEAE20B21}" dt="2024-04-28T17:32:22.567" v="7131" actId="1036"/>
          <ac:spMkLst>
            <pc:docMk/>
            <pc:sldMk cId="0" sldId="256"/>
            <ac:spMk id="2068" creationId="{9A618A84-3AA2-1DD6-4466-F4CDA19ECAA0}"/>
          </ac:spMkLst>
        </pc:spChg>
        <pc:spChg chg="add mod">
          <ac:chgData name="Noah Rosenzweig" userId="cb7ac09a-ec3f-429d-bcfc-e7c8fff2b36b" providerId="ADAL" clId="{8574F52F-BE5B-4D92-BF2E-0EBAEAE20B21}" dt="2024-04-28T17:28:32.367" v="6980" actId="14100"/>
          <ac:spMkLst>
            <pc:docMk/>
            <pc:sldMk cId="0" sldId="256"/>
            <ac:spMk id="2069" creationId="{8B06744A-61E3-0942-94C1-536243FCB398}"/>
          </ac:spMkLst>
        </pc:spChg>
        <pc:spChg chg="add del mod">
          <ac:chgData name="Noah Rosenzweig" userId="cb7ac09a-ec3f-429d-bcfc-e7c8fff2b36b" providerId="ADAL" clId="{8574F52F-BE5B-4D92-BF2E-0EBAEAE20B21}" dt="2024-04-28T17:28:32.367" v="6980" actId="14100"/>
          <ac:spMkLst>
            <pc:docMk/>
            <pc:sldMk cId="0" sldId="256"/>
            <ac:spMk id="2070" creationId="{49582862-A778-4373-86F9-63A09997556C}"/>
          </ac:spMkLst>
        </pc:spChg>
        <pc:spChg chg="add del mod">
          <ac:chgData name="Noah Rosenzweig" userId="cb7ac09a-ec3f-429d-bcfc-e7c8fff2b36b" providerId="ADAL" clId="{8574F52F-BE5B-4D92-BF2E-0EBAEAE20B21}" dt="2024-04-28T18:04:17.034" v="7370" actId="1076"/>
          <ac:spMkLst>
            <pc:docMk/>
            <pc:sldMk cId="0" sldId="256"/>
            <ac:spMk id="2071" creationId="{56358474-2172-0C91-C76D-545F10494075}"/>
          </ac:spMkLst>
        </pc:spChg>
        <pc:spChg chg="add del mod ord">
          <ac:chgData name="Noah Rosenzweig" userId="cb7ac09a-ec3f-429d-bcfc-e7c8fff2b36b" providerId="ADAL" clId="{8574F52F-BE5B-4D92-BF2E-0EBAEAE20B21}" dt="2024-04-28T17:29:03.376" v="6984" actId="478"/>
          <ac:spMkLst>
            <pc:docMk/>
            <pc:sldMk cId="0" sldId="256"/>
            <ac:spMk id="2072" creationId="{28965DF7-A744-9277-7D66-EBC774FBAD93}"/>
          </ac:spMkLst>
        </pc:spChg>
        <pc:spChg chg="add del mod">
          <ac:chgData name="Noah Rosenzweig" userId="cb7ac09a-ec3f-429d-bcfc-e7c8fff2b36b" providerId="ADAL" clId="{8574F52F-BE5B-4D92-BF2E-0EBAEAE20B21}" dt="2024-04-28T14:32:14.915" v="5396" actId="478"/>
          <ac:spMkLst>
            <pc:docMk/>
            <pc:sldMk cId="0" sldId="256"/>
            <ac:spMk id="2075" creationId="{DFD464AD-AC69-720D-15B3-A6EBCE2CB208}"/>
          </ac:spMkLst>
        </pc:spChg>
        <pc:spChg chg="add mod">
          <ac:chgData name="Noah Rosenzweig" userId="cb7ac09a-ec3f-429d-bcfc-e7c8fff2b36b" providerId="ADAL" clId="{8574F52F-BE5B-4D92-BF2E-0EBAEAE20B21}" dt="2024-04-28T14:31:33.759" v="5388"/>
          <ac:spMkLst>
            <pc:docMk/>
            <pc:sldMk cId="0" sldId="256"/>
            <ac:spMk id="2076" creationId="{6E19A13C-5C0F-4341-1813-151035CB01BF}"/>
          </ac:spMkLst>
        </pc:spChg>
        <pc:spChg chg="add del mod">
          <ac:chgData name="Noah Rosenzweig" userId="cb7ac09a-ec3f-429d-bcfc-e7c8fff2b36b" providerId="ADAL" clId="{8574F52F-BE5B-4D92-BF2E-0EBAEAE20B21}" dt="2024-04-28T14:32:00.093" v="5394" actId="478"/>
          <ac:spMkLst>
            <pc:docMk/>
            <pc:sldMk cId="0" sldId="256"/>
            <ac:spMk id="2077" creationId="{0037773F-235A-51A2-5994-8AAE986B02E4}"/>
          </ac:spMkLst>
        </pc:spChg>
        <pc:spChg chg="add mod">
          <ac:chgData name="Noah Rosenzweig" userId="cb7ac09a-ec3f-429d-bcfc-e7c8fff2b36b" providerId="ADAL" clId="{8574F52F-BE5B-4D92-BF2E-0EBAEAE20B21}" dt="2024-04-28T14:32:06.072" v="5395"/>
          <ac:spMkLst>
            <pc:docMk/>
            <pc:sldMk cId="0" sldId="256"/>
            <ac:spMk id="2078" creationId="{872F0518-B199-9525-532F-568195599571}"/>
          </ac:spMkLst>
        </pc:spChg>
        <pc:spChg chg="add mod">
          <ac:chgData name="Noah Rosenzweig" userId="cb7ac09a-ec3f-429d-bcfc-e7c8fff2b36b" providerId="ADAL" clId="{8574F52F-BE5B-4D92-BF2E-0EBAEAE20B21}" dt="2024-04-28T15:26:30.965" v="6106" actId="571"/>
          <ac:spMkLst>
            <pc:docMk/>
            <pc:sldMk cId="0" sldId="256"/>
            <ac:spMk id="2085" creationId="{1C4F7CE3-9711-1F4C-E0FE-1813C0B12428}"/>
          </ac:spMkLst>
        </pc:spChg>
        <pc:spChg chg="add mod">
          <ac:chgData name="Noah Rosenzweig" userId="cb7ac09a-ec3f-429d-bcfc-e7c8fff2b36b" providerId="ADAL" clId="{8574F52F-BE5B-4D92-BF2E-0EBAEAE20B21}" dt="2024-04-28T15:26:30.965" v="6106" actId="571"/>
          <ac:spMkLst>
            <pc:docMk/>
            <pc:sldMk cId="0" sldId="256"/>
            <ac:spMk id="2086" creationId="{9B264CF2-AEF5-F8DA-38C7-9E418214591D}"/>
          </ac:spMkLst>
        </pc:spChg>
        <pc:spChg chg="add mod">
          <ac:chgData name="Noah Rosenzweig" userId="cb7ac09a-ec3f-429d-bcfc-e7c8fff2b36b" providerId="ADAL" clId="{8574F52F-BE5B-4D92-BF2E-0EBAEAE20B21}" dt="2024-04-28T15:26:30.965" v="6106" actId="571"/>
          <ac:spMkLst>
            <pc:docMk/>
            <pc:sldMk cId="0" sldId="256"/>
            <ac:spMk id="2087" creationId="{41607828-0B29-249C-F26D-ADE6857ED434}"/>
          </ac:spMkLst>
        </pc:spChg>
        <pc:spChg chg="add mod">
          <ac:chgData name="Noah Rosenzweig" userId="cb7ac09a-ec3f-429d-bcfc-e7c8fff2b36b" providerId="ADAL" clId="{8574F52F-BE5B-4D92-BF2E-0EBAEAE20B21}" dt="2024-04-28T15:26:30.965" v="6106" actId="571"/>
          <ac:spMkLst>
            <pc:docMk/>
            <pc:sldMk cId="0" sldId="256"/>
            <ac:spMk id="2088" creationId="{27A51BA6-E11C-FB73-6D49-2E3993EB3E80}"/>
          </ac:spMkLst>
        </pc:spChg>
        <pc:spChg chg="add mod">
          <ac:chgData name="Noah Rosenzweig" userId="cb7ac09a-ec3f-429d-bcfc-e7c8fff2b36b" providerId="ADAL" clId="{8574F52F-BE5B-4D92-BF2E-0EBAEAE20B21}" dt="2024-04-28T15:26:30.965" v="6106" actId="571"/>
          <ac:spMkLst>
            <pc:docMk/>
            <pc:sldMk cId="0" sldId="256"/>
            <ac:spMk id="2089" creationId="{AA82A14E-4682-765E-2903-7C798E3CE3E2}"/>
          </ac:spMkLst>
        </pc:spChg>
        <pc:spChg chg="add mod ord">
          <ac:chgData name="Noah Rosenzweig" userId="cb7ac09a-ec3f-429d-bcfc-e7c8fff2b36b" providerId="ADAL" clId="{8574F52F-BE5B-4D92-BF2E-0EBAEAE20B21}" dt="2024-04-28T17:30:27.550" v="7007" actId="171"/>
          <ac:spMkLst>
            <pc:docMk/>
            <pc:sldMk cId="0" sldId="256"/>
            <ac:spMk id="2102" creationId="{BAEC9EEC-68AA-0672-EEFF-048B5396391B}"/>
          </ac:spMkLst>
        </pc:spChg>
        <pc:grpChg chg="add del mod">
          <ac:chgData name="Noah Rosenzweig" userId="cb7ac09a-ec3f-429d-bcfc-e7c8fff2b36b" providerId="ADAL" clId="{8574F52F-BE5B-4D92-BF2E-0EBAEAE20B21}" dt="2024-04-28T05:53:28.034" v="4960" actId="478"/>
          <ac:grpSpMkLst>
            <pc:docMk/>
            <pc:sldMk cId="0" sldId="256"/>
            <ac:grpSpMk id="60" creationId="{B2B06275-DFCC-ADB4-37AA-6D4EE37E4178}"/>
          </ac:grpSpMkLst>
        </pc:grpChg>
        <pc:grpChg chg="add del mod">
          <ac:chgData name="Noah Rosenzweig" userId="cb7ac09a-ec3f-429d-bcfc-e7c8fff2b36b" providerId="ADAL" clId="{8574F52F-BE5B-4D92-BF2E-0EBAEAE20B21}" dt="2024-04-28T05:58:13.524" v="5073" actId="165"/>
          <ac:grpSpMkLst>
            <pc:docMk/>
            <pc:sldMk cId="0" sldId="256"/>
            <ac:grpSpMk id="61" creationId="{C83437D0-4B18-0805-A2A2-45EC7132C0E3}"/>
          </ac:grpSpMkLst>
        </pc:grpChg>
        <pc:grpChg chg="add mod">
          <ac:chgData name="Noah Rosenzweig" userId="cb7ac09a-ec3f-429d-bcfc-e7c8fff2b36b" providerId="ADAL" clId="{8574F52F-BE5B-4D92-BF2E-0EBAEAE20B21}" dt="2024-04-22T11:33:01.573" v="1407" actId="164"/>
          <ac:grpSpMkLst>
            <pc:docMk/>
            <pc:sldMk cId="0" sldId="256"/>
            <ac:grpSpMk id="63" creationId="{B1A9BBB3-42E9-7547-3379-51DFC2D8752C}"/>
          </ac:grpSpMkLst>
        </pc:grpChg>
        <pc:grpChg chg="add mod">
          <ac:chgData name="Noah Rosenzweig" userId="cb7ac09a-ec3f-429d-bcfc-e7c8fff2b36b" providerId="ADAL" clId="{8574F52F-BE5B-4D92-BF2E-0EBAEAE20B21}" dt="2024-04-28T17:28:33.933" v="6981" actId="255"/>
          <ac:grpSpMkLst>
            <pc:docMk/>
            <pc:sldMk cId="0" sldId="256"/>
            <ac:grpSpMk id="2048" creationId="{26F03E9A-CD57-9F0C-342A-0744D7CD7D7C}"/>
          </ac:grpSpMkLst>
        </pc:grpChg>
        <pc:grpChg chg="add del mod">
          <ac:chgData name="Noah Rosenzweig" userId="cb7ac09a-ec3f-429d-bcfc-e7c8fff2b36b" providerId="ADAL" clId="{8574F52F-BE5B-4D92-BF2E-0EBAEAE20B21}" dt="2024-04-28T05:58:34.427" v="5077" actId="478"/>
          <ac:grpSpMkLst>
            <pc:docMk/>
            <pc:sldMk cId="0" sldId="256"/>
            <ac:grpSpMk id="2054" creationId="{FE8B3B3E-FE19-43A8-6879-5C8126E9C485}"/>
          </ac:grpSpMkLst>
        </pc:grpChg>
        <pc:grpChg chg="add mod">
          <ac:chgData name="Noah Rosenzweig" userId="cb7ac09a-ec3f-429d-bcfc-e7c8fff2b36b" providerId="ADAL" clId="{8574F52F-BE5B-4D92-BF2E-0EBAEAE20B21}" dt="2024-04-28T17:32:22.567" v="7131" actId="1036"/>
          <ac:grpSpMkLst>
            <pc:docMk/>
            <pc:sldMk cId="0" sldId="256"/>
            <ac:grpSpMk id="2083" creationId="{75E2852D-E2A6-0F22-B9ED-EA99552837D1}"/>
          </ac:grpSpMkLst>
        </pc:grpChg>
        <pc:grpChg chg="add del mod">
          <ac:chgData name="Noah Rosenzweig" userId="cb7ac09a-ec3f-429d-bcfc-e7c8fff2b36b" providerId="ADAL" clId="{8574F52F-BE5B-4D92-BF2E-0EBAEAE20B21}" dt="2024-04-28T15:49:26.953" v="6707" actId="478"/>
          <ac:grpSpMkLst>
            <pc:docMk/>
            <pc:sldMk cId="0" sldId="256"/>
            <ac:grpSpMk id="2084" creationId="{63710770-5647-A1ED-9259-DB0EAF74F477}"/>
          </ac:grpSpMkLst>
        </pc:grpChg>
        <pc:grpChg chg="add del mod">
          <ac:chgData name="Noah Rosenzweig" userId="cb7ac09a-ec3f-429d-bcfc-e7c8fff2b36b" providerId="ADAL" clId="{8574F52F-BE5B-4D92-BF2E-0EBAEAE20B21}" dt="2024-04-28T17:33:06.530" v="7346" actId="165"/>
          <ac:grpSpMkLst>
            <pc:docMk/>
            <pc:sldMk cId="0" sldId="256"/>
            <ac:grpSpMk id="2099" creationId="{22592B41-1E70-9CC0-0191-3F23CC7B4AC7}"/>
          </ac:grpSpMkLst>
        </pc:grpChg>
        <pc:graphicFrameChg chg="add del mod modGraphic">
          <ac:chgData name="Noah Rosenzweig" userId="cb7ac09a-ec3f-429d-bcfc-e7c8fff2b36b" providerId="ADAL" clId="{8574F52F-BE5B-4D92-BF2E-0EBAEAE20B21}" dt="2024-04-22T13:43:21.642" v="4114" actId="478"/>
          <ac:graphicFrameMkLst>
            <pc:docMk/>
            <pc:sldMk cId="0" sldId="256"/>
            <ac:graphicFrameMk id="2060" creationId="{00D51220-215C-F138-EA43-7C620FE3B75B}"/>
          </ac:graphicFrameMkLst>
        </pc:graphicFrameChg>
        <pc:graphicFrameChg chg="add mod ord modGraphic">
          <ac:chgData name="Noah Rosenzweig" userId="cb7ac09a-ec3f-429d-bcfc-e7c8fff2b36b" providerId="ADAL" clId="{8574F52F-BE5B-4D92-BF2E-0EBAEAE20B21}" dt="2024-04-28T17:29:07.490" v="6986" actId="1076"/>
          <ac:graphicFrameMkLst>
            <pc:docMk/>
            <pc:sldMk cId="0" sldId="256"/>
            <ac:graphicFrameMk id="2061" creationId="{BEA26A73-EE1D-08D5-660D-25CA964B050C}"/>
          </ac:graphicFrameMkLst>
        </pc:graphicFrameChg>
        <pc:graphicFrameChg chg="add del mod">
          <ac:chgData name="Noah Rosenzweig" userId="cb7ac09a-ec3f-429d-bcfc-e7c8fff2b36b" providerId="ADAL" clId="{8574F52F-BE5B-4D92-BF2E-0EBAEAE20B21}" dt="2024-04-28T15:37:50.267" v="6260" actId="1076"/>
          <ac:graphicFrameMkLst>
            <pc:docMk/>
            <pc:sldMk cId="0" sldId="256"/>
            <ac:graphicFrameMk id="2094" creationId="{522F2A72-9775-1EB8-D8AE-91980ECC403D}"/>
          </ac:graphicFrameMkLst>
        </pc:graphicFrameChg>
        <pc:picChg chg="del mod">
          <ac:chgData name="Noah Rosenzweig" userId="cb7ac09a-ec3f-429d-bcfc-e7c8fff2b36b" providerId="ADAL" clId="{8574F52F-BE5B-4D92-BF2E-0EBAEAE20B21}" dt="2024-04-21T06:24:32.637" v="1054" actId="478"/>
          <ac:picMkLst>
            <pc:docMk/>
            <pc:sldMk cId="0" sldId="256"/>
            <ac:picMk id="3" creationId="{00000000-0000-0000-0000-000000000000}"/>
          </ac:picMkLst>
        </pc:picChg>
        <pc:picChg chg="del">
          <ac:chgData name="Noah Rosenzweig" userId="cb7ac09a-ec3f-429d-bcfc-e7c8fff2b36b" providerId="ADAL" clId="{8574F52F-BE5B-4D92-BF2E-0EBAEAE20B21}" dt="2024-04-19T22:23:43.755" v="1027" actId="478"/>
          <ac:picMkLst>
            <pc:docMk/>
            <pc:sldMk cId="0" sldId="256"/>
            <ac:picMk id="5" creationId="{00000000-0000-0000-0000-000000000000}"/>
          </ac:picMkLst>
        </pc:picChg>
        <pc:picChg chg="add del mod">
          <ac:chgData name="Noah Rosenzweig" userId="cb7ac09a-ec3f-429d-bcfc-e7c8fff2b36b" providerId="ADAL" clId="{8574F52F-BE5B-4D92-BF2E-0EBAEAE20B21}" dt="2024-04-26T15:55:04.425" v="4948" actId="478"/>
          <ac:picMkLst>
            <pc:docMk/>
            <pc:sldMk cId="0" sldId="256"/>
            <ac:picMk id="6" creationId="{440ACA82-96FA-8CEC-5BAD-55C3A58CC228}"/>
          </ac:picMkLst>
        </pc:picChg>
        <pc:picChg chg="del">
          <ac:chgData name="Noah Rosenzweig" userId="cb7ac09a-ec3f-429d-bcfc-e7c8fff2b36b" providerId="ADAL" clId="{8574F52F-BE5B-4D92-BF2E-0EBAEAE20B21}" dt="2024-04-21T06:31:38.365" v="1205" actId="478"/>
          <ac:picMkLst>
            <pc:docMk/>
            <pc:sldMk cId="0" sldId="256"/>
            <ac:picMk id="7" creationId="{00000000-0000-0000-0000-000000000000}"/>
          </ac:picMkLst>
        </pc:picChg>
        <pc:picChg chg="del">
          <ac:chgData name="Noah Rosenzweig" userId="cb7ac09a-ec3f-429d-bcfc-e7c8fff2b36b" providerId="ADAL" clId="{8574F52F-BE5B-4D92-BF2E-0EBAEAE20B21}" dt="2024-04-19T02:46:12.513" v="9" actId="478"/>
          <ac:picMkLst>
            <pc:docMk/>
            <pc:sldMk cId="0" sldId="256"/>
            <ac:picMk id="13" creationId="{00000000-0000-0000-0000-000000000000}"/>
          </ac:picMkLst>
        </pc:picChg>
        <pc:picChg chg="mod">
          <ac:chgData name="Noah Rosenzweig" userId="cb7ac09a-ec3f-429d-bcfc-e7c8fff2b36b" providerId="ADAL" clId="{8574F52F-BE5B-4D92-BF2E-0EBAEAE20B21}" dt="2024-04-26T15:51:25.354" v="4914" actId="207"/>
          <ac:picMkLst>
            <pc:docMk/>
            <pc:sldMk cId="0" sldId="256"/>
            <ac:picMk id="22" creationId="{00000000-0000-0000-0000-000000000000}"/>
          </ac:picMkLst>
        </pc:picChg>
        <pc:picChg chg="del">
          <ac:chgData name="Noah Rosenzweig" userId="cb7ac09a-ec3f-429d-bcfc-e7c8fff2b36b" providerId="ADAL" clId="{8574F52F-BE5B-4D92-BF2E-0EBAEAE20B21}" dt="2024-04-19T03:31:55.400" v="713" actId="478"/>
          <ac:picMkLst>
            <pc:docMk/>
            <pc:sldMk cId="0" sldId="256"/>
            <ac:picMk id="24" creationId="{00000000-0000-0000-0000-000000000000}"/>
          </ac:picMkLst>
        </pc:picChg>
        <pc:picChg chg="del">
          <ac:chgData name="Noah Rosenzweig" userId="cb7ac09a-ec3f-429d-bcfc-e7c8fff2b36b" providerId="ADAL" clId="{8574F52F-BE5B-4D92-BF2E-0EBAEAE20B21}" dt="2024-04-19T03:45:33.977" v="959" actId="478"/>
          <ac:picMkLst>
            <pc:docMk/>
            <pc:sldMk cId="0" sldId="256"/>
            <ac:picMk id="25" creationId="{00000000-0000-0000-0000-000000000000}"/>
          </ac:picMkLst>
        </pc:picChg>
        <pc:picChg chg="del">
          <ac:chgData name="Noah Rosenzweig" userId="cb7ac09a-ec3f-429d-bcfc-e7c8fff2b36b" providerId="ADAL" clId="{8574F52F-BE5B-4D92-BF2E-0EBAEAE20B21}" dt="2024-04-19T06:00:33.372" v="1021" actId="478"/>
          <ac:picMkLst>
            <pc:docMk/>
            <pc:sldMk cId="0" sldId="256"/>
            <ac:picMk id="34" creationId="{00000000-0000-0000-0000-000000000000}"/>
          </ac:picMkLst>
        </pc:picChg>
        <pc:picChg chg="del">
          <ac:chgData name="Noah Rosenzweig" userId="cb7ac09a-ec3f-429d-bcfc-e7c8fff2b36b" providerId="ADAL" clId="{8574F52F-BE5B-4D92-BF2E-0EBAEAE20B21}" dt="2024-04-19T06:00:39.841" v="1022" actId="478"/>
          <ac:picMkLst>
            <pc:docMk/>
            <pc:sldMk cId="0" sldId="256"/>
            <ac:picMk id="35" creationId="{00000000-0000-0000-0000-000000000000}"/>
          </ac:picMkLst>
        </pc:picChg>
        <pc:picChg chg="del mod">
          <ac:chgData name="Noah Rosenzweig" userId="cb7ac09a-ec3f-429d-bcfc-e7c8fff2b36b" providerId="ADAL" clId="{8574F52F-BE5B-4D92-BF2E-0EBAEAE20B21}" dt="2024-04-22T12:52:09.025" v="2213" actId="478"/>
          <ac:picMkLst>
            <pc:docMk/>
            <pc:sldMk cId="0" sldId="256"/>
            <ac:picMk id="37" creationId="{00000000-0000-0000-0000-000000000000}"/>
          </ac:picMkLst>
        </pc:picChg>
        <pc:picChg chg="add del mod modCrop">
          <ac:chgData name="Noah Rosenzweig" userId="cb7ac09a-ec3f-429d-bcfc-e7c8fff2b36b" providerId="ADAL" clId="{8574F52F-BE5B-4D92-BF2E-0EBAEAE20B21}" dt="2024-04-21T06:24:03.249" v="1048" actId="478"/>
          <ac:picMkLst>
            <pc:docMk/>
            <pc:sldMk cId="0" sldId="256"/>
            <ac:picMk id="45" creationId="{9706D6C7-15FC-E31B-9BAF-624776ED13B3}"/>
          </ac:picMkLst>
        </pc:picChg>
        <pc:picChg chg="add del mod modCrop">
          <ac:chgData name="Noah Rosenzweig" userId="cb7ac09a-ec3f-429d-bcfc-e7c8fff2b36b" providerId="ADAL" clId="{8574F52F-BE5B-4D92-BF2E-0EBAEAE20B21}" dt="2024-04-19T22:48:07.209" v="1046" actId="478"/>
          <ac:picMkLst>
            <pc:docMk/>
            <pc:sldMk cId="0" sldId="256"/>
            <ac:picMk id="47" creationId="{DEB3CFAA-AB03-B10F-1AEC-E8FD45E548B8}"/>
          </ac:picMkLst>
        </pc:picChg>
        <pc:picChg chg="add del mod modCrop">
          <ac:chgData name="Noah Rosenzweig" userId="cb7ac09a-ec3f-429d-bcfc-e7c8fff2b36b" providerId="ADAL" clId="{8574F52F-BE5B-4D92-BF2E-0EBAEAE20B21}" dt="2024-04-28T17:04:46.630" v="6851" actId="478"/>
          <ac:picMkLst>
            <pc:docMk/>
            <pc:sldMk cId="0" sldId="256"/>
            <ac:picMk id="49" creationId="{37F979B7-0644-8D3F-0017-9D1EB4540276}"/>
          </ac:picMkLst>
        </pc:picChg>
        <pc:picChg chg="add del mod">
          <ac:chgData name="Noah Rosenzweig" userId="cb7ac09a-ec3f-429d-bcfc-e7c8fff2b36b" providerId="ADAL" clId="{8574F52F-BE5B-4D92-BF2E-0EBAEAE20B21}" dt="2024-04-22T12:57:44.232" v="2420" actId="478"/>
          <ac:picMkLst>
            <pc:docMk/>
            <pc:sldMk cId="0" sldId="256"/>
            <ac:picMk id="2051" creationId="{CC3073A9-3EE9-DB71-8DD3-D54739732E29}"/>
          </ac:picMkLst>
        </pc:picChg>
        <pc:picChg chg="add del mod topLvl">
          <ac:chgData name="Noah Rosenzweig" userId="cb7ac09a-ec3f-429d-bcfc-e7c8fff2b36b" providerId="ADAL" clId="{8574F52F-BE5B-4D92-BF2E-0EBAEAE20B21}" dt="2024-04-28T15:49:26.953" v="6707" actId="478"/>
          <ac:picMkLst>
            <pc:docMk/>
            <pc:sldMk cId="0" sldId="256"/>
            <ac:picMk id="2053" creationId="{89C8BF39-C107-29E1-995E-F6B561E19C80}"/>
          </ac:picMkLst>
        </pc:picChg>
        <pc:picChg chg="add del mod modCrop">
          <ac:chgData name="Noah Rosenzweig" userId="cb7ac09a-ec3f-429d-bcfc-e7c8fff2b36b" providerId="ADAL" clId="{8574F52F-BE5B-4D92-BF2E-0EBAEAE20B21}" dt="2024-04-28T18:04:25.802" v="7372" actId="478"/>
          <ac:picMkLst>
            <pc:docMk/>
            <pc:sldMk cId="0" sldId="256"/>
            <ac:picMk id="2063" creationId="{CA3D8AC0-4D6C-5248-AF98-62D69E60DA8B}"/>
          </ac:picMkLst>
        </pc:picChg>
        <pc:picChg chg="add del mod modCrop">
          <ac:chgData name="Noah Rosenzweig" userId="cb7ac09a-ec3f-429d-bcfc-e7c8fff2b36b" providerId="ADAL" clId="{8574F52F-BE5B-4D92-BF2E-0EBAEAE20B21}" dt="2024-04-26T15:55:01.908" v="4947" actId="21"/>
          <ac:picMkLst>
            <pc:docMk/>
            <pc:sldMk cId="0" sldId="256"/>
            <ac:picMk id="2065" creationId="{212E6F38-DBCA-C04D-DF1F-7FF14390903D}"/>
          </ac:picMkLst>
        </pc:picChg>
        <pc:picChg chg="add del mod">
          <ac:chgData name="Noah Rosenzweig" userId="cb7ac09a-ec3f-429d-bcfc-e7c8fff2b36b" providerId="ADAL" clId="{8574F52F-BE5B-4D92-BF2E-0EBAEAE20B21}" dt="2024-04-28T14:25:14.686" v="5371" actId="478"/>
          <ac:picMkLst>
            <pc:docMk/>
            <pc:sldMk cId="0" sldId="256"/>
            <ac:picMk id="2066" creationId="{212E6F38-DBCA-C04D-DF1F-7FF14390903D}"/>
          </ac:picMkLst>
        </pc:picChg>
        <pc:picChg chg="add mod modCrop">
          <ac:chgData name="Noah Rosenzweig" userId="cb7ac09a-ec3f-429d-bcfc-e7c8fff2b36b" providerId="ADAL" clId="{8574F52F-BE5B-4D92-BF2E-0EBAEAE20B21}" dt="2024-04-28T15:56:59.110" v="6749" actId="1036"/>
          <ac:picMkLst>
            <pc:docMk/>
            <pc:sldMk cId="0" sldId="256"/>
            <ac:picMk id="2074" creationId="{BA3BA39F-0F67-3C5B-D4F8-1FF472ED45E2}"/>
          </ac:picMkLst>
        </pc:picChg>
        <pc:picChg chg="add del mod ord">
          <ac:chgData name="Noah Rosenzweig" userId="cb7ac09a-ec3f-429d-bcfc-e7c8fff2b36b" providerId="ADAL" clId="{8574F52F-BE5B-4D92-BF2E-0EBAEAE20B21}" dt="2024-04-28T15:30:04.567" v="6220" actId="478"/>
          <ac:picMkLst>
            <pc:docMk/>
            <pc:sldMk cId="0" sldId="256"/>
            <ac:picMk id="2080" creationId="{E32A1C48-48A1-CD35-3F0A-0242DE7A0950}"/>
          </ac:picMkLst>
        </pc:picChg>
        <pc:picChg chg="add del mod modCrop">
          <ac:chgData name="Noah Rosenzweig" userId="cb7ac09a-ec3f-429d-bcfc-e7c8fff2b36b" providerId="ADAL" clId="{8574F52F-BE5B-4D92-BF2E-0EBAEAE20B21}" dt="2024-04-28T15:30:03.049" v="6219" actId="478"/>
          <ac:picMkLst>
            <pc:docMk/>
            <pc:sldMk cId="0" sldId="256"/>
            <ac:picMk id="2082" creationId="{E425AAAE-CF46-0DF4-2799-0E865580DC32}"/>
          </ac:picMkLst>
        </pc:picChg>
        <pc:picChg chg="add del mod modCrop">
          <ac:chgData name="Noah Rosenzweig" userId="cb7ac09a-ec3f-429d-bcfc-e7c8fff2b36b" providerId="ADAL" clId="{8574F52F-BE5B-4D92-BF2E-0EBAEAE20B21}" dt="2024-04-28T17:33:26.947" v="7349" actId="1076"/>
          <ac:picMkLst>
            <pc:docMk/>
            <pc:sldMk cId="0" sldId="256"/>
            <ac:picMk id="2091" creationId="{2E1948A8-A1E0-4C20-66E2-28492954DBCB}"/>
          </ac:picMkLst>
        </pc:picChg>
        <pc:picChg chg="add mod modCrop">
          <ac:chgData name="Noah Rosenzweig" userId="cb7ac09a-ec3f-429d-bcfc-e7c8fff2b36b" providerId="ADAL" clId="{8574F52F-BE5B-4D92-BF2E-0EBAEAE20B21}" dt="2024-04-28T15:37:53.938" v="6266" actId="1076"/>
          <ac:picMkLst>
            <pc:docMk/>
            <pc:sldMk cId="0" sldId="256"/>
            <ac:picMk id="2093" creationId="{A31C6376-DA60-B94B-D4BE-AB1808D0FE5C}"/>
          </ac:picMkLst>
        </pc:picChg>
        <pc:picChg chg="add del mod">
          <ac:chgData name="Noah Rosenzweig" userId="cb7ac09a-ec3f-429d-bcfc-e7c8fff2b36b" providerId="ADAL" clId="{8574F52F-BE5B-4D92-BF2E-0EBAEAE20B21}" dt="2024-04-28T15:54:30.726" v="6715" actId="478"/>
          <ac:picMkLst>
            <pc:docMk/>
            <pc:sldMk cId="0" sldId="256"/>
            <ac:picMk id="2096" creationId="{97E7E1F5-DDE7-4DFE-1C9C-3BF4DF9EDF3D}"/>
          </ac:picMkLst>
        </pc:picChg>
        <pc:picChg chg="add mod topLvl">
          <ac:chgData name="Noah Rosenzweig" userId="cb7ac09a-ec3f-429d-bcfc-e7c8fff2b36b" providerId="ADAL" clId="{8574F52F-BE5B-4D92-BF2E-0EBAEAE20B21}" dt="2024-04-28T17:33:11.637" v="7347" actId="1076"/>
          <ac:picMkLst>
            <pc:docMk/>
            <pc:sldMk cId="0" sldId="256"/>
            <ac:picMk id="2098" creationId="{D93EECFE-667B-50CD-4861-4486875184BF}"/>
          </ac:picMkLst>
        </pc:picChg>
        <pc:picChg chg="add mod modCrop">
          <ac:chgData name="Noah Rosenzweig" userId="cb7ac09a-ec3f-429d-bcfc-e7c8fff2b36b" providerId="ADAL" clId="{8574F52F-BE5B-4D92-BF2E-0EBAEAE20B21}" dt="2024-04-28T17:10:47.726" v="6958" actId="14100"/>
          <ac:picMkLst>
            <pc:docMk/>
            <pc:sldMk cId="0" sldId="256"/>
            <ac:picMk id="2101" creationId="{07E826D5-56D6-95EF-E81D-4AD7BE8414ED}"/>
          </ac:picMkLst>
        </pc:picChg>
        <pc:picChg chg="add del mod">
          <ac:chgData name="Noah Rosenzweig" userId="cb7ac09a-ec3f-429d-bcfc-e7c8fff2b36b" providerId="ADAL" clId="{8574F52F-BE5B-4D92-BF2E-0EBAEAE20B21}" dt="2024-04-28T18:01:26.564" v="7356" actId="478"/>
          <ac:picMkLst>
            <pc:docMk/>
            <pc:sldMk cId="0" sldId="256"/>
            <ac:picMk id="2104" creationId="{BC792351-2F37-3F2A-5A85-82BBCC8C7537}"/>
          </ac:picMkLst>
        </pc:picChg>
        <pc:picChg chg="add del mod">
          <ac:chgData name="Noah Rosenzweig" userId="cb7ac09a-ec3f-429d-bcfc-e7c8fff2b36b" providerId="ADAL" clId="{8574F52F-BE5B-4D92-BF2E-0EBAEAE20B21}" dt="2024-04-28T18:02:28.902" v="7359" actId="478"/>
          <ac:picMkLst>
            <pc:docMk/>
            <pc:sldMk cId="0" sldId="256"/>
            <ac:picMk id="2106" creationId="{BC0AC21D-64FB-A49B-32BC-1C77F620007A}"/>
          </ac:picMkLst>
        </pc:picChg>
        <pc:picChg chg="add mod modCrop">
          <ac:chgData name="Noah Rosenzweig" userId="cb7ac09a-ec3f-429d-bcfc-e7c8fff2b36b" providerId="ADAL" clId="{8574F52F-BE5B-4D92-BF2E-0EBAEAE20B21}" dt="2024-04-28T18:04:31.705" v="7373" actId="1076"/>
          <ac:picMkLst>
            <pc:docMk/>
            <pc:sldMk cId="0" sldId="256"/>
            <ac:picMk id="2108" creationId="{2168929B-C656-B530-D79D-99729C9B116D}"/>
          </ac:picMkLst>
        </pc:picChg>
      </pc:sldChg>
      <pc:sldChg chg="new del">
        <pc:chgData name="Noah Rosenzweig" userId="cb7ac09a-ec3f-429d-bcfc-e7c8fff2b36b" providerId="ADAL" clId="{8574F52F-BE5B-4D92-BF2E-0EBAEAE20B21}" dt="2024-04-19T03:11:48.084" v="541" actId="680"/>
        <pc:sldMkLst>
          <pc:docMk/>
          <pc:sldMk cId="1369605959" sldId="257"/>
        </pc:sldMkLst>
      </pc:sldChg>
      <pc:sldChg chg="new del">
        <pc:chgData name="Noah Rosenzweig" userId="cb7ac09a-ec3f-429d-bcfc-e7c8fff2b36b" providerId="ADAL" clId="{8574F52F-BE5B-4D92-BF2E-0EBAEAE20B21}" dt="2024-04-19T03:33:28.301" v="733" actId="680"/>
        <pc:sldMkLst>
          <pc:docMk/>
          <pc:sldMk cId="302452209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6" y="13635568"/>
            <a:ext cx="27979688" cy="9406467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0834"/>
            <a:ext cx="23043356" cy="11218333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32F7583-1F2E-4A0D-89A2-8757FB6C0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1079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9CBABAE-C7B7-4F8E-A01D-1845599FD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6611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7269" y="1758951"/>
            <a:ext cx="7405688" cy="3745018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635" y="1758951"/>
            <a:ext cx="22106334" cy="3745018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F7E91C4-4AF7-40C1-B437-FA58F4C89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7804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7C20414-372A-41A8-9C7E-815AA41B1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578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8204585"/>
            <a:ext cx="27980878" cy="8716433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8603384"/>
            <a:ext cx="27980878" cy="96012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F90D1AA-2AB5-4265-A84E-A08A77402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7896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635" y="10242551"/>
            <a:ext cx="14755416" cy="28966585"/>
          </a:xfrm>
        </p:spPr>
        <p:txBody>
          <a:bodyPr/>
          <a:lstStyle>
            <a:defPPr>
              <a:defRPr kern="1200" smtId="4294967295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2" y="10242551"/>
            <a:ext cx="14756606" cy="28966585"/>
          </a:xfrm>
        </p:spPr>
        <p:txBody>
          <a:bodyPr/>
          <a:lstStyle>
            <a:defPPr>
              <a:defRPr kern="1200" smtId="4294967295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2107C36F-0099-4FE0-ACAF-B1039AAFB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03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56833"/>
            <a:ext cx="29627512" cy="73152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568"/>
            <a:ext cx="14544675" cy="4093633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200"/>
            <a:ext cx="14544675" cy="25287816"/>
          </a:xfrm>
        </p:spPr>
        <p:txBody>
          <a:bodyPr/>
          <a:lstStyle>
            <a:defPPr>
              <a:defRPr kern="1200" smtId="4294967295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8" y="9825568"/>
            <a:ext cx="14550630" cy="4093633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8" y="13919200"/>
            <a:ext cx="14550630" cy="25287816"/>
          </a:xfrm>
        </p:spPr>
        <p:txBody>
          <a:bodyPr/>
          <a:lstStyle>
            <a:defPPr>
              <a:defRPr kern="1200" smtId="4294967295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30135CE0-8D06-4438-94EA-8ECC994DF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058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2464342-44A8-4BF0-82F7-BEF55BE6F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301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58F61E3-F1B1-4C93-8E0B-A94AC7364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0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48367"/>
            <a:ext cx="10829925" cy="7435851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8367"/>
            <a:ext cx="18402300" cy="37458650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4" y="9184217"/>
            <a:ext cx="10829925" cy="300228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0F6AF16-7A4E-4CCF-8238-DA2023A0E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274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7" y="30723418"/>
            <a:ext cx="19751280" cy="3627967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7" y="3922184"/>
            <a:ext cx="19751280" cy="2633345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7" y="34351385"/>
            <a:ext cx="19751280" cy="5149849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56C9C478-6178-4E05-8724-034EA2774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0334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635" y="1758951"/>
            <a:ext cx="29626322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635" y="10242551"/>
            <a:ext cx="29626322" cy="2896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635" y="39971132"/>
            <a:ext cx="768072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3527822">
              <a:defRPr sz="5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834" y="39971132"/>
            <a:ext cx="1042392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3527822">
              <a:defRPr sz="5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2234" y="39971132"/>
            <a:ext cx="768072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3527822">
              <a:defRPr sz="5400" smtClean="0">
                <a:latin typeface="Arial" pitchFamily="34" charset="0"/>
              </a:defRPr>
            </a:lvl1pPr>
          </a:lstStyle>
          <a:p>
            <a:pPr>
              <a:defRPr/>
            </a:pPr>
            <a:fld id="{9A1A43B9-AFC3-461A-A4D0-5B0FD2995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219456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30149800" y="219456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73200" y="443992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1473200" y="449707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intuitivecerulean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3527822" rtl="0" eaLnBrk="0" fontAlgn="base" hangingPunct="0">
        <a:spcBef>
          <a:spcPct val="0"/>
        </a:spcBef>
        <a:spcAft>
          <a:spcPct val="0"/>
        </a:spcAft>
        <a:defRPr sz="17025">
          <a:solidFill>
            <a:schemeClr val="tx2"/>
          </a:solidFill>
          <a:latin typeface="+mj-lt"/>
          <a:ea typeface="+mj-ea"/>
          <a:cs typeface="+mj-cs"/>
        </a:defRPr>
      </a:lvl1pPr>
      <a:lvl2pPr algn="ctr" defTabSz="3527822" rtl="0" eaLnBrk="0" fontAlgn="base" hangingPunct="0">
        <a:spcBef>
          <a:spcPct val="0"/>
        </a:spcBef>
        <a:spcAft>
          <a:spcPct val="0"/>
        </a:spcAft>
        <a:defRPr sz="17025">
          <a:solidFill>
            <a:schemeClr val="tx2"/>
          </a:solidFill>
          <a:latin typeface="Arial" pitchFamily="34" charset="0"/>
        </a:defRPr>
      </a:lvl2pPr>
      <a:lvl3pPr algn="ctr" defTabSz="3527822" rtl="0" eaLnBrk="0" fontAlgn="base" hangingPunct="0">
        <a:spcBef>
          <a:spcPct val="0"/>
        </a:spcBef>
        <a:spcAft>
          <a:spcPct val="0"/>
        </a:spcAft>
        <a:defRPr sz="17025">
          <a:solidFill>
            <a:schemeClr val="tx2"/>
          </a:solidFill>
          <a:latin typeface="Arial" pitchFamily="34" charset="0"/>
        </a:defRPr>
      </a:lvl3pPr>
      <a:lvl4pPr algn="ctr" defTabSz="3527822" rtl="0" eaLnBrk="0" fontAlgn="base" hangingPunct="0">
        <a:spcBef>
          <a:spcPct val="0"/>
        </a:spcBef>
        <a:spcAft>
          <a:spcPct val="0"/>
        </a:spcAft>
        <a:defRPr sz="17025">
          <a:solidFill>
            <a:schemeClr val="tx2"/>
          </a:solidFill>
          <a:latin typeface="Arial" pitchFamily="34" charset="0"/>
        </a:defRPr>
      </a:lvl4pPr>
      <a:lvl5pPr algn="ctr" defTabSz="3527822" rtl="0" eaLnBrk="0" fontAlgn="base" hangingPunct="0">
        <a:spcBef>
          <a:spcPct val="0"/>
        </a:spcBef>
        <a:spcAft>
          <a:spcPct val="0"/>
        </a:spcAft>
        <a:defRPr sz="17025">
          <a:solidFill>
            <a:schemeClr val="tx2"/>
          </a:solidFill>
          <a:latin typeface="Arial" pitchFamily="34" charset="0"/>
        </a:defRPr>
      </a:lvl5pPr>
      <a:lvl6pPr marL="342900" algn="ctr" defTabSz="3527822" rtl="0" fontAlgn="base">
        <a:spcBef>
          <a:spcPct val="0"/>
        </a:spcBef>
        <a:spcAft>
          <a:spcPct val="0"/>
        </a:spcAft>
        <a:defRPr sz="17025">
          <a:solidFill>
            <a:schemeClr val="tx2"/>
          </a:solidFill>
          <a:latin typeface="Arial" pitchFamily="34" charset="0"/>
        </a:defRPr>
      </a:lvl6pPr>
      <a:lvl7pPr marL="685800" algn="ctr" defTabSz="3527822" rtl="0" fontAlgn="base">
        <a:spcBef>
          <a:spcPct val="0"/>
        </a:spcBef>
        <a:spcAft>
          <a:spcPct val="0"/>
        </a:spcAft>
        <a:defRPr sz="17025">
          <a:solidFill>
            <a:schemeClr val="tx2"/>
          </a:solidFill>
          <a:latin typeface="Arial" pitchFamily="34" charset="0"/>
        </a:defRPr>
      </a:lvl7pPr>
      <a:lvl8pPr marL="1028700" algn="ctr" defTabSz="3527822" rtl="0" fontAlgn="base">
        <a:spcBef>
          <a:spcPct val="0"/>
        </a:spcBef>
        <a:spcAft>
          <a:spcPct val="0"/>
        </a:spcAft>
        <a:defRPr sz="17025">
          <a:solidFill>
            <a:schemeClr val="tx2"/>
          </a:solidFill>
          <a:latin typeface="Arial" pitchFamily="34" charset="0"/>
        </a:defRPr>
      </a:lvl8pPr>
      <a:lvl9pPr marL="1371600" algn="ctr" defTabSz="3527822" rtl="0" fontAlgn="base">
        <a:spcBef>
          <a:spcPct val="0"/>
        </a:spcBef>
        <a:spcAft>
          <a:spcPct val="0"/>
        </a:spcAft>
        <a:defRPr sz="17025">
          <a:solidFill>
            <a:schemeClr val="tx2"/>
          </a:solidFill>
          <a:latin typeface="Arial" pitchFamily="34" charset="0"/>
        </a:defRPr>
      </a:lvl9pPr>
    </p:titleStyle>
    <p:bodyStyle>
      <a:defPPr>
        <a:defRPr kern="1200" smtId="4294967295"/>
      </a:defPPr>
      <a:lvl1pPr marL="1323975" indent="-1323975" algn="l" defTabSz="3527822" rtl="0" eaLnBrk="0" fontAlgn="base" hangingPunct="0">
        <a:spcBef>
          <a:spcPct val="20000"/>
        </a:spcBef>
        <a:spcAft>
          <a:spcPct val="0"/>
        </a:spcAft>
        <a:buChar char="•"/>
        <a:defRPr sz="12375">
          <a:solidFill>
            <a:schemeClr val="tx1"/>
          </a:solidFill>
          <a:latin typeface="+mn-lt"/>
          <a:ea typeface="+mn-ea"/>
          <a:cs typeface="+mn-cs"/>
        </a:defRPr>
      </a:lvl1pPr>
      <a:lvl2pPr marL="2867025" indent="-1103710" algn="l" defTabSz="3527822" rtl="0" eaLnBrk="0" fontAlgn="base" hangingPunct="0">
        <a:spcBef>
          <a:spcPct val="20000"/>
        </a:spcBef>
        <a:spcAft>
          <a:spcPct val="0"/>
        </a:spcAft>
        <a:buChar char="–"/>
        <a:defRPr sz="10800">
          <a:solidFill>
            <a:schemeClr val="tx1"/>
          </a:solidFill>
          <a:latin typeface="+mn-lt"/>
        </a:defRPr>
      </a:lvl2pPr>
      <a:lvl3pPr marL="4410075" indent="-882254" algn="l" defTabSz="3527822" rtl="0" eaLnBrk="0" fontAlgn="base" hangingPunct="0">
        <a:spcBef>
          <a:spcPct val="20000"/>
        </a:spcBef>
        <a:spcAft>
          <a:spcPct val="0"/>
        </a:spcAft>
        <a:buChar char="•"/>
        <a:defRPr sz="9225">
          <a:solidFill>
            <a:schemeClr val="tx1"/>
          </a:solidFill>
          <a:latin typeface="+mn-lt"/>
        </a:defRPr>
      </a:lvl3pPr>
      <a:lvl4pPr marL="6172200" indent="-882254" algn="l" defTabSz="3527822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</a:defRPr>
      </a:lvl4pPr>
      <a:lvl5pPr marL="7935516" indent="-881063" algn="l" defTabSz="3527822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</a:defRPr>
      </a:lvl5pPr>
      <a:lvl6pPr marL="8278416" indent="-881063" algn="l" defTabSz="3527822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</a:defRPr>
      </a:lvl6pPr>
      <a:lvl7pPr marL="8621316" indent="-881063" algn="l" defTabSz="3527822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</a:defRPr>
      </a:lvl7pPr>
      <a:lvl8pPr marL="8964216" indent="-881063" algn="l" defTabSz="3527822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</a:defRPr>
      </a:lvl8pPr>
      <a:lvl9pPr marL="9307116" indent="-881063" algn="l" defTabSz="3527822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10" Type="http://schemas.openxmlformats.org/officeDocument/2006/relationships/image" Target="../media/image8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Rectangle 2071">
            <a:extLst>
              <a:ext uri="{FF2B5EF4-FFF2-40B4-BE49-F238E27FC236}">
                <a16:creationId xmlns:a16="http://schemas.microsoft.com/office/drawing/2014/main" id="{28965DF7-A744-9277-7D66-EBC774FBAD93}"/>
              </a:ext>
            </a:extLst>
          </p:cNvPr>
          <p:cNvSpPr/>
          <p:nvPr/>
        </p:nvSpPr>
        <p:spPr bwMode="auto">
          <a:xfrm>
            <a:off x="16840200" y="5102311"/>
            <a:ext cx="15706222" cy="35036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56358474-2172-0C91-C76D-545F10494075}"/>
              </a:ext>
            </a:extLst>
          </p:cNvPr>
          <p:cNvSpPr/>
          <p:nvPr/>
        </p:nvSpPr>
        <p:spPr bwMode="auto">
          <a:xfrm>
            <a:off x="304800" y="5029200"/>
            <a:ext cx="15706225" cy="35036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-76200" y="-43669"/>
            <a:ext cx="33042182" cy="483105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</a:ln>
          <a:effectLst/>
        </p:spPr>
        <p:txBody>
          <a:bodyPr lIns="102870" tIns="51435" rIns="102870" bIns="51435" anchor="ctr"/>
          <a:lstStyle>
            <a:defPPr>
              <a:defRPr kern="1200" smtId="4294967295"/>
            </a:defPPr>
          </a:lstStyle>
          <a:p>
            <a:pPr algn="ctr" defTabSz="3527822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3B51F6E-41A5-4D7C-9B15-CDBAC096BAD1}"/>
              </a:ext>
            </a:extLst>
          </p:cNvPr>
          <p:cNvSpPr txBox="1"/>
          <p:nvPr/>
        </p:nvSpPr>
        <p:spPr>
          <a:xfrm>
            <a:off x="9318807" y="361858"/>
            <a:ext cx="14249400" cy="124412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820815">
              <a:spcBef>
                <a:spcPct val="20000"/>
              </a:spcBef>
              <a:defRPr/>
            </a:pPr>
            <a:r>
              <a:rPr lang="en-US" sz="9000" b="1" dirty="0">
                <a:solidFill>
                  <a:schemeClr val="bg1"/>
                </a:solidFill>
                <a:latin typeface="Nunito Black" panose="00000A00000000000000" pitchFamily="2" charset="0"/>
              </a:rPr>
              <a:t>Ideal Badminton Serves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363635-BCEE-4B55-ADB3-58433C0697E0}"/>
              </a:ext>
            </a:extLst>
          </p:cNvPr>
          <p:cNvSpPr txBox="1"/>
          <p:nvPr/>
        </p:nvSpPr>
        <p:spPr>
          <a:xfrm>
            <a:off x="2726305" y="1585259"/>
            <a:ext cx="27432000" cy="29546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Noah Rosenzweig</a:t>
            </a:r>
            <a:br>
              <a:rPr lang="en-US" sz="6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 Physics &amp; Astronomy</a:t>
            </a:r>
            <a:br>
              <a:rPr lang="en-US" sz="6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Ithaca College</a:t>
            </a:r>
          </a:p>
        </p:txBody>
      </p: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26F03E9A-CD57-9F0C-342A-0744D7CD7D7C}"/>
              </a:ext>
            </a:extLst>
          </p:cNvPr>
          <p:cNvGrpSpPr/>
          <p:nvPr/>
        </p:nvGrpSpPr>
        <p:grpSpPr>
          <a:xfrm>
            <a:off x="304800" y="5032290"/>
            <a:ext cx="15706225" cy="8875418"/>
            <a:chOff x="292755" y="5586132"/>
            <a:chExt cx="15753129" cy="8875418"/>
          </a:xfrm>
          <a:solidFill>
            <a:schemeClr val="accent4"/>
          </a:solidFill>
        </p:grpSpPr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660D2150-C4B6-4E14-B13B-A9330CA02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933" y="13527977"/>
              <a:ext cx="14835996" cy="9335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4" tIns="34282" rIns="68564" bIns="34282">
              <a:spAutoFit/>
            </a:bodyPr>
            <a:lstStyle>
              <a:defPPr>
                <a:defRPr kern="1200" smtId="4294967295"/>
              </a:defPPr>
              <a:lvl1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1pPr>
              <a:lvl2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9pPr>
            </a:lstStyle>
            <a:p>
              <a:pPr algn="just">
                <a:lnSpc>
                  <a:spcPct val="110000"/>
                </a:lnSpc>
              </a:pPr>
              <a:r>
                <a:rPr lang="en-US" sz="5400" dirty="0">
                  <a:latin typeface="Open Sans" charset="0"/>
                  <a:ea typeface="Open Sans" charset="0"/>
                  <a:cs typeface="Open Sans" charset="0"/>
                </a:rPr>
                <a:t>Words</a:t>
              </a: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56B51769-050A-4089-A605-7F5F5554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55" y="5586132"/>
              <a:ext cx="15753129" cy="1126177"/>
            </a:xfrm>
            <a:prstGeom prst="rect">
              <a:avLst/>
            </a:prstGeom>
            <a:grpFill/>
            <a:ln w="12700">
              <a:noFill/>
              <a:miter lim="800000"/>
            </a:ln>
          </p:spPr>
          <p:txBody>
            <a:bodyPr wrap="none" lIns="205740" tIns="54864" rIns="205740" bIns="51422" anchor="ctr" anchorCtr="0"/>
            <a:lstStyle>
              <a:defPPr>
                <a:defRPr kern="1200" smtId="4294967295"/>
              </a:defPPr>
            </a:lstStyle>
            <a:p>
              <a:pPr algn="ctr" defTabSz="3526941">
                <a:defRPr/>
              </a:pPr>
              <a:r>
                <a:rPr lang="en-US" sz="7200" b="1" dirty="0">
                  <a:solidFill>
                    <a:schemeClr val="bg1"/>
                  </a:solidFill>
                  <a:latin typeface="Nunito" panose="00000500000000000000" pitchFamily="2" charset="0"/>
                </a:rPr>
                <a:t>Serving Conditions</a:t>
              </a:r>
            </a:p>
          </p:txBody>
        </p:sp>
      </p:grpSp>
      <p:sp>
        <p:nvSpPr>
          <p:cNvPr id="21" name="Rectangle 10">
            <a:extLst>
              <a:ext uri="{FF2B5EF4-FFF2-40B4-BE49-F238E27FC236}">
                <a16:creationId xmlns:a16="http://schemas.microsoft.com/office/drawing/2014/main" id="{D199CE64-341D-4865-BAC0-9C2B0065B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0200" y="5105400"/>
            <a:ext cx="15706222" cy="1126177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 smtId="4294967295"/>
            </a:defPPr>
          </a:lstStyle>
          <a:p>
            <a:pPr algn="ctr" defTabSz="3526941">
              <a:defRPr/>
            </a:pPr>
            <a:r>
              <a:rPr lang="en-US" sz="7200" b="1" dirty="0">
                <a:solidFill>
                  <a:schemeClr val="bg1"/>
                </a:solidFill>
                <a:latin typeface="Nunito" panose="00000500000000000000" pitchFamily="2" charset="0"/>
              </a:rPr>
              <a:t>Results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AFA6F402-87AC-CB00-C0BB-6560A8A3A9F9}"/>
              </a:ext>
            </a:extLst>
          </p:cNvPr>
          <p:cNvSpPr txBox="1"/>
          <p:nvPr/>
        </p:nvSpPr>
        <p:spPr>
          <a:xfrm>
            <a:off x="-61891" y="40309800"/>
            <a:ext cx="33042182" cy="4524315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 defTabSz="3526941">
              <a:defRPr/>
            </a:pPr>
            <a:r>
              <a:rPr lang="en-US" sz="7200" b="1" dirty="0">
                <a:solidFill>
                  <a:schemeClr val="bg1"/>
                </a:solidFill>
                <a:latin typeface="Nunito" panose="00000500000000000000" pitchFamily="2" charset="0"/>
              </a:rPr>
              <a:t>Acknowledgments</a:t>
            </a:r>
            <a:endParaRPr lang="en-US" sz="3600" dirty="0">
              <a:solidFill>
                <a:schemeClr val="bg1"/>
              </a:solidFill>
              <a:latin typeface="Nunito" panose="00000500000000000000" pitchFamily="2" charset="0"/>
            </a:endParaRPr>
          </a:p>
          <a:p>
            <a:pPr algn="ctr" defTabSz="3526941">
              <a:defRPr/>
            </a:pPr>
            <a:r>
              <a:rPr lang="en-US" sz="5400" dirty="0">
                <a:solidFill>
                  <a:schemeClr val="bg1"/>
                </a:solidFill>
                <a:latin typeface="+mn-lt"/>
              </a:rPr>
              <a:t>I would like to thank Dr. Colleen Countryman for all her guidance and help on this project, alongside my previous professors for building my coding knowledge, skills, and resources.</a:t>
            </a:r>
          </a:p>
          <a:p>
            <a:pPr algn="ctr" defTabSz="3526941">
              <a:defRPr/>
            </a:pPr>
            <a:r>
              <a:rPr lang="en-US" sz="5400" dirty="0">
                <a:solidFill>
                  <a:schemeClr val="bg1"/>
                </a:solidFill>
                <a:latin typeface="+mn-lt"/>
              </a:rPr>
              <a:t>Additionally, I would like to thank Jupyter and Spyder IDEs for their ease of use and functionalities.</a:t>
            </a:r>
          </a:p>
          <a:p>
            <a:pPr algn="ctr" defTabSz="3526941">
              <a:defRPr/>
            </a:pPr>
            <a:endParaRPr lang="en-US" sz="5400" dirty="0">
              <a:latin typeface="+mn-lt"/>
            </a:endParaRP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418E6029-BC8D-48A6-B73A-6AF8EE0DE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0198" y="31091024"/>
            <a:ext cx="15706222" cy="3275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beginner makes one of the four most ideal badminton services whilst throwing off their opponent, the shuttlecock will land within bounds, scoring a point!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017" y="1047623"/>
            <a:ext cx="7338936" cy="25614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>
              <a:schemeClr val="bg1"/>
            </a:glow>
          </a:effectLst>
        </p:spPr>
      </p:pic>
      <p:sp>
        <p:nvSpPr>
          <p:cNvPr id="4" name="AutoShape 2" descr="ddot \theta = \frac{a}{l}cos(\theta - \alpha) - \frac{g}{l}sin(\theta)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840196" y="22402800"/>
                <a:ext cx="15706223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en-US" sz="4000" b="1" dirty="0">
                    <a:latin typeface="+mj-lt"/>
                    <a:ea typeface="Open Sans" charset="0"/>
                    <a:cs typeface="Open Sans" charset="0"/>
                  </a:rPr>
                  <a:t>Figure 2: Ideal Shuttlecock Services; initial velocity of </a:t>
                </a:r>
                <a14:m>
                  <m:oMath xmlns:m="http://schemas.openxmlformats.org/officeDocument/2006/math">
                    <m:r>
                      <a:rPr lang="en-US" altLang="en-US" sz="4000" b="1" i="1" smtClean="0">
                        <a:latin typeface="Cambria Math" panose="02040503050406030204" pitchFamily="18" charset="0"/>
                        <a:ea typeface="Open Sans" charset="0"/>
                        <a:cs typeface="Open Sans" charset="0"/>
                      </a:rPr>
                      <m:t>𝟏𝟎</m:t>
                    </m:r>
                  </m:oMath>
                </a14:m>
                <a:r>
                  <a:rPr lang="en-US" altLang="en-US" sz="4000" b="1" dirty="0">
                    <a:latin typeface="+mj-lt"/>
                    <a:ea typeface="Open Sans" charset="0"/>
                    <a:cs typeface="Open Sans" charset="0"/>
                  </a:rPr>
                  <a:t> ft/s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0196" y="22402800"/>
                <a:ext cx="15706223" cy="707886"/>
              </a:xfrm>
              <a:prstGeom prst="rect">
                <a:avLst/>
              </a:prstGeom>
              <a:blipFill>
                <a:blip r:embed="rId3"/>
                <a:stretch>
                  <a:fillRect t="-14655" b="-37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6907377" y="6688559"/>
            <a:ext cx="1563904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4800" dirty="0"/>
              <a:t>*Words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40200" y="35709285"/>
            <a:ext cx="15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</a:rPr>
              <a:t>See </a:t>
            </a:r>
            <a:r>
              <a:rPr lang="en-US" sz="3600" dirty="0" err="1">
                <a:effectLst/>
              </a:rPr>
              <a:t>Github</a:t>
            </a:r>
            <a:r>
              <a:rPr lang="en-US" sz="3600" dirty="0">
                <a:effectLst/>
              </a:rPr>
              <a:t> for full References and other related items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B91490-7D80-4003-D03E-A5F4D79A8AFF}"/>
              </a:ext>
            </a:extLst>
          </p:cNvPr>
          <p:cNvSpPr txBox="1"/>
          <p:nvPr/>
        </p:nvSpPr>
        <p:spPr>
          <a:xfrm>
            <a:off x="31746782" y="-197315"/>
            <a:ext cx="12192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e-IL" sz="5400" dirty="0">
                <a:solidFill>
                  <a:schemeClr val="bg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ב"ה</a:t>
            </a:r>
            <a:endParaRPr lang="en-US" altLang="en-US" sz="5400" b="1" dirty="0">
              <a:solidFill>
                <a:schemeClr val="bg1"/>
              </a:solidFill>
              <a:latin typeface="FrankRuehl" panose="020E0503060101010101" pitchFamily="34" charset="-79"/>
              <a:ea typeface="Open Sans" charset="0"/>
              <a:cs typeface="FrankRuehl" panose="020E050306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134ACF3-812B-A5C8-62F2-0F6883F2F591}"/>
                  </a:ext>
                </a:extLst>
              </p:cNvPr>
              <p:cNvSpPr txBox="1"/>
              <p:nvPr/>
            </p:nvSpPr>
            <p:spPr>
              <a:xfrm>
                <a:off x="16840200" y="26974800"/>
                <a:ext cx="15706221" cy="193899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en-US" sz="4000" b="1" dirty="0">
                    <a:latin typeface="+mj-lt"/>
                    <a:ea typeface="Open Sans" charset="0"/>
                    <a:cs typeface="Open Sans" charset="0"/>
                  </a:rPr>
                  <a:t>Table 1: Listed are the angles for ideal serves;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  <a:ea typeface="Open Sans" charset="0"/>
                        <a:cs typeface="Open Sans" charset="0"/>
                      </a:rPr>
                      <m:t>𝜽</m:t>
                    </m:r>
                  </m:oMath>
                </a14:m>
                <a:r>
                  <a:rPr lang="en-US" sz="4000" b="1" dirty="0">
                    <a:latin typeface="Open Sans" charset="0"/>
                    <a:ea typeface="Open Sans" charset="0"/>
                    <a:cs typeface="Open Sans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  <a:ea typeface="Open Sans" charset="0"/>
                        <a:cs typeface="Open Sans" charset="0"/>
                      </a:rPr>
                      <m:t>𝝓</m:t>
                    </m:r>
                  </m:oMath>
                </a14:m>
                <a:r>
                  <a:rPr lang="en-US" altLang="en-US" sz="4000" b="1" dirty="0">
                    <a:latin typeface="+mj-lt"/>
                    <a:ea typeface="Open Sans" charset="0"/>
                    <a:cs typeface="Open Sans" charset="0"/>
                  </a:rPr>
                  <a:t> are measured up and to the left from the “floor” and “midline” of the court, respectively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134ACF3-812B-A5C8-62F2-0F6883F2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0200" y="26974800"/>
                <a:ext cx="15706221" cy="1938992"/>
              </a:xfrm>
              <a:prstGeom prst="rect">
                <a:avLst/>
              </a:prstGeom>
              <a:blipFill>
                <a:blip r:embed="rId7"/>
                <a:stretch>
                  <a:fillRect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83" name="Group 2082">
            <a:extLst>
              <a:ext uri="{FF2B5EF4-FFF2-40B4-BE49-F238E27FC236}">
                <a16:creationId xmlns:a16="http://schemas.microsoft.com/office/drawing/2014/main" id="{75E2852D-E2A6-0F22-B9ED-EA99552837D1}"/>
              </a:ext>
            </a:extLst>
          </p:cNvPr>
          <p:cNvGrpSpPr/>
          <p:nvPr/>
        </p:nvGrpSpPr>
        <p:grpSpPr>
          <a:xfrm>
            <a:off x="304800" y="16595365"/>
            <a:ext cx="15706225" cy="4893035"/>
            <a:chOff x="356208" y="28098218"/>
            <a:chExt cx="15706225" cy="4893035"/>
          </a:xfrm>
        </p:grpSpPr>
        <p:sp>
          <p:nvSpPr>
            <p:cNvPr id="26" name="TextBox 19">
              <a:extLst>
                <a:ext uri="{FF2B5EF4-FFF2-40B4-BE49-F238E27FC236}">
                  <a16:creationId xmlns:a16="http://schemas.microsoft.com/office/drawing/2014/main" id="{08B27C09-FD47-44CE-8AD0-B239C49C4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08" y="29474017"/>
              <a:ext cx="15706224" cy="837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4" tIns="34282" rIns="68564" bIns="34282">
              <a:spAutoFit/>
            </a:bodyPr>
            <a:lstStyle>
              <a:defPPr>
                <a:defRPr kern="1200" smtId="4294967295"/>
              </a:defPPr>
              <a:lvl1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1pPr>
              <a:lvl2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9pPr>
            </a:lstStyle>
            <a:p>
              <a:pPr algn="just">
                <a:lnSpc>
                  <a:spcPct val="110000"/>
                </a:lnSpc>
              </a:pPr>
              <a:r>
                <a:rPr lang="en-US" sz="4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From Danby, we can find the ODEs to be: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42D695F-B075-ACAF-58EF-ED224C600A92}"/>
                    </a:ext>
                  </a:extLst>
                </p:cNvPr>
                <p:cNvSpPr txBox="1"/>
                <p:nvPr/>
              </p:nvSpPr>
              <p:spPr>
                <a:xfrm>
                  <a:off x="356209" y="30308018"/>
                  <a:ext cx="13070248" cy="26832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4800" b="0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 −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∗ </m:t>
                      </m:r>
                      <m:rad>
                        <m:radPr>
                          <m:deg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4800" i="1">
                          <a:latin typeface="Cambria Math" panose="02040503050406030204" pitchFamily="18" charset="0"/>
                        </a:rPr>
                        <m:t>∗ </m:t>
                      </m:r>
                      <m:acc>
                        <m:accPr>
                          <m:chr m:val="̇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a14:m>
                  <a:endParaRPr lang="en-US" sz="480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sz="4800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= −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∗ </m:t>
                      </m:r>
                      <m:rad>
                        <m:radPr>
                          <m:deg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4800" i="1">
                          <a:latin typeface="Cambria Math" panose="02040503050406030204" pitchFamily="18" charset="0"/>
                        </a:rPr>
                        <m:t>∗ </m:t>
                      </m:r>
                      <m:acc>
                        <m:accPr>
                          <m:chr m:val="̇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br>
                    <a:rPr lang="en-US" sz="4800" dirty="0"/>
                  </a:br>
                  <a:r>
                    <a:rPr lang="en-US" sz="4800" dirty="0"/>
                    <a:t>	   </a:t>
                  </a:r>
                  <a14:m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ar-AE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4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ar-AE" sz="4800" i="1">
                          <a:latin typeface="Cambria Math" panose="02040503050406030204" pitchFamily="18" charset="0"/>
                        </a:rPr>
                        <m:t>= −</m:t>
                      </m:r>
                      <m:sSub>
                        <m:sSubPr>
                          <m:ctrlPr>
                            <a:rPr lang="ar-AE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4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ar-AE" sz="48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ar-AE" sz="4800" i="1">
                          <a:latin typeface="Cambria Math" panose="02040503050406030204" pitchFamily="18" charset="0"/>
                        </a:rPr>
                        <m:t>∗ </m:t>
                      </m:r>
                      <m:rad>
                        <m:radPr>
                          <m:degHide m:val="on"/>
                          <m:ctrlPr>
                            <a:rPr lang="ar-AE" sz="4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ar-AE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ar-AE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4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ar-AE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ar-AE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4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ar-AE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48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ar-AE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ar-AE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4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p>
                              <m:r>
                                <a:rPr lang="ar-AE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ar-AE" sz="4800" i="1">
                          <a:latin typeface="Cambria Math" panose="02040503050406030204" pitchFamily="18" charset="0"/>
                        </a:rPr>
                        <m:t>∗ </m:t>
                      </m:r>
                      <m:acc>
                        <m:accPr>
                          <m:chr m:val="̇"/>
                          <m:ctrlPr>
                            <a:rPr lang="ar-AE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4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ar-AE" sz="48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ar-AE" sz="48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endParaRPr lang="en-US" sz="48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42D695F-B075-ACAF-58EF-ED224C600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09" y="30308018"/>
                  <a:ext cx="13070248" cy="268323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8" name="Rectangle 10">
              <a:extLst>
                <a:ext uri="{FF2B5EF4-FFF2-40B4-BE49-F238E27FC236}">
                  <a16:creationId xmlns:a16="http://schemas.microsoft.com/office/drawing/2014/main" id="{9A618A84-3AA2-1DD6-4466-F4CDA19EC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08" y="28098218"/>
              <a:ext cx="15706225" cy="1126177"/>
            </a:xfrm>
            <a:prstGeom prst="rect">
              <a:avLst/>
            </a:prstGeom>
            <a:solidFill>
              <a:schemeClr val="accent4"/>
            </a:solidFill>
            <a:ln w="12700">
              <a:noFill/>
              <a:miter lim="800000"/>
            </a:ln>
          </p:spPr>
          <p:txBody>
            <a:bodyPr wrap="none" lIns="205740" tIns="54864" rIns="205740" bIns="51422" anchor="ctr" anchorCtr="0"/>
            <a:lstStyle>
              <a:defPPr>
                <a:defRPr kern="1200" smtId="4294967295"/>
              </a:defPPr>
            </a:lstStyle>
            <a:p>
              <a:pPr algn="ctr" defTabSz="3526941">
                <a:defRPr/>
              </a:pPr>
              <a:r>
                <a:rPr lang="en-US" sz="7200" b="1" dirty="0">
                  <a:solidFill>
                    <a:schemeClr val="bg1"/>
                  </a:solidFill>
                  <a:latin typeface="Nunito" panose="00000500000000000000" pitchFamily="2" charset="0"/>
                </a:rPr>
                <a:t>Equations of Motion</a:t>
              </a:r>
            </a:p>
          </p:txBody>
        </p:sp>
      </p:grpSp>
      <p:sp>
        <p:nvSpPr>
          <p:cNvPr id="2069" name="Rectangle 10">
            <a:extLst>
              <a:ext uri="{FF2B5EF4-FFF2-40B4-BE49-F238E27FC236}">
                <a16:creationId xmlns:a16="http://schemas.microsoft.com/office/drawing/2014/main" id="{8B06744A-61E3-0942-94C1-536243FCB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0198" y="34566285"/>
            <a:ext cx="15706222" cy="1126177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 smtId="4294967295"/>
            </a:defPPr>
          </a:lstStyle>
          <a:p>
            <a:pPr algn="ctr" defTabSz="3526941">
              <a:defRPr/>
            </a:pPr>
            <a:r>
              <a:rPr lang="en-US" sz="7200" b="1" dirty="0">
                <a:solidFill>
                  <a:schemeClr val="bg1"/>
                </a:solidFill>
                <a:latin typeface="Nunito" panose="00000500000000000000" pitchFamily="2" charset="0"/>
              </a:rPr>
              <a:t>References</a:t>
            </a:r>
          </a:p>
        </p:txBody>
      </p:sp>
      <p:sp>
        <p:nvSpPr>
          <p:cNvPr id="2070" name="Rectangle 10">
            <a:extLst>
              <a:ext uri="{FF2B5EF4-FFF2-40B4-BE49-F238E27FC236}">
                <a16:creationId xmlns:a16="http://schemas.microsoft.com/office/drawing/2014/main" id="{49582862-A778-4373-86F9-63A099975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0198" y="29807136"/>
            <a:ext cx="15706222" cy="1126177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 smtId="4294967295"/>
            </a:defPPr>
          </a:lstStyle>
          <a:p>
            <a:pPr algn="ctr" defTabSz="3526941">
              <a:defRPr/>
            </a:pPr>
            <a:r>
              <a:rPr lang="en-US" sz="7200" b="1" dirty="0">
                <a:solidFill>
                  <a:schemeClr val="bg1"/>
                </a:solidFill>
                <a:latin typeface="Nunito" panose="00000500000000000000" pitchFamily="2" charset="0"/>
              </a:rPr>
              <a:t>Conclusion</a:t>
            </a:r>
          </a:p>
        </p:txBody>
      </p:sp>
      <p:pic>
        <p:nvPicPr>
          <p:cNvPr id="2074" name="Picture 2073" descr="A person in a suit&#10;&#10;Description automatically generated">
            <a:extLst>
              <a:ext uri="{FF2B5EF4-FFF2-40B4-BE49-F238E27FC236}">
                <a16:creationId xmlns:a16="http://schemas.microsoft.com/office/drawing/2014/main" id="{BA3BA39F-0F67-3C5B-D4F8-1FF472ED45E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6"/>
          <a:stretch/>
        </p:blipFill>
        <p:spPr>
          <a:xfrm>
            <a:off x="1498962" y="188462"/>
            <a:ext cx="4223657" cy="4383538"/>
          </a:xfrm>
          <a:prstGeom prst="rect">
            <a:avLst/>
          </a:prstGeom>
        </p:spPr>
      </p:pic>
      <p:pic>
        <p:nvPicPr>
          <p:cNvPr id="2091" name="Picture 2090" descr="A person playing badminton&#10;&#10;Description automatically generated">
            <a:extLst>
              <a:ext uri="{FF2B5EF4-FFF2-40B4-BE49-F238E27FC236}">
                <a16:creationId xmlns:a16="http://schemas.microsoft.com/office/drawing/2014/main" id="{2E1948A8-A1E0-4C20-66E2-28492954DBC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8"/>
          <a:stretch/>
        </p:blipFill>
        <p:spPr>
          <a:xfrm>
            <a:off x="542453" y="6324600"/>
            <a:ext cx="15230947" cy="83983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DE3F1BE-5C99-31E9-47F4-C5C89A90BDB0}"/>
              </a:ext>
            </a:extLst>
          </p:cNvPr>
          <p:cNvSpPr txBox="1"/>
          <p:nvPr/>
        </p:nvSpPr>
        <p:spPr>
          <a:xfrm>
            <a:off x="371974" y="38142208"/>
            <a:ext cx="1559643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en-US" sz="4000" b="1" dirty="0">
                <a:latin typeface="+mj-lt"/>
                <a:ea typeface="Open Sans" charset="0"/>
                <a:cs typeface="Open Sans" charset="0"/>
              </a:rPr>
              <a:t>Figure 1: Mimicking J.M.A. Danby, a 2D trajectory graph of a shuttlecock’s flight path with an initial velocity of   50 ft/s, 80</a:t>
            </a:r>
            <a:r>
              <a:rPr lang="en-US" altLang="en-US" sz="4000" b="1" dirty="0">
                <a:latin typeface="Trebuchet MS" panose="020B0603020202020204" pitchFamily="34" charset="0"/>
                <a:ea typeface="Open Sans" charset="0"/>
                <a:cs typeface="Open Sans" charset="0"/>
              </a:rPr>
              <a:t>°</a:t>
            </a:r>
            <a:r>
              <a:rPr lang="en-US" altLang="en-US" sz="4000" b="1" dirty="0">
                <a:latin typeface="+mj-lt"/>
                <a:ea typeface="Open Sans" charset="0"/>
                <a:cs typeface="Open Sans" charset="0"/>
              </a:rPr>
              <a:t> above the x-axis</a:t>
            </a:r>
          </a:p>
        </p:txBody>
      </p:sp>
      <p:pic>
        <p:nvPicPr>
          <p:cNvPr id="2098" name="Picture 2097" descr="A graph of a graph&#10;&#10;Description automatically generated">
            <a:extLst>
              <a:ext uri="{FF2B5EF4-FFF2-40B4-BE49-F238E27FC236}">
                <a16:creationId xmlns:a16="http://schemas.microsoft.com/office/drawing/2014/main" id="{D93EECFE-667B-50CD-4861-4486875184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5" y="21740000"/>
            <a:ext cx="8961458" cy="7931581"/>
          </a:xfrm>
          <a:prstGeom prst="rect">
            <a:avLst/>
          </a:prstGeom>
        </p:spPr>
      </p:pic>
      <p:pic>
        <p:nvPicPr>
          <p:cNvPr id="2101" name="Picture 2100" descr="A graph of a shuttlecock service&#10;&#10;Description automatically generated">
            <a:extLst>
              <a:ext uri="{FF2B5EF4-FFF2-40B4-BE49-F238E27FC236}">
                <a16:creationId xmlns:a16="http://schemas.microsoft.com/office/drawing/2014/main" id="{07E826D5-56D6-95EF-E81D-4AD7BE8414E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6" t="1086" r="5592" b="2515"/>
          <a:stretch/>
        </p:blipFill>
        <p:spPr>
          <a:xfrm>
            <a:off x="16891120" y="6419156"/>
            <a:ext cx="15655295" cy="15697630"/>
          </a:xfrm>
          <a:prstGeom prst="rect">
            <a:avLst/>
          </a:prstGeom>
        </p:spPr>
      </p:pic>
      <p:sp>
        <p:nvSpPr>
          <p:cNvPr id="2102" name="Rectangle 2101">
            <a:extLst>
              <a:ext uri="{FF2B5EF4-FFF2-40B4-BE49-F238E27FC236}">
                <a16:creationId xmlns:a16="http://schemas.microsoft.com/office/drawing/2014/main" id="{BAEC9EEC-68AA-0672-EEFF-048B5396391B}"/>
              </a:ext>
            </a:extLst>
          </p:cNvPr>
          <p:cNvSpPr/>
          <p:nvPr/>
        </p:nvSpPr>
        <p:spPr bwMode="auto">
          <a:xfrm>
            <a:off x="18745200" y="23583195"/>
            <a:ext cx="11963400" cy="3191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61" name="Table 2060">
                <a:extLst>
                  <a:ext uri="{FF2B5EF4-FFF2-40B4-BE49-F238E27FC236}">
                    <a16:creationId xmlns:a16="http://schemas.microsoft.com/office/drawing/2014/main" id="{BEA26A73-EE1D-08D5-660D-25CA964B05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11874"/>
                  </p:ext>
                </p:extLst>
              </p:nvPr>
            </p:nvGraphicFramePr>
            <p:xfrm>
              <a:off x="18894169" y="23740580"/>
              <a:ext cx="11598275" cy="29190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255">
                      <a:extLst>
                        <a:ext uri="{9D8B030D-6E8A-4147-A177-3AD203B41FA5}">
                          <a16:colId xmlns:a16="http://schemas.microsoft.com/office/drawing/2014/main" val="4214203877"/>
                        </a:ext>
                      </a:extLst>
                    </a:gridCol>
                    <a:gridCol w="2675255">
                      <a:extLst>
                        <a:ext uri="{9D8B030D-6E8A-4147-A177-3AD203B41FA5}">
                          <a16:colId xmlns:a16="http://schemas.microsoft.com/office/drawing/2014/main" val="3902333488"/>
                        </a:ext>
                      </a:extLst>
                    </a:gridCol>
                    <a:gridCol w="2675255">
                      <a:extLst>
                        <a:ext uri="{9D8B030D-6E8A-4147-A177-3AD203B41FA5}">
                          <a16:colId xmlns:a16="http://schemas.microsoft.com/office/drawing/2014/main" val="1949994457"/>
                        </a:ext>
                      </a:extLst>
                    </a:gridCol>
                    <a:gridCol w="2675255">
                      <a:extLst>
                        <a:ext uri="{9D8B030D-6E8A-4147-A177-3AD203B41FA5}">
                          <a16:colId xmlns:a16="http://schemas.microsoft.com/office/drawing/2014/main" val="3447886354"/>
                        </a:ext>
                      </a:extLst>
                    </a:gridCol>
                    <a:gridCol w="2675255">
                      <a:extLst>
                        <a:ext uri="{9D8B030D-6E8A-4147-A177-3AD203B41FA5}">
                          <a16:colId xmlns:a16="http://schemas.microsoft.com/office/drawing/2014/main" val="2259949506"/>
                        </a:ext>
                      </a:extLst>
                    </a:gridCol>
                  </a:tblGrid>
                  <a:tr h="973032">
                    <a:tc>
                      <a:txBody>
                        <a:bodyPr/>
                        <a:lstStyle/>
                        <a:p>
                          <a:pPr algn="ctr"/>
                          <a:endParaRPr lang="en-US" sz="5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1" dirty="0">
                              <a:solidFill>
                                <a:schemeClr val="tx1"/>
                              </a:solidFill>
                            </a:rPr>
                            <a:t>Fr. L.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180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1" dirty="0">
                              <a:solidFill>
                                <a:schemeClr val="tx1"/>
                              </a:solidFill>
                            </a:rPr>
                            <a:t>Fr. R.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E3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1" dirty="0">
                              <a:solidFill>
                                <a:schemeClr val="tx1"/>
                              </a:solidFill>
                            </a:rPr>
                            <a:t>Bk. L.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8431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1" dirty="0">
                              <a:solidFill>
                                <a:schemeClr val="tx1"/>
                              </a:solidFill>
                            </a:rPr>
                            <a:t>Bk. R.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70F8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922124"/>
                      </a:ext>
                    </a:extLst>
                  </a:tr>
                  <a:tr h="97303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sz="5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𝟕𝟖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𝟎𝟕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5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180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𝟕𝟖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𝟑𝟓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5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E3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𝟕𝟐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5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8431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𝟏𝟗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𝟗𝟔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5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70F8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635898"/>
                      </a:ext>
                    </a:extLst>
                  </a:tr>
                  <a:tr h="97303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oMath>
                            </m:oMathPara>
                          </a14:m>
                          <a:endParaRPr lang="en-US" sz="5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𝟑𝟐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5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180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5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EE3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5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8431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en-US" sz="5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5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870F8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85705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61" name="Table 2060">
                <a:extLst>
                  <a:ext uri="{FF2B5EF4-FFF2-40B4-BE49-F238E27FC236}">
                    <a16:creationId xmlns:a16="http://schemas.microsoft.com/office/drawing/2014/main" id="{BEA26A73-EE1D-08D5-660D-25CA964B05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11874"/>
                  </p:ext>
                </p:extLst>
              </p:nvPr>
            </p:nvGraphicFramePr>
            <p:xfrm>
              <a:off x="18894169" y="23740580"/>
              <a:ext cx="11598275" cy="29190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255">
                      <a:extLst>
                        <a:ext uri="{9D8B030D-6E8A-4147-A177-3AD203B41FA5}">
                          <a16:colId xmlns:a16="http://schemas.microsoft.com/office/drawing/2014/main" val="4214203877"/>
                        </a:ext>
                      </a:extLst>
                    </a:gridCol>
                    <a:gridCol w="2675255">
                      <a:extLst>
                        <a:ext uri="{9D8B030D-6E8A-4147-A177-3AD203B41FA5}">
                          <a16:colId xmlns:a16="http://schemas.microsoft.com/office/drawing/2014/main" val="3902333488"/>
                        </a:ext>
                      </a:extLst>
                    </a:gridCol>
                    <a:gridCol w="2675255">
                      <a:extLst>
                        <a:ext uri="{9D8B030D-6E8A-4147-A177-3AD203B41FA5}">
                          <a16:colId xmlns:a16="http://schemas.microsoft.com/office/drawing/2014/main" val="1949994457"/>
                        </a:ext>
                      </a:extLst>
                    </a:gridCol>
                    <a:gridCol w="2675255">
                      <a:extLst>
                        <a:ext uri="{9D8B030D-6E8A-4147-A177-3AD203B41FA5}">
                          <a16:colId xmlns:a16="http://schemas.microsoft.com/office/drawing/2014/main" val="3447886354"/>
                        </a:ext>
                      </a:extLst>
                    </a:gridCol>
                    <a:gridCol w="2675255">
                      <a:extLst>
                        <a:ext uri="{9D8B030D-6E8A-4147-A177-3AD203B41FA5}">
                          <a16:colId xmlns:a16="http://schemas.microsoft.com/office/drawing/2014/main" val="2259949506"/>
                        </a:ext>
                      </a:extLst>
                    </a:gridCol>
                  </a:tblGrid>
                  <a:tr h="973032">
                    <a:tc>
                      <a:txBody>
                        <a:bodyPr/>
                        <a:lstStyle/>
                        <a:p>
                          <a:pPr algn="ctr"/>
                          <a:endParaRPr lang="en-US" sz="5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1" dirty="0">
                              <a:solidFill>
                                <a:schemeClr val="tx1"/>
                              </a:solidFill>
                            </a:rPr>
                            <a:t>Fr. L.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180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1" dirty="0">
                              <a:solidFill>
                                <a:schemeClr val="tx1"/>
                              </a:solidFill>
                            </a:rPr>
                            <a:t>Fr. R.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E3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1" dirty="0">
                              <a:solidFill>
                                <a:schemeClr val="tx1"/>
                              </a:solidFill>
                            </a:rPr>
                            <a:t>Bk. L.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8431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1" dirty="0">
                              <a:solidFill>
                                <a:schemeClr val="tx1"/>
                              </a:solidFill>
                            </a:rPr>
                            <a:t>Bk. R.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70F8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922124"/>
                      </a:ext>
                    </a:extLst>
                  </a:tr>
                  <a:tr h="973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80" t="-114375" r="-1196599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3713" t="-114375" r="-300683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3409" t="-114375" r="-200000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33941" t="-114375" r="-100456" b="-1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33941" t="-114375" r="-456" b="-10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635898"/>
                      </a:ext>
                    </a:extLst>
                  </a:tr>
                  <a:tr h="9730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3"/>
                          <a:stretch>
                            <a:fillRect l="-680" t="-214375" r="-1196599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3"/>
                          <a:stretch>
                            <a:fillRect l="-33713" t="-214375" r="-300683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3"/>
                          <a:stretch>
                            <a:fillRect l="-133409" t="-214375" r="-200000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3"/>
                          <a:stretch>
                            <a:fillRect l="-233941" t="-214375" r="-100456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3"/>
                          <a:stretch>
                            <a:fillRect l="-333941" t="-214375" r="-456" b="-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85705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108" name="Picture 2107" descr="A graph of a shuttlecock service velocity&#10;&#10;Description automatically generated">
            <a:extLst>
              <a:ext uri="{FF2B5EF4-FFF2-40B4-BE49-F238E27FC236}">
                <a16:creationId xmlns:a16="http://schemas.microsoft.com/office/drawing/2014/main" id="{2168929B-C656-B530-D79D-99729C9B116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5" t="6431" r="11037" b="15155"/>
          <a:stretch/>
        </p:blipFill>
        <p:spPr>
          <a:xfrm>
            <a:off x="2957758" y="24325876"/>
            <a:ext cx="12722098" cy="13561891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intuitivecerulean|09-2018"/>
</p:tagLst>
</file>

<file path=ppt/theme/theme1.xml><?xml version="1.0" encoding="utf-8"?>
<a:theme xmlns:a="http://schemas.openxmlformats.org/drawingml/2006/main" name="Default Desig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14253</TotalTime>
  <Words>299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Cambria Math</vt:lpstr>
      <vt:lpstr>FrankRuehl</vt:lpstr>
      <vt:lpstr>Nunito</vt:lpstr>
      <vt:lpstr>Nunito Black</vt:lpstr>
      <vt:lpstr>Open Sans</vt:lpstr>
      <vt:lpstr>Trebuchet MS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Noah Rosenzweig</cp:lastModifiedBy>
  <cp:revision>48</cp:revision>
  <cp:lastPrinted>2019-05-01T14:25:46Z</cp:lastPrinted>
  <dcterms:modified xsi:type="dcterms:W3CDTF">2024-04-28T19:59:00Z</dcterms:modified>
  <cp:category>research posters template</cp:category>
</cp:coreProperties>
</file>