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5" r:id="rId7"/>
    <p:sldId id="260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25462-A5C1-440A-B23E-8ABA9D88D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D6842E-0583-46CC-BAAF-478567D3E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6AAE6-0FC6-44D4-93F8-299D727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8759-4BF3-4CF3-9301-13DC23F1313D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F3734-F1E1-421F-B3A4-29293719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64676-2518-40AB-A770-6D2AD0E9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43-E4D2-4603-BE01-2F9BE749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0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2C89A-8E02-4DEA-A104-070F4009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192CE7-F6E0-4277-BFCA-96093B6A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9748F-E673-489B-A66A-6D79002E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8759-4BF3-4CF3-9301-13DC23F1313D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E4AC6-5015-4135-B176-47FDE38B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D4FC8-602F-48B2-99AB-7AA66560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43-E4D2-4603-BE01-2F9BE749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1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4BD384-5FEC-4C84-A371-6525CFBEF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027482-5816-49D9-B15F-715624C71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C3D9C3-29D4-4DEC-BE74-BBE96CFD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8759-4BF3-4CF3-9301-13DC23F1313D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CB210-47D7-4453-870F-03C0DDB7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41E34-2679-4FA8-9A6E-CE3CD384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43-E4D2-4603-BE01-2F9BE749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48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11155-D966-43C1-8FBB-B18EF866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FC85D-455B-44AA-88D4-0F5C51C2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B6598-4CC8-4767-AB15-DC5B051B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8759-4BF3-4CF3-9301-13DC23F1313D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1FEAC-4FC6-4A32-8B20-4EBDA286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B4010-9AB1-4A57-B369-0090B99F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43-E4D2-4603-BE01-2F9BE749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30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EEE39-A620-4B5B-8454-81FC5FA4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DC092-9F42-4A9F-A929-5A2057646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EF45E-77F8-41B2-AFEA-FF3644A0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8759-4BF3-4CF3-9301-13DC23F1313D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A3723-7E45-4DAE-BDED-A203674C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D69BC-23DF-42AA-9852-25DEB32A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43-E4D2-4603-BE01-2F9BE749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7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C6DEF-E415-4884-B853-0D17C8DB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C2F98-8B15-4F4B-B8DE-B660E2BF2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37928D-6201-4693-AC48-B97F17204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166951-AE85-48C8-8FCE-05903D55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8759-4BF3-4CF3-9301-13DC23F1313D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1C8AA-17B8-4C4F-8909-97102B3A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326B29-E0FD-4029-ABE4-D8BC8548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43-E4D2-4603-BE01-2F9BE749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6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E3665-E2B3-4D95-B7B9-EA20F423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A6FAF-2A4F-401A-AF5B-C7EA1C00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B0702B-3487-4FC6-993E-7D3FAAF4F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5730EA-6338-4AD6-BA71-17785B4C3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3AA7BF-1A41-4B84-A848-E81448B6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281AA7-48A6-4886-ACC7-525E4886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8759-4BF3-4CF3-9301-13DC23F1313D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071D3-C0D7-4887-A6B7-BC6252E4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964DFD-BA8C-4CA9-810C-A0ED75BD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43-E4D2-4603-BE01-2F9BE749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7CD2C-63A4-4BBE-90B8-5BBC0230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11A694-B021-47F8-90DC-894E6A7F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8759-4BF3-4CF3-9301-13DC23F1313D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12DFDD-0CF6-4224-870D-967D1BA8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B44953-6537-4E09-8472-3F1531ED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43-E4D2-4603-BE01-2F9BE749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9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799713-F537-4022-B471-AAD8EFDF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8759-4BF3-4CF3-9301-13DC23F1313D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D8E8C5-23C8-4784-8AD0-14630365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5ACD1-2880-4E31-8A9C-13B34BF3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43-E4D2-4603-BE01-2F9BE749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8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4CA34-47D4-4A16-9031-9835A009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60F0F-1BC1-4110-ACC0-9C1E0259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513ED5-44EC-4456-ADC1-8DC14181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689A0B-9212-4D51-BAD3-19F4F505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8759-4BF3-4CF3-9301-13DC23F1313D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04D07-B19C-42F1-8D98-5A424429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9A88F-61F7-4857-8A2C-CABF452A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43-E4D2-4603-BE01-2F9BE749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3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A4176-7164-4806-B02C-10A13363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75C1F1-40B4-4603-BE11-629A784F6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63386-1E57-479B-9931-08E7F6977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BDDB0-7B8D-4E3F-9877-8A8DFA0A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8759-4BF3-4CF3-9301-13DC23F1313D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630EF-3707-43A5-ACB9-6A22203E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CE6EC-CAB4-4AC6-8893-A6BEC422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43-E4D2-4603-BE01-2F9BE749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5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E292CE-934E-4D9C-AC3A-7129171A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658DD-12EF-475E-B1FF-8FA11BA4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87FA4-E85D-49C4-8F99-F75D0DE35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D8759-4BF3-4CF3-9301-13DC23F1313D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C9724-49BA-492F-8556-F27F16643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3A951-4628-4011-A0DD-32839498F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8943-E4D2-4603-BE01-2F9BE749F7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1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C751EB-F21C-4AA6-970E-4CF4CED3564E}"/>
              </a:ext>
            </a:extLst>
          </p:cNvPr>
          <p:cNvSpPr/>
          <p:nvPr/>
        </p:nvSpPr>
        <p:spPr>
          <a:xfrm>
            <a:off x="265788" y="198377"/>
            <a:ext cx="4164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谱聚类概述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5D2AF2-69B7-4EA2-9B55-F6D8D323992A}"/>
              </a:ext>
            </a:extLst>
          </p:cNvPr>
          <p:cNvSpPr/>
          <p:nvPr/>
        </p:nvSpPr>
        <p:spPr>
          <a:xfrm>
            <a:off x="1656894" y="2136338"/>
            <a:ext cx="88782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谱聚类是从图论中演化出来的算法，后来在聚类中得到了广泛的应用。它的主要思想是把所有的数据看做空间中的点，这些点之间可以用边连接起来。距离较远的两个点之间的边权重值较低，而距离较近的两个点之间的边权重值较高，通过对所有数据点组成的图进行切图，让切图后不同的子图间边权重和尽可能的低，而子图内的边权重和尽可能的高，从而达到聚类的目的。</a:t>
            </a:r>
          </a:p>
          <a:p>
            <a:endParaRPr lang="zh-CN" altLang="en-US" dirty="0"/>
          </a:p>
          <a:p>
            <a:r>
              <a:rPr lang="zh-CN" altLang="en-US" dirty="0"/>
              <a:t>　 乍一看，这个算法原理的确简单，但是要完全理解这个算法的话，需要对图论中的无向图，线性代数和矩阵分析都有一定的了解。下面我们就从这些需要的基础知识开始，一步步学习谱聚类。</a:t>
            </a:r>
          </a:p>
        </p:txBody>
      </p:sp>
    </p:spTree>
    <p:extLst>
      <p:ext uri="{BB962C8B-B14F-4D97-AF65-F5344CB8AC3E}">
        <p14:creationId xmlns:p14="http://schemas.microsoft.com/office/powerpoint/2010/main" val="409140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05BE49-7977-40DF-9A8B-90A1580E4A28}"/>
              </a:ext>
            </a:extLst>
          </p:cNvPr>
          <p:cNvSpPr/>
          <p:nvPr/>
        </p:nvSpPr>
        <p:spPr>
          <a:xfrm>
            <a:off x="756745" y="1048406"/>
            <a:ext cx="5773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https://github.com/NH333/WeekReport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E14DDF-2E83-4A86-850E-B145482F5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50" y="1909366"/>
            <a:ext cx="5348942" cy="35612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F4D6B7-336D-407A-BDB3-009F8DB6D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4" r="63228" b="462"/>
          <a:stretch/>
        </p:blipFill>
        <p:spPr>
          <a:xfrm>
            <a:off x="7026273" y="2353871"/>
            <a:ext cx="3442030" cy="29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6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B3CB481-A88E-40B7-952C-A2398E91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40" y="3397941"/>
            <a:ext cx="5988038" cy="1026133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E1757FA0-CEC2-43F4-BDDB-A368FC23150E}"/>
              </a:ext>
            </a:extLst>
          </p:cNvPr>
          <p:cNvSpPr/>
          <p:nvPr/>
        </p:nvSpPr>
        <p:spPr>
          <a:xfrm>
            <a:off x="2890028" y="2279553"/>
            <a:ext cx="358775" cy="360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noProof="1"/>
              <a:t>a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9F805B6-BA01-4AA4-B23E-8A00B69C9153}"/>
              </a:ext>
            </a:extLst>
          </p:cNvPr>
          <p:cNvSpPr/>
          <p:nvPr/>
        </p:nvSpPr>
        <p:spPr>
          <a:xfrm>
            <a:off x="4140978" y="1223865"/>
            <a:ext cx="360363" cy="3587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noProof="1"/>
              <a:t>b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F144239-5543-49F2-9108-88301F62CAD3}"/>
              </a:ext>
            </a:extLst>
          </p:cNvPr>
          <p:cNvSpPr/>
          <p:nvPr/>
        </p:nvSpPr>
        <p:spPr>
          <a:xfrm>
            <a:off x="5204603" y="2279553"/>
            <a:ext cx="360363" cy="360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noProof="1"/>
              <a:t>c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DFC637F-D8A0-4F81-8811-ECA26E9C165D}"/>
              </a:ext>
            </a:extLst>
          </p:cNvPr>
          <p:cNvSpPr/>
          <p:nvPr/>
        </p:nvSpPr>
        <p:spPr>
          <a:xfrm>
            <a:off x="7920816" y="1223865"/>
            <a:ext cx="360362" cy="3587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noProof="1"/>
              <a:t>e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114EA97-9EA6-45F6-A3AE-F9CBD8D71EF7}"/>
              </a:ext>
            </a:extLst>
          </p:cNvPr>
          <p:cNvSpPr/>
          <p:nvPr/>
        </p:nvSpPr>
        <p:spPr>
          <a:xfrm>
            <a:off x="6685741" y="2279553"/>
            <a:ext cx="360362" cy="360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noProof="1"/>
              <a:t>d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23E3747-6CEE-402E-A25E-D878EBD3DEA2}"/>
              </a:ext>
            </a:extLst>
          </p:cNvPr>
          <p:cNvSpPr/>
          <p:nvPr/>
        </p:nvSpPr>
        <p:spPr>
          <a:xfrm>
            <a:off x="8914591" y="2279553"/>
            <a:ext cx="360362" cy="3603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noProof="1"/>
              <a:t>f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19557B8-C13C-4C13-B77E-377CDDC41661}"/>
              </a:ext>
            </a:extLst>
          </p:cNvPr>
          <p:cNvCxnSpPr/>
          <p:nvPr/>
        </p:nvCxnSpPr>
        <p:spPr>
          <a:xfrm flipV="1">
            <a:off x="3196416" y="1403253"/>
            <a:ext cx="944562" cy="928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AA68906-10E1-4F69-9B27-A78DED7E5B32}"/>
              </a:ext>
            </a:extLst>
          </p:cNvPr>
          <p:cNvCxnSpPr>
            <a:stCxn id="24" idx="6"/>
            <a:endCxn id="25" idx="1"/>
          </p:cNvCxnSpPr>
          <p:nvPr/>
        </p:nvCxnSpPr>
        <p:spPr>
          <a:xfrm>
            <a:off x="4501341" y="1403253"/>
            <a:ext cx="757237" cy="928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0045F51-DA04-44BE-89EE-9AA638DF2E48}"/>
              </a:ext>
            </a:extLst>
          </p:cNvPr>
          <p:cNvCxnSpPr>
            <a:stCxn id="27" idx="2"/>
            <a:endCxn id="25" idx="6"/>
          </p:cNvCxnSpPr>
          <p:nvPr/>
        </p:nvCxnSpPr>
        <p:spPr>
          <a:xfrm flipH="1" flipV="1">
            <a:off x="5564966" y="2458940"/>
            <a:ext cx="11207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F144EC1-CFC6-4E75-A56F-2A7FA21A013A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 flipV="1">
            <a:off x="7046103" y="1403253"/>
            <a:ext cx="874713" cy="1057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72C8A3A-1FA1-4307-88C1-1E1E43C2F869}"/>
              </a:ext>
            </a:extLst>
          </p:cNvPr>
          <p:cNvCxnSpPr>
            <a:stCxn id="26" idx="6"/>
            <a:endCxn id="28" idx="1"/>
          </p:cNvCxnSpPr>
          <p:nvPr/>
        </p:nvCxnSpPr>
        <p:spPr>
          <a:xfrm>
            <a:off x="8281178" y="1403253"/>
            <a:ext cx="685800" cy="928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16">
            <a:extLst>
              <a:ext uri="{FF2B5EF4-FFF2-40B4-BE49-F238E27FC236}">
                <a16:creationId xmlns:a16="http://schemas.microsoft.com/office/drawing/2014/main" id="{1403DE1F-BCAF-46A8-9EB0-E6D198B44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103" y="1684240"/>
            <a:ext cx="517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0.1</a:t>
            </a:r>
          </a:p>
        </p:txBody>
      </p:sp>
      <p:sp>
        <p:nvSpPr>
          <p:cNvPr id="35" name="文本框 17">
            <a:extLst>
              <a:ext uri="{FF2B5EF4-FFF2-40B4-BE49-F238E27FC236}">
                <a16:creationId xmlns:a16="http://schemas.microsoft.com/office/drawing/2014/main" id="{50A8D745-118E-4627-8DD5-82E58310B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466" y="1315940"/>
            <a:ext cx="519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1.3</a:t>
            </a:r>
          </a:p>
        </p:txBody>
      </p:sp>
      <p:sp>
        <p:nvSpPr>
          <p:cNvPr id="36" name="文本框 18">
            <a:extLst>
              <a:ext uri="{FF2B5EF4-FFF2-40B4-BE49-F238E27FC236}">
                <a16:creationId xmlns:a16="http://schemas.microsoft.com/office/drawing/2014/main" id="{2552425C-161B-403C-879A-398094100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916" y="2092228"/>
            <a:ext cx="519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0.3</a:t>
            </a:r>
          </a:p>
        </p:txBody>
      </p:sp>
      <p:sp>
        <p:nvSpPr>
          <p:cNvPr id="37" name="文本框 19">
            <a:extLst>
              <a:ext uri="{FF2B5EF4-FFF2-40B4-BE49-F238E27FC236}">
                <a16:creationId xmlns:a16="http://schemas.microsoft.com/office/drawing/2014/main" id="{41F0443A-655B-414F-9E49-43192BBA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191" y="1315940"/>
            <a:ext cx="519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2.1</a:t>
            </a:r>
          </a:p>
        </p:txBody>
      </p:sp>
      <p:sp>
        <p:nvSpPr>
          <p:cNvPr id="38" name="文本框 20">
            <a:extLst>
              <a:ext uri="{FF2B5EF4-FFF2-40B4-BE49-F238E27FC236}">
                <a16:creationId xmlns:a16="http://schemas.microsoft.com/office/drawing/2014/main" id="{32021CF0-3C34-40B7-ABD8-855BB7583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591" y="1684240"/>
            <a:ext cx="519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3.9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CDA189B-679E-44A7-83CD-AB7BE6607099}"/>
              </a:ext>
            </a:extLst>
          </p:cNvPr>
          <p:cNvCxnSpPr>
            <a:stCxn id="26" idx="6"/>
            <a:endCxn id="28" idx="1"/>
          </p:cNvCxnSpPr>
          <p:nvPr/>
        </p:nvCxnSpPr>
        <p:spPr>
          <a:xfrm>
            <a:off x="3188478" y="1452465"/>
            <a:ext cx="952500" cy="9588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DCC84AF-0C33-4A08-A4AB-6DF995CAC8F3}"/>
              </a:ext>
            </a:extLst>
          </p:cNvPr>
          <p:cNvCxnSpPr>
            <a:stCxn id="26" idx="6"/>
            <a:endCxn id="28" idx="1"/>
          </p:cNvCxnSpPr>
          <p:nvPr/>
        </p:nvCxnSpPr>
        <p:spPr>
          <a:xfrm>
            <a:off x="8281178" y="1403253"/>
            <a:ext cx="686187" cy="9290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24">
            <a:extLst>
              <a:ext uri="{FF2B5EF4-FFF2-40B4-BE49-F238E27FC236}">
                <a16:creationId xmlns:a16="http://schemas.microsoft.com/office/drawing/2014/main" id="{A24685EF-8A56-40D1-B6F5-8F354966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391" y="1214340"/>
            <a:ext cx="315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42" name="文本框 25">
            <a:extLst>
              <a:ext uri="{FF2B5EF4-FFF2-40B4-BE49-F238E27FC236}">
                <a16:creationId xmlns:a16="http://schemas.microsoft.com/office/drawing/2014/main" id="{C09B75CB-5C5C-40C5-9115-93F51D237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521" y="1381454"/>
            <a:ext cx="315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B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F7581D-E606-41DB-856B-21076C819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147" y="1684240"/>
            <a:ext cx="24386" cy="13107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965B9B-1379-442E-9A04-7B38A1BBB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418" y="4614593"/>
            <a:ext cx="8053220" cy="9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3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C751EB-F21C-4AA6-970E-4CF4CED3564E}"/>
              </a:ext>
            </a:extLst>
          </p:cNvPr>
          <p:cNvSpPr/>
          <p:nvPr/>
        </p:nvSpPr>
        <p:spPr>
          <a:xfrm>
            <a:off x="-2768958" y="288528"/>
            <a:ext cx="95718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谱聚类构图</a:t>
            </a:r>
            <a:endParaRPr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0ABF28-E75A-442E-840D-B8486450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26" y="1491716"/>
            <a:ext cx="4367145" cy="14419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1144BF-D6F7-4994-9F45-BE04C6917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51" y="3429000"/>
            <a:ext cx="4252439" cy="12775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496955-0DAB-4117-9320-32309163C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48" y="4706557"/>
            <a:ext cx="8651892" cy="144198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A55F72B-3B4F-4931-AC02-10D21074F632}"/>
              </a:ext>
            </a:extLst>
          </p:cNvPr>
          <p:cNvSpPr/>
          <p:nvPr/>
        </p:nvSpPr>
        <p:spPr>
          <a:xfrm>
            <a:off x="6679293" y="2322741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邻接矩阵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961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22BD52-57AE-4091-B475-0C8C2289A921}"/>
              </a:ext>
            </a:extLst>
          </p:cNvPr>
          <p:cNvSpPr/>
          <p:nvPr/>
        </p:nvSpPr>
        <p:spPr>
          <a:xfrm>
            <a:off x="-953037" y="0"/>
            <a:ext cx="37477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度矩阵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DE52EC-C281-4CD6-AB50-44A64182463C}"/>
              </a:ext>
            </a:extLst>
          </p:cNvPr>
          <p:cNvSpPr/>
          <p:nvPr/>
        </p:nvSpPr>
        <p:spPr>
          <a:xfrm>
            <a:off x="100070" y="3432220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拉普拉斯矩阵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575CAA-BE31-43CB-A490-7F92885B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8" y="1159099"/>
            <a:ext cx="3386741" cy="1505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5A6CA9-1C24-4928-BBBF-8BD917FC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794" y="925436"/>
            <a:ext cx="3257684" cy="197254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6479C8C-5B31-4983-92C0-E263E51F93C4}"/>
              </a:ext>
            </a:extLst>
          </p:cNvPr>
          <p:cNvSpPr/>
          <p:nvPr/>
        </p:nvSpPr>
        <p:spPr>
          <a:xfrm>
            <a:off x="2224637" y="206530"/>
            <a:ext cx="4293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度</a:t>
            </a:r>
            <a:r>
              <a:rPr lang="en-US" altLang="zh-CN" dirty="0"/>
              <a:t>di</a:t>
            </a:r>
            <a:r>
              <a:rPr lang="zh-CN" altLang="en-US" dirty="0"/>
              <a:t>定义为和它相连的所有边的权重之和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FFFCBC-AA84-4534-9613-B231D55A7906}"/>
              </a:ext>
            </a:extLst>
          </p:cNvPr>
          <p:cNvSpPr/>
          <p:nvPr/>
        </p:nvSpPr>
        <p:spPr>
          <a:xfrm>
            <a:off x="2188432" y="4384789"/>
            <a:ext cx="5378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度矩阵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邻接矩阵</a:t>
            </a:r>
          </a:p>
        </p:txBody>
      </p:sp>
    </p:spTree>
    <p:extLst>
      <p:ext uri="{BB962C8B-B14F-4D97-AF65-F5344CB8AC3E}">
        <p14:creationId xmlns:p14="http://schemas.microsoft.com/office/powerpoint/2010/main" val="166672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399AA8E-761B-40F8-993D-92601234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24" y="1271655"/>
            <a:ext cx="5986791" cy="1030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AFF364-BA34-463B-88C6-D972D0894BD9}"/>
                  </a:ext>
                </a:extLst>
              </p:cNvPr>
              <p:cNvSpPr txBox="1"/>
              <p:nvPr/>
            </p:nvSpPr>
            <p:spPr>
              <a:xfrm>
                <a:off x="2514600" y="3901965"/>
                <a:ext cx="39413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𝐿𝑓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𝑤𝑓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AFF364-BA34-463B-88C6-D972D0894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901965"/>
                <a:ext cx="39413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4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E32A5A5-BC19-45D1-95B9-97D15080283D}"/>
              </a:ext>
            </a:extLst>
          </p:cNvPr>
          <p:cNvGrpSpPr/>
          <p:nvPr/>
        </p:nvGrpSpPr>
        <p:grpSpPr>
          <a:xfrm>
            <a:off x="4920921" y="1150883"/>
            <a:ext cx="1053092" cy="553998"/>
            <a:chOff x="2959976" y="1442545"/>
            <a:chExt cx="1053092" cy="5539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22FAAC04-F3D5-4C32-9CB4-87CEDF9462AA}"/>
                    </a:ext>
                  </a:extLst>
                </p:cNvPr>
                <p:cNvSpPr txBox="1"/>
                <p:nvPr/>
              </p:nvSpPr>
              <p:spPr>
                <a:xfrm>
                  <a:off x="2959976" y="1442545"/>
                  <a:ext cx="4616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22FAAC04-F3D5-4C32-9CB4-87CEDF946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976" y="1442545"/>
                  <a:ext cx="4616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6579" r="-657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DF7DFF0-6846-43E0-9FE0-BEDDFF225DE9}"/>
                    </a:ext>
                  </a:extLst>
                </p:cNvPr>
                <p:cNvSpPr txBox="1"/>
                <p:nvPr/>
              </p:nvSpPr>
              <p:spPr>
                <a:xfrm>
                  <a:off x="3434255" y="1442545"/>
                  <a:ext cx="5788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altLang="en-US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DF7DFF0-6846-43E0-9FE0-BEDDFF225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255" y="1442545"/>
                  <a:ext cx="5788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684" t="-4444" r="-12632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4778150-5852-4199-BB89-1CD3440CC9E0}"/>
                    </a:ext>
                  </a:extLst>
                </p:cNvPr>
                <p:cNvSpPr txBox="1"/>
                <p:nvPr/>
              </p:nvSpPr>
              <p:spPr>
                <a:xfrm>
                  <a:off x="3092832" y="1719544"/>
                  <a:ext cx="195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4778150-5852-4199-BB89-1CD3440CC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832" y="1719544"/>
                  <a:ext cx="19588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0625" t="-2174" r="-37500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F19D63-3777-48D2-880F-06753FA4C698}"/>
                  </a:ext>
                </a:extLst>
              </p:cNvPr>
              <p:cNvSpPr txBox="1"/>
              <p:nvPr/>
            </p:nvSpPr>
            <p:spPr>
              <a:xfrm>
                <a:off x="4660424" y="2541799"/>
                <a:ext cx="1574085" cy="60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𝐿𝑓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8F19D63-3777-48D2-880F-06753FA4C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424" y="2541799"/>
                <a:ext cx="1574085" cy="604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96BDFA-CCDD-444D-8514-E66FD9AFE6E9}"/>
              </a:ext>
            </a:extLst>
          </p:cNvPr>
          <p:cNvGrpSpPr/>
          <p:nvPr/>
        </p:nvGrpSpPr>
        <p:grpSpPr>
          <a:xfrm>
            <a:off x="4132776" y="4137808"/>
            <a:ext cx="2629380" cy="579170"/>
            <a:chOff x="5640114" y="2837153"/>
            <a:chExt cx="2629380" cy="5791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39227F6-BDC1-4E94-8D8C-ADCEE04505F6}"/>
                    </a:ext>
                  </a:extLst>
                </p:cNvPr>
                <p:cNvSpPr txBox="1"/>
                <p:nvPr/>
              </p:nvSpPr>
              <p:spPr>
                <a:xfrm>
                  <a:off x="5640114" y="2971799"/>
                  <a:ext cx="8359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ⅈ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39227F6-BDC1-4E94-8D8C-ADCEE0450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0114" y="2971799"/>
                  <a:ext cx="83599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839" r="-5109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FF8106F-10C5-4398-87EC-C5BC35F41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96118" y="2837153"/>
              <a:ext cx="518205" cy="57917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4E5252B-2A6A-46ED-80BE-9F0CD28496C0}"/>
                    </a:ext>
                  </a:extLst>
                </p:cNvPr>
                <p:cNvSpPr txBox="1"/>
                <p:nvPr/>
              </p:nvSpPr>
              <p:spPr>
                <a:xfrm>
                  <a:off x="7434329" y="2956034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4E5252B-2A6A-46ED-80BE-9F0CD284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4329" y="2956034"/>
                  <a:ext cx="23564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513" r="-20513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A8AA5D8-E7EC-4CFE-8833-99D37E4853C1}"/>
                    </a:ext>
                  </a:extLst>
                </p:cNvPr>
                <p:cNvSpPr txBox="1"/>
                <p:nvPr/>
              </p:nvSpPr>
              <p:spPr>
                <a:xfrm>
                  <a:off x="7669971" y="2971800"/>
                  <a:ext cx="5995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A8AA5D8-E7EC-4CFE-8833-99D37E485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9971" y="2971800"/>
                  <a:ext cx="5995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184" r="-5102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306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DDF929-BC8B-405F-9F01-E6DCFC67A4EB}"/>
              </a:ext>
            </a:extLst>
          </p:cNvPr>
          <p:cNvSpPr/>
          <p:nvPr/>
        </p:nvSpPr>
        <p:spPr>
          <a:xfrm>
            <a:off x="639236" y="398103"/>
            <a:ext cx="41585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谱聚类实现流程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11AB70-1B61-4274-AF09-C86F8295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2" y="1572528"/>
            <a:ext cx="8642416" cy="37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8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4302243-96E5-46DC-B622-D8A967D0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608" y="652274"/>
            <a:ext cx="45339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3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E561B7-AA1A-4B80-808B-BCCB8C53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97" y="352425"/>
            <a:ext cx="90678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209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安琪 陈</dc:creator>
  <cp:lastModifiedBy>安琪 陈</cp:lastModifiedBy>
  <cp:revision>12</cp:revision>
  <dcterms:created xsi:type="dcterms:W3CDTF">2019-04-30T02:03:48Z</dcterms:created>
  <dcterms:modified xsi:type="dcterms:W3CDTF">2019-04-30T04:01:55Z</dcterms:modified>
</cp:coreProperties>
</file>