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C2DC6-B904-4AB8-BD3A-B17EFF6BE0D3}" v="70" dt="2023-08-19T18:38:54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ABEA4-1DA6-4E07-BD03-AE02C2070AD0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5CFE18-3D54-4798-81C4-2C83373659FF}">
      <dgm:prSet/>
      <dgm:spPr/>
      <dgm:t>
        <a:bodyPr/>
        <a:lstStyle/>
        <a:p>
          <a:r>
            <a:rPr lang="en-US" dirty="0"/>
            <a:t>Adding Patients</a:t>
          </a:r>
        </a:p>
      </dgm:t>
    </dgm:pt>
    <dgm:pt modelId="{D30D3585-DCA4-44F5-B73F-7CFFAF224B4F}" type="parTrans" cxnId="{0C3A26D9-342B-454F-98A5-09851D2E0884}">
      <dgm:prSet/>
      <dgm:spPr/>
      <dgm:t>
        <a:bodyPr/>
        <a:lstStyle/>
        <a:p>
          <a:endParaRPr lang="en-US"/>
        </a:p>
      </dgm:t>
    </dgm:pt>
    <dgm:pt modelId="{615A04E5-E604-4089-9BD0-1BFCF7B2773E}" type="sibTrans" cxnId="{0C3A26D9-342B-454F-98A5-09851D2E0884}">
      <dgm:prSet/>
      <dgm:spPr/>
      <dgm:t>
        <a:bodyPr/>
        <a:lstStyle/>
        <a:p>
          <a:endParaRPr lang="en-US"/>
        </a:p>
      </dgm:t>
    </dgm:pt>
    <dgm:pt modelId="{0A4914EA-B5C0-41F1-9426-438B53397B82}">
      <dgm:prSet/>
      <dgm:spPr/>
      <dgm:t>
        <a:bodyPr/>
        <a:lstStyle/>
        <a:p>
          <a:r>
            <a:rPr lang="en-US"/>
            <a:t>Collect patient details</a:t>
          </a:r>
        </a:p>
      </dgm:t>
    </dgm:pt>
    <dgm:pt modelId="{BA1D725F-B28B-4E54-848C-98E382FE1A75}" type="parTrans" cxnId="{83561130-FE52-488D-924A-A3D42D9DCDF4}">
      <dgm:prSet/>
      <dgm:spPr/>
      <dgm:t>
        <a:bodyPr/>
        <a:lstStyle/>
        <a:p>
          <a:endParaRPr lang="en-US"/>
        </a:p>
      </dgm:t>
    </dgm:pt>
    <dgm:pt modelId="{F9FF0B4A-3FA2-414C-8CA5-78419F2CEFD1}" type="sibTrans" cxnId="{83561130-FE52-488D-924A-A3D42D9DCDF4}">
      <dgm:prSet/>
      <dgm:spPr/>
      <dgm:t>
        <a:bodyPr/>
        <a:lstStyle/>
        <a:p>
          <a:endParaRPr lang="en-US"/>
        </a:p>
      </dgm:t>
    </dgm:pt>
    <dgm:pt modelId="{8BA3EAF9-0472-4463-BC8F-142D0643F6A8}">
      <dgm:prSet/>
      <dgm:spPr/>
      <dgm:t>
        <a:bodyPr/>
        <a:lstStyle/>
        <a:p>
          <a:r>
            <a:rPr lang="en-US" dirty="0"/>
            <a:t>Scheduling Appointments</a:t>
          </a:r>
        </a:p>
      </dgm:t>
    </dgm:pt>
    <dgm:pt modelId="{D89F6F8C-B1E6-4063-87F7-4AB21C7ED894}" type="parTrans" cxnId="{3614E7D1-1FBA-48A2-A6C0-329534D37071}">
      <dgm:prSet/>
      <dgm:spPr/>
      <dgm:t>
        <a:bodyPr/>
        <a:lstStyle/>
        <a:p>
          <a:endParaRPr lang="en-US"/>
        </a:p>
      </dgm:t>
    </dgm:pt>
    <dgm:pt modelId="{BE6A74F8-DC54-4AE0-A75F-E3F9DB3EBE4A}" type="sibTrans" cxnId="{3614E7D1-1FBA-48A2-A6C0-329534D37071}">
      <dgm:prSet/>
      <dgm:spPr/>
      <dgm:t>
        <a:bodyPr/>
        <a:lstStyle/>
        <a:p>
          <a:endParaRPr lang="en-US"/>
        </a:p>
      </dgm:t>
    </dgm:pt>
    <dgm:pt modelId="{261AE3EE-C864-4C26-87E2-4DE5F2654D1F}">
      <dgm:prSet/>
      <dgm:spPr/>
      <dgm:t>
        <a:bodyPr/>
        <a:lstStyle/>
        <a:p>
          <a:r>
            <a:rPr lang="en-US"/>
            <a:t>Displaying Appointments</a:t>
          </a:r>
        </a:p>
      </dgm:t>
    </dgm:pt>
    <dgm:pt modelId="{506AC43E-4B3C-4733-97D5-5C216867456F}" type="parTrans" cxnId="{0511A784-9120-4B02-B64C-A10B40BECCE9}">
      <dgm:prSet/>
      <dgm:spPr/>
      <dgm:t>
        <a:bodyPr/>
        <a:lstStyle/>
        <a:p>
          <a:endParaRPr lang="en-US"/>
        </a:p>
      </dgm:t>
    </dgm:pt>
    <dgm:pt modelId="{20A3E31C-DEA3-4139-9D88-DF7BE8E406A4}" type="sibTrans" cxnId="{0511A784-9120-4B02-B64C-A10B40BECCE9}">
      <dgm:prSet/>
      <dgm:spPr/>
      <dgm:t>
        <a:bodyPr/>
        <a:lstStyle/>
        <a:p>
          <a:endParaRPr lang="en-US"/>
        </a:p>
      </dgm:t>
    </dgm:pt>
    <dgm:pt modelId="{E72D868B-706E-4384-A52D-AB1F8E28C48C}">
      <dgm:prSet/>
      <dgm:spPr/>
      <dgm:t>
        <a:bodyPr/>
        <a:lstStyle/>
        <a:p>
          <a:r>
            <a:rPr lang="en-US" dirty="0"/>
            <a:t>View list of scheduled appointments with details</a:t>
          </a:r>
        </a:p>
      </dgm:t>
    </dgm:pt>
    <dgm:pt modelId="{A81F1F5D-CA73-44AD-BDA3-6BA96759BAC8}" type="parTrans" cxnId="{EB1AD3DB-3D67-4A95-BD49-76A76C61CCB7}">
      <dgm:prSet/>
      <dgm:spPr/>
      <dgm:t>
        <a:bodyPr/>
        <a:lstStyle/>
        <a:p>
          <a:endParaRPr lang="en-US"/>
        </a:p>
      </dgm:t>
    </dgm:pt>
    <dgm:pt modelId="{A7D67424-7306-455D-B326-F298C2616B81}" type="sibTrans" cxnId="{EB1AD3DB-3D67-4A95-BD49-76A76C61CCB7}">
      <dgm:prSet/>
      <dgm:spPr/>
      <dgm:t>
        <a:bodyPr/>
        <a:lstStyle/>
        <a:p>
          <a:endParaRPr lang="en-US"/>
        </a:p>
      </dgm:t>
    </dgm:pt>
    <dgm:pt modelId="{52C4A8EE-34BD-4308-8AA5-22759405C050}">
      <dgm:prSet/>
      <dgm:spPr/>
      <dgm:t>
        <a:bodyPr/>
        <a:lstStyle/>
        <a:p>
          <a:r>
            <a:rPr lang="en-US" dirty="0"/>
            <a:t>Adding Medical Records</a:t>
          </a:r>
        </a:p>
      </dgm:t>
    </dgm:pt>
    <dgm:pt modelId="{A9C24604-5280-4B7F-9593-3DEA0F0FA3D0}" type="parTrans" cxnId="{4A539132-BDBC-4390-A036-699E859F8DAE}">
      <dgm:prSet/>
      <dgm:spPr/>
      <dgm:t>
        <a:bodyPr/>
        <a:lstStyle/>
        <a:p>
          <a:endParaRPr lang="en-US"/>
        </a:p>
      </dgm:t>
    </dgm:pt>
    <dgm:pt modelId="{021D1EBB-421B-4874-809C-5A8578BFDF05}" type="sibTrans" cxnId="{4A539132-BDBC-4390-A036-699E859F8DAE}">
      <dgm:prSet/>
      <dgm:spPr/>
      <dgm:t>
        <a:bodyPr/>
        <a:lstStyle/>
        <a:p>
          <a:endParaRPr lang="en-US"/>
        </a:p>
      </dgm:t>
    </dgm:pt>
    <dgm:pt modelId="{6702E1FC-B383-4CBE-B714-FA0D73A3746D}">
      <dgm:prSet/>
      <dgm:spPr/>
      <dgm:t>
        <a:bodyPr/>
        <a:lstStyle/>
        <a:p>
          <a:r>
            <a:rPr lang="en-US" dirty="0"/>
            <a:t>Add medical records for patients</a:t>
          </a:r>
        </a:p>
      </dgm:t>
    </dgm:pt>
    <dgm:pt modelId="{3FF61A07-878D-4E53-B073-59ABCA6A7647}" type="parTrans" cxnId="{F923F21C-FED2-4807-AA15-646CEC9BBDA9}">
      <dgm:prSet/>
      <dgm:spPr/>
      <dgm:t>
        <a:bodyPr/>
        <a:lstStyle/>
        <a:p>
          <a:endParaRPr lang="en-US"/>
        </a:p>
      </dgm:t>
    </dgm:pt>
    <dgm:pt modelId="{FABF8396-3ECF-4BA9-B95B-8098EBA2A8C7}" type="sibTrans" cxnId="{F923F21C-FED2-4807-AA15-646CEC9BBDA9}">
      <dgm:prSet/>
      <dgm:spPr/>
      <dgm:t>
        <a:bodyPr/>
        <a:lstStyle/>
        <a:p>
          <a:endParaRPr lang="en-US"/>
        </a:p>
      </dgm:t>
    </dgm:pt>
    <dgm:pt modelId="{3715E5E5-F3DC-4D90-A437-95954B29C7E1}">
      <dgm:prSet/>
      <dgm:spPr/>
      <dgm:t>
        <a:bodyPr/>
        <a:lstStyle/>
        <a:p>
          <a:r>
            <a:rPr lang="en-US" dirty="0"/>
            <a:t>Displaying Medical Records</a:t>
          </a:r>
        </a:p>
      </dgm:t>
    </dgm:pt>
    <dgm:pt modelId="{A6324E12-7C61-447B-9B99-6B20718F0340}" type="parTrans" cxnId="{EA8BEDDC-E8E9-4251-90CF-75ED08AA5BF9}">
      <dgm:prSet/>
      <dgm:spPr/>
      <dgm:t>
        <a:bodyPr/>
        <a:lstStyle/>
        <a:p>
          <a:endParaRPr lang="en-US"/>
        </a:p>
      </dgm:t>
    </dgm:pt>
    <dgm:pt modelId="{7A4E831D-8318-41D1-A687-174003398DF3}" type="sibTrans" cxnId="{EA8BEDDC-E8E9-4251-90CF-75ED08AA5BF9}">
      <dgm:prSet/>
      <dgm:spPr/>
      <dgm:t>
        <a:bodyPr/>
        <a:lstStyle/>
        <a:p>
          <a:endParaRPr lang="en-US"/>
        </a:p>
      </dgm:t>
    </dgm:pt>
    <dgm:pt modelId="{92ED6E00-42AB-42A9-B886-D2D9822206C3}">
      <dgm:prSet/>
      <dgm:spPr/>
      <dgm:t>
        <a:bodyPr/>
        <a:lstStyle/>
        <a:p>
          <a:r>
            <a:rPr lang="en-US" dirty="0"/>
            <a:t>View medical records based on unique IDs</a:t>
          </a:r>
        </a:p>
      </dgm:t>
    </dgm:pt>
    <dgm:pt modelId="{C57A89D9-11BA-40E4-B4D6-704B7F678F88}" type="parTrans" cxnId="{76601E37-9429-4064-9092-77D3BC9A038E}">
      <dgm:prSet/>
      <dgm:spPr/>
      <dgm:t>
        <a:bodyPr/>
        <a:lstStyle/>
        <a:p>
          <a:endParaRPr lang="en-US"/>
        </a:p>
      </dgm:t>
    </dgm:pt>
    <dgm:pt modelId="{989BB914-0306-436F-8E0D-478D7EB85FED}" type="sibTrans" cxnId="{76601E37-9429-4064-9092-77D3BC9A038E}">
      <dgm:prSet/>
      <dgm:spPr/>
      <dgm:t>
        <a:bodyPr/>
        <a:lstStyle/>
        <a:p>
          <a:endParaRPr lang="en-US"/>
        </a:p>
      </dgm:t>
    </dgm:pt>
    <dgm:pt modelId="{BAC6888E-BADA-4FCD-8074-60F7F4001D3E}" type="pres">
      <dgm:prSet presAssocID="{7FBABEA4-1DA6-4E07-BD03-AE02C2070AD0}" presName="diagram" presStyleCnt="0">
        <dgm:presLayoutVars>
          <dgm:dir/>
          <dgm:resizeHandles val="exact"/>
        </dgm:presLayoutVars>
      </dgm:prSet>
      <dgm:spPr/>
    </dgm:pt>
    <dgm:pt modelId="{7D50F1F6-EBA6-4AEF-9FCB-31CA7437F74B}" type="pres">
      <dgm:prSet presAssocID="{8D5CFE18-3D54-4798-81C4-2C83373659FF}" presName="node" presStyleLbl="node1" presStyleIdx="0" presStyleCnt="9" custLinFactX="9891" custLinFactNeighborX="100000">
        <dgm:presLayoutVars>
          <dgm:bulletEnabled val="1"/>
        </dgm:presLayoutVars>
      </dgm:prSet>
      <dgm:spPr/>
    </dgm:pt>
    <dgm:pt modelId="{6136AFD6-604E-40F3-B67F-A2FF385CA8B9}" type="pres">
      <dgm:prSet presAssocID="{615A04E5-E604-4089-9BD0-1BFCF7B2773E}" presName="sibTrans" presStyleCnt="0"/>
      <dgm:spPr/>
    </dgm:pt>
    <dgm:pt modelId="{5FD51BFD-8D38-4BAD-A18D-8FCC74D62C92}" type="pres">
      <dgm:prSet presAssocID="{0A4914EA-B5C0-41F1-9426-438B53397B82}" presName="node" presStyleLbl="node1" presStyleIdx="1" presStyleCnt="9" custLinFactX="-10126" custLinFactNeighborX="-100000" custLinFactNeighborY="395">
        <dgm:presLayoutVars>
          <dgm:bulletEnabled val="1"/>
        </dgm:presLayoutVars>
      </dgm:prSet>
      <dgm:spPr/>
    </dgm:pt>
    <dgm:pt modelId="{8F6957D5-8E1B-4FBE-AB67-AC785938A0DD}" type="pres">
      <dgm:prSet presAssocID="{F9FF0B4A-3FA2-414C-8CA5-78419F2CEFD1}" presName="sibTrans" presStyleCnt="0"/>
      <dgm:spPr/>
    </dgm:pt>
    <dgm:pt modelId="{B90CEADD-A779-48DA-9882-2FCF8CC1B7C9}" type="pres">
      <dgm:prSet presAssocID="{8BA3EAF9-0472-4463-BC8F-142D0643F6A8}" presName="node" presStyleLbl="node1" presStyleIdx="2" presStyleCnt="9">
        <dgm:presLayoutVars>
          <dgm:bulletEnabled val="1"/>
        </dgm:presLayoutVars>
      </dgm:prSet>
      <dgm:spPr/>
    </dgm:pt>
    <dgm:pt modelId="{D546F6BD-E912-4407-90E3-0AEAC9D5D3C5}" type="pres">
      <dgm:prSet presAssocID="{BE6A74F8-DC54-4AE0-A75F-E3F9DB3EBE4A}" presName="sibTrans" presStyleCnt="0"/>
      <dgm:spPr/>
    </dgm:pt>
    <dgm:pt modelId="{EB4BFE92-47DF-474E-A890-871CDE337BA0}" type="pres">
      <dgm:prSet presAssocID="{261AE3EE-C864-4C26-87E2-4DE5F2654D1F}" presName="node" presStyleLbl="node1" presStyleIdx="3" presStyleCnt="9">
        <dgm:presLayoutVars>
          <dgm:bulletEnabled val="1"/>
        </dgm:presLayoutVars>
      </dgm:prSet>
      <dgm:spPr/>
    </dgm:pt>
    <dgm:pt modelId="{EB7CED81-9EFD-4AA7-AFBC-9ABDA9443235}" type="pres">
      <dgm:prSet presAssocID="{20A3E31C-DEA3-4139-9D88-DF7BE8E406A4}" presName="sibTrans" presStyleCnt="0"/>
      <dgm:spPr/>
    </dgm:pt>
    <dgm:pt modelId="{0B3F8972-54D9-44F1-BFD3-8625B8A4091C}" type="pres">
      <dgm:prSet presAssocID="{E72D868B-706E-4384-A52D-AB1F8E28C48C}" presName="node" presStyleLbl="node1" presStyleIdx="4" presStyleCnt="9">
        <dgm:presLayoutVars>
          <dgm:bulletEnabled val="1"/>
        </dgm:presLayoutVars>
      </dgm:prSet>
      <dgm:spPr/>
    </dgm:pt>
    <dgm:pt modelId="{CCF7C085-F46D-4BF7-9E32-3480E3C4884A}" type="pres">
      <dgm:prSet presAssocID="{A7D67424-7306-455D-B326-F298C2616B81}" presName="sibTrans" presStyleCnt="0"/>
      <dgm:spPr/>
    </dgm:pt>
    <dgm:pt modelId="{88B41D1B-050F-46D4-901A-B2584C031047}" type="pres">
      <dgm:prSet presAssocID="{52C4A8EE-34BD-4308-8AA5-22759405C050}" presName="node" presStyleLbl="node1" presStyleIdx="5" presStyleCnt="9">
        <dgm:presLayoutVars>
          <dgm:bulletEnabled val="1"/>
        </dgm:presLayoutVars>
      </dgm:prSet>
      <dgm:spPr/>
    </dgm:pt>
    <dgm:pt modelId="{C28FF859-AA55-43A2-A837-D0F42E84502D}" type="pres">
      <dgm:prSet presAssocID="{021D1EBB-421B-4874-809C-5A8578BFDF05}" presName="sibTrans" presStyleCnt="0"/>
      <dgm:spPr/>
    </dgm:pt>
    <dgm:pt modelId="{BE3EAD59-F8B9-4F41-8934-5CC619C926EC}" type="pres">
      <dgm:prSet presAssocID="{6702E1FC-B383-4CBE-B714-FA0D73A3746D}" presName="node" presStyleLbl="node1" presStyleIdx="6" presStyleCnt="9">
        <dgm:presLayoutVars>
          <dgm:bulletEnabled val="1"/>
        </dgm:presLayoutVars>
      </dgm:prSet>
      <dgm:spPr/>
    </dgm:pt>
    <dgm:pt modelId="{33766D87-343A-4C56-A70D-AFEB830BA513}" type="pres">
      <dgm:prSet presAssocID="{FABF8396-3ECF-4BA9-B95B-8098EBA2A8C7}" presName="sibTrans" presStyleCnt="0"/>
      <dgm:spPr/>
    </dgm:pt>
    <dgm:pt modelId="{2418C4D6-AE17-43E0-B26B-1B18A516EABD}" type="pres">
      <dgm:prSet presAssocID="{3715E5E5-F3DC-4D90-A437-95954B29C7E1}" presName="node" presStyleLbl="node1" presStyleIdx="7" presStyleCnt="9">
        <dgm:presLayoutVars>
          <dgm:bulletEnabled val="1"/>
        </dgm:presLayoutVars>
      </dgm:prSet>
      <dgm:spPr/>
    </dgm:pt>
    <dgm:pt modelId="{93A5A7B7-560F-411F-B0B4-D272FA9D6E31}" type="pres">
      <dgm:prSet presAssocID="{7A4E831D-8318-41D1-A687-174003398DF3}" presName="sibTrans" presStyleCnt="0"/>
      <dgm:spPr/>
    </dgm:pt>
    <dgm:pt modelId="{72313738-CE64-4C94-B2C9-C6C02A3A6076}" type="pres">
      <dgm:prSet presAssocID="{92ED6E00-42AB-42A9-B886-D2D9822206C3}" presName="node" presStyleLbl="node1" presStyleIdx="8" presStyleCnt="9">
        <dgm:presLayoutVars>
          <dgm:bulletEnabled val="1"/>
        </dgm:presLayoutVars>
      </dgm:prSet>
      <dgm:spPr/>
    </dgm:pt>
  </dgm:ptLst>
  <dgm:cxnLst>
    <dgm:cxn modelId="{51505311-F3A7-4B9C-A7E1-3670C7B48A8C}" type="presOf" srcId="{3715E5E5-F3DC-4D90-A437-95954B29C7E1}" destId="{2418C4D6-AE17-43E0-B26B-1B18A516EABD}" srcOrd="0" destOrd="0" presId="urn:microsoft.com/office/officeart/2005/8/layout/default"/>
    <dgm:cxn modelId="{F923F21C-FED2-4807-AA15-646CEC9BBDA9}" srcId="{7FBABEA4-1DA6-4E07-BD03-AE02C2070AD0}" destId="{6702E1FC-B383-4CBE-B714-FA0D73A3746D}" srcOrd="6" destOrd="0" parTransId="{3FF61A07-878D-4E53-B073-59ABCA6A7647}" sibTransId="{FABF8396-3ECF-4BA9-B95B-8098EBA2A8C7}"/>
    <dgm:cxn modelId="{21D8BD1F-8280-4E53-86A1-E37439E28D63}" type="presOf" srcId="{E72D868B-706E-4384-A52D-AB1F8E28C48C}" destId="{0B3F8972-54D9-44F1-BFD3-8625B8A4091C}" srcOrd="0" destOrd="0" presId="urn:microsoft.com/office/officeart/2005/8/layout/default"/>
    <dgm:cxn modelId="{83561130-FE52-488D-924A-A3D42D9DCDF4}" srcId="{7FBABEA4-1DA6-4E07-BD03-AE02C2070AD0}" destId="{0A4914EA-B5C0-41F1-9426-438B53397B82}" srcOrd="1" destOrd="0" parTransId="{BA1D725F-B28B-4E54-848C-98E382FE1A75}" sibTransId="{F9FF0B4A-3FA2-414C-8CA5-78419F2CEFD1}"/>
    <dgm:cxn modelId="{4A539132-BDBC-4390-A036-699E859F8DAE}" srcId="{7FBABEA4-1DA6-4E07-BD03-AE02C2070AD0}" destId="{52C4A8EE-34BD-4308-8AA5-22759405C050}" srcOrd="5" destOrd="0" parTransId="{A9C24604-5280-4B7F-9593-3DEA0F0FA3D0}" sibTransId="{021D1EBB-421B-4874-809C-5A8578BFDF05}"/>
    <dgm:cxn modelId="{76601E37-9429-4064-9092-77D3BC9A038E}" srcId="{7FBABEA4-1DA6-4E07-BD03-AE02C2070AD0}" destId="{92ED6E00-42AB-42A9-B886-D2D9822206C3}" srcOrd="8" destOrd="0" parTransId="{C57A89D9-11BA-40E4-B4D6-704B7F678F88}" sibTransId="{989BB914-0306-436F-8E0D-478D7EB85FED}"/>
    <dgm:cxn modelId="{EE7F3138-B794-4497-929B-D5BBC101B8A6}" type="presOf" srcId="{52C4A8EE-34BD-4308-8AA5-22759405C050}" destId="{88B41D1B-050F-46D4-901A-B2584C031047}" srcOrd="0" destOrd="0" presId="urn:microsoft.com/office/officeart/2005/8/layout/default"/>
    <dgm:cxn modelId="{59B71F43-0FC8-421C-96FF-D9D6AEEA93DA}" type="presOf" srcId="{261AE3EE-C864-4C26-87E2-4DE5F2654D1F}" destId="{EB4BFE92-47DF-474E-A890-871CDE337BA0}" srcOrd="0" destOrd="0" presId="urn:microsoft.com/office/officeart/2005/8/layout/default"/>
    <dgm:cxn modelId="{75953671-849C-423F-8B99-D803B4D1BE5F}" type="presOf" srcId="{92ED6E00-42AB-42A9-B886-D2D9822206C3}" destId="{72313738-CE64-4C94-B2C9-C6C02A3A6076}" srcOrd="0" destOrd="0" presId="urn:microsoft.com/office/officeart/2005/8/layout/default"/>
    <dgm:cxn modelId="{0511A784-9120-4B02-B64C-A10B40BECCE9}" srcId="{7FBABEA4-1DA6-4E07-BD03-AE02C2070AD0}" destId="{261AE3EE-C864-4C26-87E2-4DE5F2654D1F}" srcOrd="3" destOrd="0" parTransId="{506AC43E-4B3C-4733-97D5-5C216867456F}" sibTransId="{20A3E31C-DEA3-4139-9D88-DF7BE8E406A4}"/>
    <dgm:cxn modelId="{DE3DD585-005A-4D78-BF22-61B0C5FBBA79}" type="presOf" srcId="{8D5CFE18-3D54-4798-81C4-2C83373659FF}" destId="{7D50F1F6-EBA6-4AEF-9FCB-31CA7437F74B}" srcOrd="0" destOrd="0" presId="urn:microsoft.com/office/officeart/2005/8/layout/default"/>
    <dgm:cxn modelId="{96D0929F-9E51-431F-943F-3187EE92D5B6}" type="presOf" srcId="{8BA3EAF9-0472-4463-BC8F-142D0643F6A8}" destId="{B90CEADD-A779-48DA-9882-2FCF8CC1B7C9}" srcOrd="0" destOrd="0" presId="urn:microsoft.com/office/officeart/2005/8/layout/default"/>
    <dgm:cxn modelId="{F6733CAB-E294-498B-98C7-1BE020CD3F12}" type="presOf" srcId="{6702E1FC-B383-4CBE-B714-FA0D73A3746D}" destId="{BE3EAD59-F8B9-4F41-8934-5CC619C926EC}" srcOrd="0" destOrd="0" presId="urn:microsoft.com/office/officeart/2005/8/layout/default"/>
    <dgm:cxn modelId="{4E4FADC4-AA66-4647-BC27-280FCDB27EAE}" type="presOf" srcId="{0A4914EA-B5C0-41F1-9426-438B53397B82}" destId="{5FD51BFD-8D38-4BAD-A18D-8FCC74D62C92}" srcOrd="0" destOrd="0" presId="urn:microsoft.com/office/officeart/2005/8/layout/default"/>
    <dgm:cxn modelId="{3614E7D1-1FBA-48A2-A6C0-329534D37071}" srcId="{7FBABEA4-1DA6-4E07-BD03-AE02C2070AD0}" destId="{8BA3EAF9-0472-4463-BC8F-142D0643F6A8}" srcOrd="2" destOrd="0" parTransId="{D89F6F8C-B1E6-4063-87F7-4AB21C7ED894}" sibTransId="{BE6A74F8-DC54-4AE0-A75F-E3F9DB3EBE4A}"/>
    <dgm:cxn modelId="{0C3A26D9-342B-454F-98A5-09851D2E0884}" srcId="{7FBABEA4-1DA6-4E07-BD03-AE02C2070AD0}" destId="{8D5CFE18-3D54-4798-81C4-2C83373659FF}" srcOrd="0" destOrd="0" parTransId="{D30D3585-DCA4-44F5-B73F-7CFFAF224B4F}" sibTransId="{615A04E5-E604-4089-9BD0-1BFCF7B2773E}"/>
    <dgm:cxn modelId="{EB1AD3DB-3D67-4A95-BD49-76A76C61CCB7}" srcId="{7FBABEA4-1DA6-4E07-BD03-AE02C2070AD0}" destId="{E72D868B-706E-4384-A52D-AB1F8E28C48C}" srcOrd="4" destOrd="0" parTransId="{A81F1F5D-CA73-44AD-BDA3-6BA96759BAC8}" sibTransId="{A7D67424-7306-455D-B326-F298C2616B81}"/>
    <dgm:cxn modelId="{EA8BEDDC-E8E9-4251-90CF-75ED08AA5BF9}" srcId="{7FBABEA4-1DA6-4E07-BD03-AE02C2070AD0}" destId="{3715E5E5-F3DC-4D90-A437-95954B29C7E1}" srcOrd="7" destOrd="0" parTransId="{A6324E12-7C61-447B-9B99-6B20718F0340}" sibTransId="{7A4E831D-8318-41D1-A687-174003398DF3}"/>
    <dgm:cxn modelId="{7E7304FD-A0BE-4A3D-85B7-693DA09D3D6D}" type="presOf" srcId="{7FBABEA4-1DA6-4E07-BD03-AE02C2070AD0}" destId="{BAC6888E-BADA-4FCD-8074-60F7F4001D3E}" srcOrd="0" destOrd="0" presId="urn:microsoft.com/office/officeart/2005/8/layout/default"/>
    <dgm:cxn modelId="{869AD70C-9BE1-4893-877F-9C0981C12EF9}" type="presParOf" srcId="{BAC6888E-BADA-4FCD-8074-60F7F4001D3E}" destId="{7D50F1F6-EBA6-4AEF-9FCB-31CA7437F74B}" srcOrd="0" destOrd="0" presId="urn:microsoft.com/office/officeart/2005/8/layout/default"/>
    <dgm:cxn modelId="{59AE51E9-B7C6-4F15-AA2C-DA60ADA5F667}" type="presParOf" srcId="{BAC6888E-BADA-4FCD-8074-60F7F4001D3E}" destId="{6136AFD6-604E-40F3-B67F-A2FF385CA8B9}" srcOrd="1" destOrd="0" presId="urn:microsoft.com/office/officeart/2005/8/layout/default"/>
    <dgm:cxn modelId="{99FDC0A5-7DC5-4890-B50E-6F20DDB3974D}" type="presParOf" srcId="{BAC6888E-BADA-4FCD-8074-60F7F4001D3E}" destId="{5FD51BFD-8D38-4BAD-A18D-8FCC74D62C92}" srcOrd="2" destOrd="0" presId="urn:microsoft.com/office/officeart/2005/8/layout/default"/>
    <dgm:cxn modelId="{48941869-FC9F-41CD-AD79-D25A50AAA12B}" type="presParOf" srcId="{BAC6888E-BADA-4FCD-8074-60F7F4001D3E}" destId="{8F6957D5-8E1B-4FBE-AB67-AC785938A0DD}" srcOrd="3" destOrd="0" presId="urn:microsoft.com/office/officeart/2005/8/layout/default"/>
    <dgm:cxn modelId="{BF83E4D4-86B0-4B41-8271-D2B2BFEE0E2D}" type="presParOf" srcId="{BAC6888E-BADA-4FCD-8074-60F7F4001D3E}" destId="{B90CEADD-A779-48DA-9882-2FCF8CC1B7C9}" srcOrd="4" destOrd="0" presId="urn:microsoft.com/office/officeart/2005/8/layout/default"/>
    <dgm:cxn modelId="{38F3EF44-F593-4876-909D-7983F9BD20E4}" type="presParOf" srcId="{BAC6888E-BADA-4FCD-8074-60F7F4001D3E}" destId="{D546F6BD-E912-4407-90E3-0AEAC9D5D3C5}" srcOrd="5" destOrd="0" presId="urn:microsoft.com/office/officeart/2005/8/layout/default"/>
    <dgm:cxn modelId="{4D2D6031-30EA-4DAA-8DD5-2A7C5F7BF356}" type="presParOf" srcId="{BAC6888E-BADA-4FCD-8074-60F7F4001D3E}" destId="{EB4BFE92-47DF-474E-A890-871CDE337BA0}" srcOrd="6" destOrd="0" presId="urn:microsoft.com/office/officeart/2005/8/layout/default"/>
    <dgm:cxn modelId="{9962DC69-09E9-41D1-B58F-6307222C2B04}" type="presParOf" srcId="{BAC6888E-BADA-4FCD-8074-60F7F4001D3E}" destId="{EB7CED81-9EFD-4AA7-AFBC-9ABDA9443235}" srcOrd="7" destOrd="0" presId="urn:microsoft.com/office/officeart/2005/8/layout/default"/>
    <dgm:cxn modelId="{16C329B9-10F5-49F1-9C5B-7AE5BABF186E}" type="presParOf" srcId="{BAC6888E-BADA-4FCD-8074-60F7F4001D3E}" destId="{0B3F8972-54D9-44F1-BFD3-8625B8A4091C}" srcOrd="8" destOrd="0" presId="urn:microsoft.com/office/officeart/2005/8/layout/default"/>
    <dgm:cxn modelId="{DA419FC4-9DCE-4466-B804-2A99CE6DB3C2}" type="presParOf" srcId="{BAC6888E-BADA-4FCD-8074-60F7F4001D3E}" destId="{CCF7C085-F46D-4BF7-9E32-3480E3C4884A}" srcOrd="9" destOrd="0" presId="urn:microsoft.com/office/officeart/2005/8/layout/default"/>
    <dgm:cxn modelId="{724658D9-A376-43C6-86AE-D4CBAA7B59C7}" type="presParOf" srcId="{BAC6888E-BADA-4FCD-8074-60F7F4001D3E}" destId="{88B41D1B-050F-46D4-901A-B2584C031047}" srcOrd="10" destOrd="0" presId="urn:microsoft.com/office/officeart/2005/8/layout/default"/>
    <dgm:cxn modelId="{3CDC134F-9BAF-4861-80D0-085415824EC6}" type="presParOf" srcId="{BAC6888E-BADA-4FCD-8074-60F7F4001D3E}" destId="{C28FF859-AA55-43A2-A837-D0F42E84502D}" srcOrd="11" destOrd="0" presId="urn:microsoft.com/office/officeart/2005/8/layout/default"/>
    <dgm:cxn modelId="{54793B83-F704-4ACF-8E0C-140E0AB28784}" type="presParOf" srcId="{BAC6888E-BADA-4FCD-8074-60F7F4001D3E}" destId="{BE3EAD59-F8B9-4F41-8934-5CC619C926EC}" srcOrd="12" destOrd="0" presId="urn:microsoft.com/office/officeart/2005/8/layout/default"/>
    <dgm:cxn modelId="{250369B3-8D08-4968-8F90-A6B5AE3A7E50}" type="presParOf" srcId="{BAC6888E-BADA-4FCD-8074-60F7F4001D3E}" destId="{33766D87-343A-4C56-A70D-AFEB830BA513}" srcOrd="13" destOrd="0" presId="urn:microsoft.com/office/officeart/2005/8/layout/default"/>
    <dgm:cxn modelId="{C6E52A93-9DF9-47A7-B53D-0BEE135E1943}" type="presParOf" srcId="{BAC6888E-BADA-4FCD-8074-60F7F4001D3E}" destId="{2418C4D6-AE17-43E0-B26B-1B18A516EABD}" srcOrd="14" destOrd="0" presId="urn:microsoft.com/office/officeart/2005/8/layout/default"/>
    <dgm:cxn modelId="{26A32D56-CF12-4336-BE0E-61522F2D9A6C}" type="presParOf" srcId="{BAC6888E-BADA-4FCD-8074-60F7F4001D3E}" destId="{93A5A7B7-560F-411F-B0B4-D272FA9D6E31}" srcOrd="15" destOrd="0" presId="urn:microsoft.com/office/officeart/2005/8/layout/default"/>
    <dgm:cxn modelId="{943E9EF5-9F69-4F70-B680-9FAC69F8E91D}" type="presParOf" srcId="{BAC6888E-BADA-4FCD-8074-60F7F4001D3E}" destId="{72313738-CE64-4C94-B2C9-C6C02A3A607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5FD68-3CD4-42A5-992B-FC1FAA9C7F3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4A3856-516E-43EE-AF37-5190EB49D628}">
      <dgm:prSet/>
      <dgm:spPr/>
      <dgm:t>
        <a:bodyPr/>
        <a:lstStyle/>
        <a:p>
          <a:pPr>
            <a:defRPr cap="all"/>
          </a:pPr>
          <a:r>
            <a:rPr lang="en-US"/>
            <a:t>Generating Reports</a:t>
          </a:r>
        </a:p>
      </dgm:t>
    </dgm:pt>
    <dgm:pt modelId="{BDBD4DD6-84E8-4742-8E30-9B0FBD656EB2}" type="parTrans" cxnId="{EC69E722-2E4B-4CF8-9379-2B03A53248BA}">
      <dgm:prSet/>
      <dgm:spPr/>
      <dgm:t>
        <a:bodyPr/>
        <a:lstStyle/>
        <a:p>
          <a:endParaRPr lang="en-US"/>
        </a:p>
      </dgm:t>
    </dgm:pt>
    <dgm:pt modelId="{136C6FEC-9A6B-45B9-BC06-FE5902C3F909}" type="sibTrans" cxnId="{EC69E722-2E4B-4CF8-9379-2B03A53248BA}">
      <dgm:prSet/>
      <dgm:spPr/>
      <dgm:t>
        <a:bodyPr/>
        <a:lstStyle/>
        <a:p>
          <a:endParaRPr lang="en-US"/>
        </a:p>
      </dgm:t>
    </dgm:pt>
    <dgm:pt modelId="{B9F15A7A-A360-4315-A25F-6B5160FE02F7}">
      <dgm:prSet/>
      <dgm:spPr/>
      <dgm:t>
        <a:bodyPr/>
        <a:lstStyle/>
        <a:p>
          <a:pPr>
            <a:defRPr cap="all"/>
          </a:pPr>
          <a:r>
            <a:rPr lang="en-US"/>
            <a:t>Generate patient reports including personal info and medical history</a:t>
          </a:r>
        </a:p>
      </dgm:t>
    </dgm:pt>
    <dgm:pt modelId="{F06DC8BE-653E-4F43-A12A-CBA94B7FDB50}" type="parTrans" cxnId="{6A0F624F-4654-41F0-B7FD-787BFD3EC98B}">
      <dgm:prSet/>
      <dgm:spPr/>
      <dgm:t>
        <a:bodyPr/>
        <a:lstStyle/>
        <a:p>
          <a:endParaRPr lang="en-US"/>
        </a:p>
      </dgm:t>
    </dgm:pt>
    <dgm:pt modelId="{65E2DCB3-9A5B-4282-9AD3-332CD98009C6}" type="sibTrans" cxnId="{6A0F624F-4654-41F0-B7FD-787BFD3EC98B}">
      <dgm:prSet/>
      <dgm:spPr/>
      <dgm:t>
        <a:bodyPr/>
        <a:lstStyle/>
        <a:p>
          <a:endParaRPr lang="en-US"/>
        </a:p>
      </dgm:t>
    </dgm:pt>
    <dgm:pt modelId="{0ABAECCD-DFFF-4D11-BF16-79EAB2D4782A}">
      <dgm:prSet/>
      <dgm:spPr/>
      <dgm:t>
        <a:bodyPr/>
        <a:lstStyle/>
        <a:p>
          <a:pPr>
            <a:defRPr cap="all"/>
          </a:pPr>
          <a:r>
            <a:rPr lang="en-US"/>
            <a:t>User-Friendly Interface</a:t>
          </a:r>
        </a:p>
      </dgm:t>
    </dgm:pt>
    <dgm:pt modelId="{E90FEBDA-F5D5-47BC-8832-E3E97C221615}" type="parTrans" cxnId="{D915F652-2A9C-41CA-9D3E-72560D8D2566}">
      <dgm:prSet/>
      <dgm:spPr/>
      <dgm:t>
        <a:bodyPr/>
        <a:lstStyle/>
        <a:p>
          <a:endParaRPr lang="en-US"/>
        </a:p>
      </dgm:t>
    </dgm:pt>
    <dgm:pt modelId="{00F8CDCE-3BE7-42D6-B430-0DA5C77C55DF}" type="sibTrans" cxnId="{D915F652-2A9C-41CA-9D3E-72560D8D2566}">
      <dgm:prSet/>
      <dgm:spPr/>
      <dgm:t>
        <a:bodyPr/>
        <a:lstStyle/>
        <a:p>
          <a:endParaRPr lang="en-US"/>
        </a:p>
      </dgm:t>
    </dgm:pt>
    <dgm:pt modelId="{756EE9CD-008A-4312-AEA7-049AFD9DEE23}">
      <dgm:prSet/>
      <dgm:spPr/>
      <dgm:t>
        <a:bodyPr/>
        <a:lstStyle/>
        <a:p>
          <a:pPr>
            <a:defRPr cap="all"/>
          </a:pPr>
          <a:r>
            <a:rPr lang="en-US"/>
            <a:t>Clear and simple interface for easy interaction</a:t>
          </a:r>
        </a:p>
      </dgm:t>
    </dgm:pt>
    <dgm:pt modelId="{1F82138D-13A3-4665-A25E-756F65610B4E}" type="parTrans" cxnId="{3B8330A2-C429-4CE9-9289-5538C63C7B09}">
      <dgm:prSet/>
      <dgm:spPr/>
      <dgm:t>
        <a:bodyPr/>
        <a:lstStyle/>
        <a:p>
          <a:endParaRPr lang="en-US"/>
        </a:p>
      </dgm:t>
    </dgm:pt>
    <dgm:pt modelId="{6070DB08-86DB-4213-885D-7875B1000B66}" type="sibTrans" cxnId="{3B8330A2-C429-4CE9-9289-5538C63C7B09}">
      <dgm:prSet/>
      <dgm:spPr/>
      <dgm:t>
        <a:bodyPr/>
        <a:lstStyle/>
        <a:p>
          <a:endParaRPr lang="en-US"/>
        </a:p>
      </dgm:t>
    </dgm:pt>
    <dgm:pt modelId="{19347894-1504-4FE0-AF73-4F6081FC7EDC}" type="pres">
      <dgm:prSet presAssocID="{F945FD68-3CD4-42A5-992B-FC1FAA9C7F36}" presName="root" presStyleCnt="0">
        <dgm:presLayoutVars>
          <dgm:dir/>
          <dgm:resizeHandles val="exact"/>
        </dgm:presLayoutVars>
      </dgm:prSet>
      <dgm:spPr/>
    </dgm:pt>
    <dgm:pt modelId="{AC9B88F7-F8D8-4EB8-9B3B-9AF4A8BEB143}" type="pres">
      <dgm:prSet presAssocID="{FE4A3856-516E-43EE-AF37-5190EB49D628}" presName="compNode" presStyleCnt="0"/>
      <dgm:spPr/>
    </dgm:pt>
    <dgm:pt modelId="{10EA8371-F2DA-407B-A082-6A1AE7E8C5D6}" type="pres">
      <dgm:prSet presAssocID="{FE4A3856-516E-43EE-AF37-5190EB49D62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45D2C20-5CFD-4AB7-BFFA-423338B760D0}" type="pres">
      <dgm:prSet presAssocID="{FE4A3856-516E-43EE-AF37-5190EB49D6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6EA44F-3812-4349-898A-71F892FD6E53}" type="pres">
      <dgm:prSet presAssocID="{FE4A3856-516E-43EE-AF37-5190EB49D628}" presName="spaceRect" presStyleCnt="0"/>
      <dgm:spPr/>
    </dgm:pt>
    <dgm:pt modelId="{FEE8E454-91FE-480F-8C51-592EF6CA49F6}" type="pres">
      <dgm:prSet presAssocID="{FE4A3856-516E-43EE-AF37-5190EB49D628}" presName="textRect" presStyleLbl="revTx" presStyleIdx="0" presStyleCnt="4">
        <dgm:presLayoutVars>
          <dgm:chMax val="1"/>
          <dgm:chPref val="1"/>
        </dgm:presLayoutVars>
      </dgm:prSet>
      <dgm:spPr/>
    </dgm:pt>
    <dgm:pt modelId="{AB91A87F-B47D-4217-9C56-CD4E1824AC68}" type="pres">
      <dgm:prSet presAssocID="{136C6FEC-9A6B-45B9-BC06-FE5902C3F909}" presName="sibTrans" presStyleCnt="0"/>
      <dgm:spPr/>
    </dgm:pt>
    <dgm:pt modelId="{5BAFD682-6608-4C38-AAC2-7E9B557BD5DE}" type="pres">
      <dgm:prSet presAssocID="{B9F15A7A-A360-4315-A25F-6B5160FE02F7}" presName="compNode" presStyleCnt="0"/>
      <dgm:spPr/>
    </dgm:pt>
    <dgm:pt modelId="{A278A1D0-FD66-4EEA-98C2-6A4194BE27E5}" type="pres">
      <dgm:prSet presAssocID="{B9F15A7A-A360-4315-A25F-6B5160FE02F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E8101B-405F-481E-891A-1F720B036578}" type="pres">
      <dgm:prSet presAssocID="{B9F15A7A-A360-4315-A25F-6B5160FE02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531832C-57A1-49C2-BB8F-5559D0C3C60D}" type="pres">
      <dgm:prSet presAssocID="{B9F15A7A-A360-4315-A25F-6B5160FE02F7}" presName="spaceRect" presStyleCnt="0"/>
      <dgm:spPr/>
    </dgm:pt>
    <dgm:pt modelId="{83191A7E-3AF2-4C4A-A871-23FB1C85C357}" type="pres">
      <dgm:prSet presAssocID="{B9F15A7A-A360-4315-A25F-6B5160FE02F7}" presName="textRect" presStyleLbl="revTx" presStyleIdx="1" presStyleCnt="4">
        <dgm:presLayoutVars>
          <dgm:chMax val="1"/>
          <dgm:chPref val="1"/>
        </dgm:presLayoutVars>
      </dgm:prSet>
      <dgm:spPr/>
    </dgm:pt>
    <dgm:pt modelId="{E59CA4E7-8285-4F79-AAB8-6626D9C72A09}" type="pres">
      <dgm:prSet presAssocID="{65E2DCB3-9A5B-4282-9AD3-332CD98009C6}" presName="sibTrans" presStyleCnt="0"/>
      <dgm:spPr/>
    </dgm:pt>
    <dgm:pt modelId="{76815F4F-7315-467A-9848-75BC9EA9255A}" type="pres">
      <dgm:prSet presAssocID="{0ABAECCD-DFFF-4D11-BF16-79EAB2D4782A}" presName="compNode" presStyleCnt="0"/>
      <dgm:spPr/>
    </dgm:pt>
    <dgm:pt modelId="{50C779EB-F165-4652-B02E-33020264FA27}" type="pres">
      <dgm:prSet presAssocID="{0ABAECCD-DFFF-4D11-BF16-79EAB2D4782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4B6E67-5C2A-40EB-8F86-36FAC4B60A4E}" type="pres">
      <dgm:prSet presAssocID="{0ABAECCD-DFFF-4D11-BF16-79EAB2D478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8B5F44-16F1-4683-8F7D-4E4E71877DB0}" type="pres">
      <dgm:prSet presAssocID="{0ABAECCD-DFFF-4D11-BF16-79EAB2D4782A}" presName="spaceRect" presStyleCnt="0"/>
      <dgm:spPr/>
    </dgm:pt>
    <dgm:pt modelId="{E7BCD5B5-7E36-4B81-A4EE-227F7D21EA51}" type="pres">
      <dgm:prSet presAssocID="{0ABAECCD-DFFF-4D11-BF16-79EAB2D4782A}" presName="textRect" presStyleLbl="revTx" presStyleIdx="2" presStyleCnt="4">
        <dgm:presLayoutVars>
          <dgm:chMax val="1"/>
          <dgm:chPref val="1"/>
        </dgm:presLayoutVars>
      </dgm:prSet>
      <dgm:spPr/>
    </dgm:pt>
    <dgm:pt modelId="{B912828D-0CF9-42AB-87E1-B45C23979BC3}" type="pres">
      <dgm:prSet presAssocID="{00F8CDCE-3BE7-42D6-B430-0DA5C77C55DF}" presName="sibTrans" presStyleCnt="0"/>
      <dgm:spPr/>
    </dgm:pt>
    <dgm:pt modelId="{30775867-38FE-4B1D-9418-C65517162EC9}" type="pres">
      <dgm:prSet presAssocID="{756EE9CD-008A-4312-AEA7-049AFD9DEE23}" presName="compNode" presStyleCnt="0"/>
      <dgm:spPr/>
    </dgm:pt>
    <dgm:pt modelId="{8214F618-F3C2-4070-BF42-C54E90293A0A}" type="pres">
      <dgm:prSet presAssocID="{756EE9CD-008A-4312-AEA7-049AFD9DEE2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3E49EE-EB42-4E7B-950F-8A3B797C297A}" type="pres">
      <dgm:prSet presAssocID="{756EE9CD-008A-4312-AEA7-049AFD9DEE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08C1A86-35F3-4409-8416-44B57D2BEA17}" type="pres">
      <dgm:prSet presAssocID="{756EE9CD-008A-4312-AEA7-049AFD9DEE23}" presName="spaceRect" presStyleCnt="0"/>
      <dgm:spPr/>
    </dgm:pt>
    <dgm:pt modelId="{5B38B8C4-BB6A-4DD1-94B0-B7F720E7D094}" type="pres">
      <dgm:prSet presAssocID="{756EE9CD-008A-4312-AEA7-049AFD9DEE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69E722-2E4B-4CF8-9379-2B03A53248BA}" srcId="{F945FD68-3CD4-42A5-992B-FC1FAA9C7F36}" destId="{FE4A3856-516E-43EE-AF37-5190EB49D628}" srcOrd="0" destOrd="0" parTransId="{BDBD4DD6-84E8-4742-8E30-9B0FBD656EB2}" sibTransId="{136C6FEC-9A6B-45B9-BC06-FE5902C3F909}"/>
    <dgm:cxn modelId="{6A0F624F-4654-41F0-B7FD-787BFD3EC98B}" srcId="{F945FD68-3CD4-42A5-992B-FC1FAA9C7F36}" destId="{B9F15A7A-A360-4315-A25F-6B5160FE02F7}" srcOrd="1" destOrd="0" parTransId="{F06DC8BE-653E-4F43-A12A-CBA94B7FDB50}" sibTransId="{65E2DCB3-9A5B-4282-9AD3-332CD98009C6}"/>
    <dgm:cxn modelId="{D915F652-2A9C-41CA-9D3E-72560D8D2566}" srcId="{F945FD68-3CD4-42A5-992B-FC1FAA9C7F36}" destId="{0ABAECCD-DFFF-4D11-BF16-79EAB2D4782A}" srcOrd="2" destOrd="0" parTransId="{E90FEBDA-F5D5-47BC-8832-E3E97C221615}" sibTransId="{00F8CDCE-3BE7-42D6-B430-0DA5C77C55DF}"/>
    <dgm:cxn modelId="{FD72D256-9DB6-49FD-955C-AF3F09456BAC}" type="presOf" srcId="{756EE9CD-008A-4312-AEA7-049AFD9DEE23}" destId="{5B38B8C4-BB6A-4DD1-94B0-B7F720E7D094}" srcOrd="0" destOrd="0" presId="urn:microsoft.com/office/officeart/2018/5/layout/IconLeafLabelList"/>
    <dgm:cxn modelId="{267C8E7A-8385-4090-8955-A7E74E081E77}" type="presOf" srcId="{FE4A3856-516E-43EE-AF37-5190EB49D628}" destId="{FEE8E454-91FE-480F-8C51-592EF6CA49F6}" srcOrd="0" destOrd="0" presId="urn:microsoft.com/office/officeart/2018/5/layout/IconLeafLabelList"/>
    <dgm:cxn modelId="{3A55EE92-0951-4ED0-B3B5-D5952A4767D9}" type="presOf" srcId="{F945FD68-3CD4-42A5-992B-FC1FAA9C7F36}" destId="{19347894-1504-4FE0-AF73-4F6081FC7EDC}" srcOrd="0" destOrd="0" presId="urn:microsoft.com/office/officeart/2018/5/layout/IconLeafLabelList"/>
    <dgm:cxn modelId="{3B8330A2-C429-4CE9-9289-5538C63C7B09}" srcId="{F945FD68-3CD4-42A5-992B-FC1FAA9C7F36}" destId="{756EE9CD-008A-4312-AEA7-049AFD9DEE23}" srcOrd="3" destOrd="0" parTransId="{1F82138D-13A3-4665-A25E-756F65610B4E}" sibTransId="{6070DB08-86DB-4213-885D-7875B1000B66}"/>
    <dgm:cxn modelId="{B04ECAA3-B62A-41D9-B582-F90F04AA1DAA}" type="presOf" srcId="{B9F15A7A-A360-4315-A25F-6B5160FE02F7}" destId="{83191A7E-3AF2-4C4A-A871-23FB1C85C357}" srcOrd="0" destOrd="0" presId="urn:microsoft.com/office/officeart/2018/5/layout/IconLeafLabelList"/>
    <dgm:cxn modelId="{AB3CDEE7-CA0F-4D55-964C-78EFC0E77C59}" type="presOf" srcId="{0ABAECCD-DFFF-4D11-BF16-79EAB2D4782A}" destId="{E7BCD5B5-7E36-4B81-A4EE-227F7D21EA51}" srcOrd="0" destOrd="0" presId="urn:microsoft.com/office/officeart/2018/5/layout/IconLeafLabelList"/>
    <dgm:cxn modelId="{1FF7C05E-EA3B-427F-9904-86E17A6541FA}" type="presParOf" srcId="{19347894-1504-4FE0-AF73-4F6081FC7EDC}" destId="{AC9B88F7-F8D8-4EB8-9B3B-9AF4A8BEB143}" srcOrd="0" destOrd="0" presId="urn:microsoft.com/office/officeart/2018/5/layout/IconLeafLabelList"/>
    <dgm:cxn modelId="{7E7577B4-2805-44DE-A05A-DAF5B8CFFE0F}" type="presParOf" srcId="{AC9B88F7-F8D8-4EB8-9B3B-9AF4A8BEB143}" destId="{10EA8371-F2DA-407B-A082-6A1AE7E8C5D6}" srcOrd="0" destOrd="0" presId="urn:microsoft.com/office/officeart/2018/5/layout/IconLeafLabelList"/>
    <dgm:cxn modelId="{95EECBFB-C47D-477A-AAF9-B227AE3EA54C}" type="presParOf" srcId="{AC9B88F7-F8D8-4EB8-9B3B-9AF4A8BEB143}" destId="{045D2C20-5CFD-4AB7-BFFA-423338B760D0}" srcOrd="1" destOrd="0" presId="urn:microsoft.com/office/officeart/2018/5/layout/IconLeafLabelList"/>
    <dgm:cxn modelId="{C7D6AC84-40D2-4C0C-BBC1-29A50256E92E}" type="presParOf" srcId="{AC9B88F7-F8D8-4EB8-9B3B-9AF4A8BEB143}" destId="{0F6EA44F-3812-4349-898A-71F892FD6E53}" srcOrd="2" destOrd="0" presId="urn:microsoft.com/office/officeart/2018/5/layout/IconLeafLabelList"/>
    <dgm:cxn modelId="{EC9D6101-F9D4-4293-BB28-C791651ED1E3}" type="presParOf" srcId="{AC9B88F7-F8D8-4EB8-9B3B-9AF4A8BEB143}" destId="{FEE8E454-91FE-480F-8C51-592EF6CA49F6}" srcOrd="3" destOrd="0" presId="urn:microsoft.com/office/officeart/2018/5/layout/IconLeafLabelList"/>
    <dgm:cxn modelId="{736346C6-9B54-4C41-973D-0285372E0E06}" type="presParOf" srcId="{19347894-1504-4FE0-AF73-4F6081FC7EDC}" destId="{AB91A87F-B47D-4217-9C56-CD4E1824AC68}" srcOrd="1" destOrd="0" presId="urn:microsoft.com/office/officeart/2018/5/layout/IconLeafLabelList"/>
    <dgm:cxn modelId="{649D798C-7895-42D7-9291-06C65CE09991}" type="presParOf" srcId="{19347894-1504-4FE0-AF73-4F6081FC7EDC}" destId="{5BAFD682-6608-4C38-AAC2-7E9B557BD5DE}" srcOrd="2" destOrd="0" presId="urn:microsoft.com/office/officeart/2018/5/layout/IconLeafLabelList"/>
    <dgm:cxn modelId="{36939405-763D-40A5-B525-85DA84D5AC61}" type="presParOf" srcId="{5BAFD682-6608-4C38-AAC2-7E9B557BD5DE}" destId="{A278A1D0-FD66-4EEA-98C2-6A4194BE27E5}" srcOrd="0" destOrd="0" presId="urn:microsoft.com/office/officeart/2018/5/layout/IconLeafLabelList"/>
    <dgm:cxn modelId="{8D387568-45EF-4F96-8B32-77B75A41CEAB}" type="presParOf" srcId="{5BAFD682-6608-4C38-AAC2-7E9B557BD5DE}" destId="{E7E8101B-405F-481E-891A-1F720B036578}" srcOrd="1" destOrd="0" presId="urn:microsoft.com/office/officeart/2018/5/layout/IconLeafLabelList"/>
    <dgm:cxn modelId="{50BB0517-D5AC-4EF0-9A27-63F37FB3E466}" type="presParOf" srcId="{5BAFD682-6608-4C38-AAC2-7E9B557BD5DE}" destId="{5531832C-57A1-49C2-BB8F-5559D0C3C60D}" srcOrd="2" destOrd="0" presId="urn:microsoft.com/office/officeart/2018/5/layout/IconLeafLabelList"/>
    <dgm:cxn modelId="{2C2A99FF-A619-400A-887E-718D18D28E07}" type="presParOf" srcId="{5BAFD682-6608-4C38-AAC2-7E9B557BD5DE}" destId="{83191A7E-3AF2-4C4A-A871-23FB1C85C357}" srcOrd="3" destOrd="0" presId="urn:microsoft.com/office/officeart/2018/5/layout/IconLeafLabelList"/>
    <dgm:cxn modelId="{F7712D1C-62D9-4D16-ADE9-BFA4F2F7FC41}" type="presParOf" srcId="{19347894-1504-4FE0-AF73-4F6081FC7EDC}" destId="{E59CA4E7-8285-4F79-AAB8-6626D9C72A09}" srcOrd="3" destOrd="0" presId="urn:microsoft.com/office/officeart/2018/5/layout/IconLeafLabelList"/>
    <dgm:cxn modelId="{EB093A3D-F63D-445D-851D-2192190F3F41}" type="presParOf" srcId="{19347894-1504-4FE0-AF73-4F6081FC7EDC}" destId="{76815F4F-7315-467A-9848-75BC9EA9255A}" srcOrd="4" destOrd="0" presId="urn:microsoft.com/office/officeart/2018/5/layout/IconLeafLabelList"/>
    <dgm:cxn modelId="{F4A541C0-2C6C-48D7-93A4-7E991527F683}" type="presParOf" srcId="{76815F4F-7315-467A-9848-75BC9EA9255A}" destId="{50C779EB-F165-4652-B02E-33020264FA27}" srcOrd="0" destOrd="0" presId="urn:microsoft.com/office/officeart/2018/5/layout/IconLeafLabelList"/>
    <dgm:cxn modelId="{A1A2EB24-BA13-4735-BBA6-6F097B47550F}" type="presParOf" srcId="{76815F4F-7315-467A-9848-75BC9EA9255A}" destId="{FF4B6E67-5C2A-40EB-8F86-36FAC4B60A4E}" srcOrd="1" destOrd="0" presId="urn:microsoft.com/office/officeart/2018/5/layout/IconLeafLabelList"/>
    <dgm:cxn modelId="{7FA5B22C-1572-4AC6-B921-2122B7D3DDDD}" type="presParOf" srcId="{76815F4F-7315-467A-9848-75BC9EA9255A}" destId="{BC8B5F44-16F1-4683-8F7D-4E4E71877DB0}" srcOrd="2" destOrd="0" presId="urn:microsoft.com/office/officeart/2018/5/layout/IconLeafLabelList"/>
    <dgm:cxn modelId="{8B1C8206-63EE-42EC-95CB-51521C891F90}" type="presParOf" srcId="{76815F4F-7315-467A-9848-75BC9EA9255A}" destId="{E7BCD5B5-7E36-4B81-A4EE-227F7D21EA51}" srcOrd="3" destOrd="0" presId="urn:microsoft.com/office/officeart/2018/5/layout/IconLeafLabelList"/>
    <dgm:cxn modelId="{6B606D01-6F6E-464A-A450-B41AB3D346FC}" type="presParOf" srcId="{19347894-1504-4FE0-AF73-4F6081FC7EDC}" destId="{B912828D-0CF9-42AB-87E1-B45C23979BC3}" srcOrd="5" destOrd="0" presId="urn:microsoft.com/office/officeart/2018/5/layout/IconLeafLabelList"/>
    <dgm:cxn modelId="{051E6347-1EAA-4B6A-8608-00D55EDA80DC}" type="presParOf" srcId="{19347894-1504-4FE0-AF73-4F6081FC7EDC}" destId="{30775867-38FE-4B1D-9418-C65517162EC9}" srcOrd="6" destOrd="0" presId="urn:microsoft.com/office/officeart/2018/5/layout/IconLeafLabelList"/>
    <dgm:cxn modelId="{BB6700A8-8856-4046-B865-FB58851ED76C}" type="presParOf" srcId="{30775867-38FE-4B1D-9418-C65517162EC9}" destId="{8214F618-F3C2-4070-BF42-C54E90293A0A}" srcOrd="0" destOrd="0" presId="urn:microsoft.com/office/officeart/2018/5/layout/IconLeafLabelList"/>
    <dgm:cxn modelId="{7C5A30E8-DDFB-441A-A553-9EAD15EC8FE3}" type="presParOf" srcId="{30775867-38FE-4B1D-9418-C65517162EC9}" destId="{143E49EE-EB42-4E7B-950F-8A3B797C297A}" srcOrd="1" destOrd="0" presId="urn:microsoft.com/office/officeart/2018/5/layout/IconLeafLabelList"/>
    <dgm:cxn modelId="{9ABAD7B6-EFCA-433B-A065-566DAF6EC304}" type="presParOf" srcId="{30775867-38FE-4B1D-9418-C65517162EC9}" destId="{C08C1A86-35F3-4409-8416-44B57D2BEA17}" srcOrd="2" destOrd="0" presId="urn:microsoft.com/office/officeart/2018/5/layout/IconLeafLabelList"/>
    <dgm:cxn modelId="{7E988EA9-33A9-4C89-89FF-47B6C1CC285C}" type="presParOf" srcId="{30775867-38FE-4B1D-9418-C65517162EC9}" destId="{5B38B8C4-BB6A-4DD1-94B0-B7F720E7D0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B90DC-76EA-423B-B36C-A3B39C2ECB6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4F5221-E020-4014-9B28-160DD75713BC}">
      <dgm:prSet/>
      <dgm:spPr/>
      <dgm:t>
        <a:bodyPr/>
        <a:lstStyle/>
        <a:p>
          <a:r>
            <a:rPr lang="en-US"/>
            <a:t>Efficient patient management and record-keeping</a:t>
          </a:r>
        </a:p>
      </dgm:t>
    </dgm:pt>
    <dgm:pt modelId="{BFD4D24D-88FF-4DB1-9046-05AC70389A83}" type="parTrans" cxnId="{496BA61D-FF9A-452E-B787-C0A22BF35EC7}">
      <dgm:prSet/>
      <dgm:spPr/>
      <dgm:t>
        <a:bodyPr/>
        <a:lstStyle/>
        <a:p>
          <a:endParaRPr lang="en-US"/>
        </a:p>
      </dgm:t>
    </dgm:pt>
    <dgm:pt modelId="{CBAAC4BF-7276-4D19-8F36-A01909A59A48}" type="sibTrans" cxnId="{496BA61D-FF9A-452E-B787-C0A22BF35EC7}">
      <dgm:prSet/>
      <dgm:spPr/>
      <dgm:t>
        <a:bodyPr/>
        <a:lstStyle/>
        <a:p>
          <a:endParaRPr lang="en-US"/>
        </a:p>
      </dgm:t>
    </dgm:pt>
    <dgm:pt modelId="{E1BF4875-0507-4795-AF83-892C37A54868}">
      <dgm:prSet/>
      <dgm:spPr/>
      <dgm:t>
        <a:bodyPr/>
        <a:lstStyle/>
        <a:p>
          <a:r>
            <a:rPr lang="en-US"/>
            <a:t>Streamlined appointment scheduling and tracking</a:t>
          </a:r>
        </a:p>
      </dgm:t>
    </dgm:pt>
    <dgm:pt modelId="{C3483CEA-841F-4321-A3FF-12BCBCC0B81E}" type="parTrans" cxnId="{3A9DBC98-CA4F-46B0-A54F-D2E0DD51B070}">
      <dgm:prSet/>
      <dgm:spPr/>
      <dgm:t>
        <a:bodyPr/>
        <a:lstStyle/>
        <a:p>
          <a:endParaRPr lang="en-US"/>
        </a:p>
      </dgm:t>
    </dgm:pt>
    <dgm:pt modelId="{1504993B-C598-4919-91E7-20BA92DCCFA7}" type="sibTrans" cxnId="{3A9DBC98-CA4F-46B0-A54F-D2E0DD51B070}">
      <dgm:prSet/>
      <dgm:spPr/>
      <dgm:t>
        <a:bodyPr/>
        <a:lstStyle/>
        <a:p>
          <a:endParaRPr lang="en-US"/>
        </a:p>
      </dgm:t>
    </dgm:pt>
    <dgm:pt modelId="{46806AD1-2B7E-4974-97AB-2C29839921E9}">
      <dgm:prSet/>
      <dgm:spPr/>
      <dgm:t>
        <a:bodyPr/>
        <a:lstStyle/>
        <a:p>
          <a:r>
            <a:rPr lang="en-US"/>
            <a:t>Easy access to medical history for accurate diagnosis</a:t>
          </a:r>
        </a:p>
      </dgm:t>
    </dgm:pt>
    <dgm:pt modelId="{94E6495B-A67B-4356-812D-68173D509BD6}" type="parTrans" cxnId="{F41BE7FF-E667-43B4-B3FC-F5CE5CC3B277}">
      <dgm:prSet/>
      <dgm:spPr/>
      <dgm:t>
        <a:bodyPr/>
        <a:lstStyle/>
        <a:p>
          <a:endParaRPr lang="en-US"/>
        </a:p>
      </dgm:t>
    </dgm:pt>
    <dgm:pt modelId="{A3ACC4F3-E20B-4167-9C75-E6D573F2BC7D}" type="sibTrans" cxnId="{F41BE7FF-E667-43B4-B3FC-F5CE5CC3B277}">
      <dgm:prSet/>
      <dgm:spPr/>
      <dgm:t>
        <a:bodyPr/>
        <a:lstStyle/>
        <a:p>
          <a:endParaRPr lang="en-US"/>
        </a:p>
      </dgm:t>
    </dgm:pt>
    <dgm:pt modelId="{F957F7C6-07A1-49BB-8664-A6D8FFC52ECD}">
      <dgm:prSet/>
      <dgm:spPr/>
      <dgm:t>
        <a:bodyPr/>
        <a:lstStyle/>
        <a:p>
          <a:r>
            <a:rPr lang="en-US"/>
            <a:t>Improved patient care and healthcare professional productivity</a:t>
          </a:r>
        </a:p>
      </dgm:t>
    </dgm:pt>
    <dgm:pt modelId="{B92E7769-E7EC-49BF-AD31-4F481E026428}" type="parTrans" cxnId="{39C8D879-3F6C-4999-8B54-0E86B8069F16}">
      <dgm:prSet/>
      <dgm:spPr/>
      <dgm:t>
        <a:bodyPr/>
        <a:lstStyle/>
        <a:p>
          <a:endParaRPr lang="en-US"/>
        </a:p>
      </dgm:t>
    </dgm:pt>
    <dgm:pt modelId="{143EDA2F-502E-4E16-8104-B8A827A81662}" type="sibTrans" cxnId="{39C8D879-3F6C-4999-8B54-0E86B8069F16}">
      <dgm:prSet/>
      <dgm:spPr/>
      <dgm:t>
        <a:bodyPr/>
        <a:lstStyle/>
        <a:p>
          <a:endParaRPr lang="en-US"/>
        </a:p>
      </dgm:t>
    </dgm:pt>
    <dgm:pt modelId="{2A054B22-74AF-4ADC-94CA-9236D85D318D}" type="pres">
      <dgm:prSet presAssocID="{D47B90DC-76EA-423B-B36C-A3B39C2ECB6B}" presName="matrix" presStyleCnt="0">
        <dgm:presLayoutVars>
          <dgm:chMax val="1"/>
          <dgm:dir/>
          <dgm:resizeHandles val="exact"/>
        </dgm:presLayoutVars>
      </dgm:prSet>
      <dgm:spPr/>
    </dgm:pt>
    <dgm:pt modelId="{4F301CD9-FE78-48E6-8A27-A169C7D4C04D}" type="pres">
      <dgm:prSet presAssocID="{D47B90DC-76EA-423B-B36C-A3B39C2ECB6B}" presName="diamond" presStyleLbl="bgShp" presStyleIdx="0" presStyleCnt="1"/>
      <dgm:spPr/>
    </dgm:pt>
    <dgm:pt modelId="{660DE97F-7365-4063-B1AE-CA4841D5214D}" type="pres">
      <dgm:prSet presAssocID="{D47B90DC-76EA-423B-B36C-A3B39C2ECB6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AA7222-F42C-4ABE-BFF0-B627784E6923}" type="pres">
      <dgm:prSet presAssocID="{D47B90DC-76EA-423B-B36C-A3B39C2ECB6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481238-360F-4BFB-9B2A-B1279D162E10}" type="pres">
      <dgm:prSet presAssocID="{D47B90DC-76EA-423B-B36C-A3B39C2ECB6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48DBC1-1CB7-4356-BD0D-D878376E80A5}" type="pres">
      <dgm:prSet presAssocID="{D47B90DC-76EA-423B-B36C-A3B39C2ECB6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6BA61D-FF9A-452E-B787-C0A22BF35EC7}" srcId="{D47B90DC-76EA-423B-B36C-A3B39C2ECB6B}" destId="{6F4F5221-E020-4014-9B28-160DD75713BC}" srcOrd="0" destOrd="0" parTransId="{BFD4D24D-88FF-4DB1-9046-05AC70389A83}" sibTransId="{CBAAC4BF-7276-4D19-8F36-A01909A59A48}"/>
    <dgm:cxn modelId="{8DA6973B-6FDB-4E45-9E62-DBCF610966F9}" type="presOf" srcId="{E1BF4875-0507-4795-AF83-892C37A54868}" destId="{18AA7222-F42C-4ABE-BFF0-B627784E6923}" srcOrd="0" destOrd="0" presId="urn:microsoft.com/office/officeart/2005/8/layout/matrix3"/>
    <dgm:cxn modelId="{C118F25E-9A87-4395-B0AB-ED41BA2AE268}" type="presOf" srcId="{46806AD1-2B7E-4974-97AB-2C29839921E9}" destId="{44481238-360F-4BFB-9B2A-B1279D162E10}" srcOrd="0" destOrd="0" presId="urn:microsoft.com/office/officeart/2005/8/layout/matrix3"/>
    <dgm:cxn modelId="{39C8D879-3F6C-4999-8B54-0E86B8069F16}" srcId="{D47B90DC-76EA-423B-B36C-A3B39C2ECB6B}" destId="{F957F7C6-07A1-49BB-8664-A6D8FFC52ECD}" srcOrd="3" destOrd="0" parTransId="{B92E7769-E7EC-49BF-AD31-4F481E026428}" sibTransId="{143EDA2F-502E-4E16-8104-B8A827A81662}"/>
    <dgm:cxn modelId="{832C4786-88C8-44AC-BC2C-2F7F74314CD0}" type="presOf" srcId="{D47B90DC-76EA-423B-B36C-A3B39C2ECB6B}" destId="{2A054B22-74AF-4ADC-94CA-9236D85D318D}" srcOrd="0" destOrd="0" presId="urn:microsoft.com/office/officeart/2005/8/layout/matrix3"/>
    <dgm:cxn modelId="{3A9DBC98-CA4F-46B0-A54F-D2E0DD51B070}" srcId="{D47B90DC-76EA-423B-B36C-A3B39C2ECB6B}" destId="{E1BF4875-0507-4795-AF83-892C37A54868}" srcOrd="1" destOrd="0" parTransId="{C3483CEA-841F-4321-A3FF-12BCBCC0B81E}" sibTransId="{1504993B-C598-4919-91E7-20BA92DCCFA7}"/>
    <dgm:cxn modelId="{7936F69E-A2BB-4C5C-A41E-B745F87A7B6E}" type="presOf" srcId="{F957F7C6-07A1-49BB-8664-A6D8FFC52ECD}" destId="{0048DBC1-1CB7-4356-BD0D-D878376E80A5}" srcOrd="0" destOrd="0" presId="urn:microsoft.com/office/officeart/2005/8/layout/matrix3"/>
    <dgm:cxn modelId="{CD471DBF-4356-49B8-8CBC-C00716D047DC}" type="presOf" srcId="{6F4F5221-E020-4014-9B28-160DD75713BC}" destId="{660DE97F-7365-4063-B1AE-CA4841D5214D}" srcOrd="0" destOrd="0" presId="urn:microsoft.com/office/officeart/2005/8/layout/matrix3"/>
    <dgm:cxn modelId="{F41BE7FF-E667-43B4-B3FC-F5CE5CC3B277}" srcId="{D47B90DC-76EA-423B-B36C-A3B39C2ECB6B}" destId="{46806AD1-2B7E-4974-97AB-2C29839921E9}" srcOrd="2" destOrd="0" parTransId="{94E6495B-A67B-4356-812D-68173D509BD6}" sibTransId="{A3ACC4F3-E20B-4167-9C75-E6D573F2BC7D}"/>
    <dgm:cxn modelId="{FA752DA3-88C0-46B5-8043-122AE35224EA}" type="presParOf" srcId="{2A054B22-74AF-4ADC-94CA-9236D85D318D}" destId="{4F301CD9-FE78-48E6-8A27-A169C7D4C04D}" srcOrd="0" destOrd="0" presId="urn:microsoft.com/office/officeart/2005/8/layout/matrix3"/>
    <dgm:cxn modelId="{495C04D0-BF34-4A27-BB07-8DEBC3EF27F2}" type="presParOf" srcId="{2A054B22-74AF-4ADC-94CA-9236D85D318D}" destId="{660DE97F-7365-4063-B1AE-CA4841D5214D}" srcOrd="1" destOrd="0" presId="urn:microsoft.com/office/officeart/2005/8/layout/matrix3"/>
    <dgm:cxn modelId="{39C864FC-E7D5-4756-9BAB-422D914C0460}" type="presParOf" srcId="{2A054B22-74AF-4ADC-94CA-9236D85D318D}" destId="{18AA7222-F42C-4ABE-BFF0-B627784E6923}" srcOrd="2" destOrd="0" presId="urn:microsoft.com/office/officeart/2005/8/layout/matrix3"/>
    <dgm:cxn modelId="{F5D0FB90-CC05-4CCF-BDEA-4CD1749F6B43}" type="presParOf" srcId="{2A054B22-74AF-4ADC-94CA-9236D85D318D}" destId="{44481238-360F-4BFB-9B2A-B1279D162E10}" srcOrd="3" destOrd="0" presId="urn:microsoft.com/office/officeart/2005/8/layout/matrix3"/>
    <dgm:cxn modelId="{3A9DB924-08E2-4E16-B781-9A55513CCC12}" type="presParOf" srcId="{2A054B22-74AF-4ADC-94CA-9236D85D318D}" destId="{0048DBC1-1CB7-4356-BD0D-D878376E80A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9A368A-33C1-4C70-8BBD-FCD18181AA3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CD8124-7BDD-4F09-BC38-DB14EF773F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Hospital Management System: Practical solution for healthcare management</a:t>
          </a:r>
        </a:p>
      </dgm:t>
    </dgm:pt>
    <dgm:pt modelId="{D1917C7A-56EF-4D63-81EB-2A3B9CD5A442}" type="parTrans" cxnId="{6BFE9764-CAF4-47D8-83DD-A32F4512AA4A}">
      <dgm:prSet/>
      <dgm:spPr/>
      <dgm:t>
        <a:bodyPr/>
        <a:lstStyle/>
        <a:p>
          <a:endParaRPr lang="en-US"/>
        </a:p>
      </dgm:t>
    </dgm:pt>
    <dgm:pt modelId="{B64400D0-071C-4949-BE41-36E71CAB8BE3}" type="sibTrans" cxnId="{6BFE9764-CAF4-47D8-83DD-A32F4512AA4A}">
      <dgm:prSet/>
      <dgm:spPr/>
      <dgm:t>
        <a:bodyPr/>
        <a:lstStyle/>
        <a:p>
          <a:endParaRPr lang="en-US"/>
        </a:p>
      </dgm:t>
    </dgm:pt>
    <dgm:pt modelId="{46A4ABAB-CE65-4DA3-9CCD-A16D72B21C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Demonstrates C++ programming and object-oriented design in real-world applications</a:t>
          </a:r>
        </a:p>
      </dgm:t>
    </dgm:pt>
    <dgm:pt modelId="{E9F7D9FF-5DA8-43D7-BCD7-026EC07EC292}" type="parTrans" cxnId="{2C2F3ABE-01E7-4F3E-A895-92B2378855E2}">
      <dgm:prSet/>
      <dgm:spPr/>
      <dgm:t>
        <a:bodyPr/>
        <a:lstStyle/>
        <a:p>
          <a:endParaRPr lang="en-US"/>
        </a:p>
      </dgm:t>
    </dgm:pt>
    <dgm:pt modelId="{A5032900-0DB0-4399-9DBD-F73C9BF03908}" type="sibTrans" cxnId="{2C2F3ABE-01E7-4F3E-A895-92B2378855E2}">
      <dgm:prSet/>
      <dgm:spPr/>
      <dgm:t>
        <a:bodyPr/>
        <a:lstStyle/>
        <a:p>
          <a:endParaRPr lang="en-US"/>
        </a:p>
      </dgm:t>
    </dgm:pt>
    <dgm:pt modelId="{D336239F-A303-4194-AD50-EEB5220BF8A2}" type="pres">
      <dgm:prSet presAssocID="{CE9A368A-33C1-4C70-8BBD-FCD18181AA30}" presName="root" presStyleCnt="0">
        <dgm:presLayoutVars>
          <dgm:dir/>
          <dgm:resizeHandles val="exact"/>
        </dgm:presLayoutVars>
      </dgm:prSet>
      <dgm:spPr/>
    </dgm:pt>
    <dgm:pt modelId="{A07228DE-A1AC-4319-91E9-9B0AC8916A94}" type="pres">
      <dgm:prSet presAssocID="{C3CD8124-7BDD-4F09-BC38-DB14EF773FB6}" presName="compNode" presStyleCnt="0"/>
      <dgm:spPr/>
    </dgm:pt>
    <dgm:pt modelId="{E36C7816-AA2D-429D-95BD-87BF13E3DD2C}" type="pres">
      <dgm:prSet presAssocID="{C3CD8124-7BDD-4F09-BC38-DB14EF773F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C22F177-0A72-4DBC-881C-77BE18FA5117}" type="pres">
      <dgm:prSet presAssocID="{C3CD8124-7BDD-4F09-BC38-DB14EF773FB6}" presName="spaceRect" presStyleCnt="0"/>
      <dgm:spPr/>
    </dgm:pt>
    <dgm:pt modelId="{A85F9AEE-91C2-4012-BE10-2CA668E55E47}" type="pres">
      <dgm:prSet presAssocID="{C3CD8124-7BDD-4F09-BC38-DB14EF773FB6}" presName="textRect" presStyleLbl="revTx" presStyleIdx="0" presStyleCnt="2">
        <dgm:presLayoutVars>
          <dgm:chMax val="1"/>
          <dgm:chPref val="1"/>
        </dgm:presLayoutVars>
      </dgm:prSet>
      <dgm:spPr/>
    </dgm:pt>
    <dgm:pt modelId="{EF7177B5-57AB-4F1A-A0D0-835E2396ADDF}" type="pres">
      <dgm:prSet presAssocID="{B64400D0-071C-4949-BE41-36E71CAB8BE3}" presName="sibTrans" presStyleCnt="0"/>
      <dgm:spPr/>
    </dgm:pt>
    <dgm:pt modelId="{BE4130B8-E5DB-4D3E-94F8-070D6FFA0785}" type="pres">
      <dgm:prSet presAssocID="{46A4ABAB-CE65-4DA3-9CCD-A16D72B21C26}" presName="compNode" presStyleCnt="0"/>
      <dgm:spPr/>
    </dgm:pt>
    <dgm:pt modelId="{97786A55-C39E-418A-BDA3-9ABEF887D991}" type="pres">
      <dgm:prSet presAssocID="{46A4ABAB-CE65-4DA3-9CCD-A16D72B21C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3A6245-18DD-4894-88E8-4687BC7511BC}" type="pres">
      <dgm:prSet presAssocID="{46A4ABAB-CE65-4DA3-9CCD-A16D72B21C26}" presName="spaceRect" presStyleCnt="0"/>
      <dgm:spPr/>
    </dgm:pt>
    <dgm:pt modelId="{64795C2F-A193-4787-838B-C5F200A65254}" type="pres">
      <dgm:prSet presAssocID="{46A4ABAB-CE65-4DA3-9CCD-A16D72B21C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2D7A13-4247-40B3-8301-EC8CE17B2B85}" type="presOf" srcId="{CE9A368A-33C1-4C70-8BBD-FCD18181AA30}" destId="{D336239F-A303-4194-AD50-EEB5220BF8A2}" srcOrd="0" destOrd="0" presId="urn:microsoft.com/office/officeart/2018/2/layout/IconLabelList"/>
    <dgm:cxn modelId="{6BFE9764-CAF4-47D8-83DD-A32F4512AA4A}" srcId="{CE9A368A-33C1-4C70-8BBD-FCD18181AA30}" destId="{C3CD8124-7BDD-4F09-BC38-DB14EF773FB6}" srcOrd="0" destOrd="0" parTransId="{D1917C7A-56EF-4D63-81EB-2A3B9CD5A442}" sibTransId="{B64400D0-071C-4949-BE41-36E71CAB8BE3}"/>
    <dgm:cxn modelId="{2C2F3ABE-01E7-4F3E-A895-92B2378855E2}" srcId="{CE9A368A-33C1-4C70-8BBD-FCD18181AA30}" destId="{46A4ABAB-CE65-4DA3-9CCD-A16D72B21C26}" srcOrd="1" destOrd="0" parTransId="{E9F7D9FF-5DA8-43D7-BCD7-026EC07EC292}" sibTransId="{A5032900-0DB0-4399-9DBD-F73C9BF03908}"/>
    <dgm:cxn modelId="{3F24FEC2-B0AC-48C3-9A70-552C1F23565D}" type="presOf" srcId="{C3CD8124-7BDD-4F09-BC38-DB14EF773FB6}" destId="{A85F9AEE-91C2-4012-BE10-2CA668E55E47}" srcOrd="0" destOrd="0" presId="urn:microsoft.com/office/officeart/2018/2/layout/IconLabelList"/>
    <dgm:cxn modelId="{E1C585DE-1428-442A-836A-6D4E74F3B801}" type="presOf" srcId="{46A4ABAB-CE65-4DA3-9CCD-A16D72B21C26}" destId="{64795C2F-A193-4787-838B-C5F200A65254}" srcOrd="0" destOrd="0" presId="urn:microsoft.com/office/officeart/2018/2/layout/IconLabelList"/>
    <dgm:cxn modelId="{CABE9F0F-B125-409A-A2E3-77F68B4C5E52}" type="presParOf" srcId="{D336239F-A303-4194-AD50-EEB5220BF8A2}" destId="{A07228DE-A1AC-4319-91E9-9B0AC8916A94}" srcOrd="0" destOrd="0" presId="urn:microsoft.com/office/officeart/2018/2/layout/IconLabelList"/>
    <dgm:cxn modelId="{3FD6A004-666A-49DA-ABC7-4F82B8977C11}" type="presParOf" srcId="{A07228DE-A1AC-4319-91E9-9B0AC8916A94}" destId="{E36C7816-AA2D-429D-95BD-87BF13E3DD2C}" srcOrd="0" destOrd="0" presId="urn:microsoft.com/office/officeart/2018/2/layout/IconLabelList"/>
    <dgm:cxn modelId="{5083CB52-2EDB-483E-9DF0-43DCFB755943}" type="presParOf" srcId="{A07228DE-A1AC-4319-91E9-9B0AC8916A94}" destId="{2C22F177-0A72-4DBC-881C-77BE18FA5117}" srcOrd="1" destOrd="0" presId="urn:microsoft.com/office/officeart/2018/2/layout/IconLabelList"/>
    <dgm:cxn modelId="{E55A512F-2E1C-46E9-AE17-6ED79C66D18B}" type="presParOf" srcId="{A07228DE-A1AC-4319-91E9-9B0AC8916A94}" destId="{A85F9AEE-91C2-4012-BE10-2CA668E55E47}" srcOrd="2" destOrd="0" presId="urn:microsoft.com/office/officeart/2018/2/layout/IconLabelList"/>
    <dgm:cxn modelId="{AEE34D99-9B81-461A-BD12-E09E1EFFF34C}" type="presParOf" srcId="{D336239F-A303-4194-AD50-EEB5220BF8A2}" destId="{EF7177B5-57AB-4F1A-A0D0-835E2396ADDF}" srcOrd="1" destOrd="0" presId="urn:microsoft.com/office/officeart/2018/2/layout/IconLabelList"/>
    <dgm:cxn modelId="{F9C6F840-BB6E-4845-A850-A0B177454E2E}" type="presParOf" srcId="{D336239F-A303-4194-AD50-EEB5220BF8A2}" destId="{BE4130B8-E5DB-4D3E-94F8-070D6FFA0785}" srcOrd="2" destOrd="0" presId="urn:microsoft.com/office/officeart/2018/2/layout/IconLabelList"/>
    <dgm:cxn modelId="{0EB93A6C-0FB7-45AF-A1A3-4749654B8AB5}" type="presParOf" srcId="{BE4130B8-E5DB-4D3E-94F8-070D6FFA0785}" destId="{97786A55-C39E-418A-BDA3-9ABEF887D991}" srcOrd="0" destOrd="0" presId="urn:microsoft.com/office/officeart/2018/2/layout/IconLabelList"/>
    <dgm:cxn modelId="{43A2AFDF-FD3C-4F41-B900-BC18202CF0CA}" type="presParOf" srcId="{BE4130B8-E5DB-4D3E-94F8-070D6FFA0785}" destId="{103A6245-18DD-4894-88E8-4687BC7511BC}" srcOrd="1" destOrd="0" presId="urn:microsoft.com/office/officeart/2018/2/layout/IconLabelList"/>
    <dgm:cxn modelId="{C138423D-E645-4EC1-BB27-7FEBC841BAB7}" type="presParOf" srcId="{BE4130B8-E5DB-4D3E-94F8-070D6FFA0785}" destId="{64795C2F-A193-4787-838B-C5F200A652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0F1F6-EBA6-4AEF-9FCB-31CA7437F74B}">
      <dsp:nvSpPr>
        <dsp:cNvPr id="0" name=""/>
        <dsp:cNvSpPr/>
      </dsp:nvSpPr>
      <dsp:spPr>
        <a:xfrm>
          <a:off x="2571262" y="69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Adding Patients</a:t>
          </a:r>
        </a:p>
      </dsp:txBody>
      <dsp:txXfrm>
        <a:off x="2571262" y="69"/>
        <a:ext cx="2127778" cy="1276667"/>
      </dsp:txXfrm>
    </dsp:sp>
    <dsp:sp modelId="{5FD51BFD-8D38-4BAD-A18D-8FCC74D62C92}">
      <dsp:nvSpPr>
        <dsp:cNvPr id="0" name=""/>
        <dsp:cNvSpPr/>
      </dsp:nvSpPr>
      <dsp:spPr>
        <a:xfrm>
          <a:off x="230344" y="5111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Collect patient details</a:t>
          </a:r>
        </a:p>
      </dsp:txBody>
      <dsp:txXfrm>
        <a:off x="230344" y="5111"/>
        <a:ext cx="2127778" cy="1276667"/>
      </dsp:txXfrm>
    </dsp:sp>
    <dsp:sp modelId="{B90CEADD-A779-48DA-9882-2FCF8CC1B7C9}">
      <dsp:nvSpPr>
        <dsp:cNvPr id="0" name=""/>
        <dsp:cNvSpPr/>
      </dsp:nvSpPr>
      <dsp:spPr>
        <a:xfrm>
          <a:off x="4914138" y="69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Scheduling Appointments</a:t>
          </a:r>
        </a:p>
      </dsp:txBody>
      <dsp:txXfrm>
        <a:off x="4914138" y="69"/>
        <a:ext cx="2127778" cy="1276667"/>
      </dsp:txXfrm>
    </dsp:sp>
    <dsp:sp modelId="{EB4BFE92-47DF-474E-A890-871CDE337BA0}">
      <dsp:nvSpPr>
        <dsp:cNvPr id="0" name=""/>
        <dsp:cNvSpPr/>
      </dsp:nvSpPr>
      <dsp:spPr>
        <a:xfrm>
          <a:off x="233025" y="1489513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Displaying Appointments</a:t>
          </a:r>
        </a:p>
      </dsp:txBody>
      <dsp:txXfrm>
        <a:off x="233025" y="1489513"/>
        <a:ext cx="2127778" cy="1276667"/>
      </dsp:txXfrm>
    </dsp:sp>
    <dsp:sp modelId="{0B3F8972-54D9-44F1-BFD3-8625B8A4091C}">
      <dsp:nvSpPr>
        <dsp:cNvPr id="0" name=""/>
        <dsp:cNvSpPr/>
      </dsp:nvSpPr>
      <dsp:spPr>
        <a:xfrm>
          <a:off x="2573581" y="1489513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list of scheduled appointments with details</a:t>
          </a:r>
        </a:p>
      </dsp:txBody>
      <dsp:txXfrm>
        <a:off x="2573581" y="1489513"/>
        <a:ext cx="2127778" cy="1276667"/>
      </dsp:txXfrm>
    </dsp:sp>
    <dsp:sp modelId="{88B41D1B-050F-46D4-901A-B2584C031047}">
      <dsp:nvSpPr>
        <dsp:cNvPr id="0" name=""/>
        <dsp:cNvSpPr/>
      </dsp:nvSpPr>
      <dsp:spPr>
        <a:xfrm>
          <a:off x="4914138" y="1489513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Adding Medical Records</a:t>
          </a:r>
        </a:p>
      </dsp:txBody>
      <dsp:txXfrm>
        <a:off x="4914138" y="1489513"/>
        <a:ext cx="2127778" cy="1276667"/>
      </dsp:txXfrm>
    </dsp:sp>
    <dsp:sp modelId="{BE3EAD59-F8B9-4F41-8934-5CC619C926EC}">
      <dsp:nvSpPr>
        <dsp:cNvPr id="0" name=""/>
        <dsp:cNvSpPr/>
      </dsp:nvSpPr>
      <dsp:spPr>
        <a:xfrm>
          <a:off x="233025" y="2978958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medical records for patients</a:t>
          </a:r>
        </a:p>
      </dsp:txBody>
      <dsp:txXfrm>
        <a:off x="233025" y="2978958"/>
        <a:ext cx="2127778" cy="1276667"/>
      </dsp:txXfrm>
    </dsp:sp>
    <dsp:sp modelId="{2418C4D6-AE17-43E0-B26B-1B18A516EABD}">
      <dsp:nvSpPr>
        <dsp:cNvPr id="0" name=""/>
        <dsp:cNvSpPr/>
      </dsp:nvSpPr>
      <dsp:spPr>
        <a:xfrm>
          <a:off x="2573581" y="2978958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Displaying Medical Records</a:t>
          </a:r>
        </a:p>
      </dsp:txBody>
      <dsp:txXfrm>
        <a:off x="2573581" y="2978958"/>
        <a:ext cx="2127778" cy="1276667"/>
      </dsp:txXfrm>
    </dsp:sp>
    <dsp:sp modelId="{72313738-CE64-4C94-B2C9-C6C02A3A6076}">
      <dsp:nvSpPr>
        <dsp:cNvPr id="0" name=""/>
        <dsp:cNvSpPr/>
      </dsp:nvSpPr>
      <dsp:spPr>
        <a:xfrm>
          <a:off x="4914138" y="2978958"/>
          <a:ext cx="2127778" cy="127666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medical records based on unique IDs</a:t>
          </a:r>
        </a:p>
      </dsp:txBody>
      <dsp:txXfrm>
        <a:off x="4914138" y="2978958"/>
        <a:ext cx="2127778" cy="1276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A8371-F2DA-407B-A082-6A1AE7E8C5D6}">
      <dsp:nvSpPr>
        <dsp:cNvPr id="0" name=""/>
        <dsp:cNvSpPr/>
      </dsp:nvSpPr>
      <dsp:spPr>
        <a:xfrm>
          <a:off x="1201863" y="33637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2C20-5CFD-4AB7-BFFA-423338B760D0}">
      <dsp:nvSpPr>
        <dsp:cNvPr id="0" name=""/>
        <dsp:cNvSpPr/>
      </dsp:nvSpPr>
      <dsp:spPr>
        <a:xfrm>
          <a:off x="1470768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8E454-91FE-480F-8C51-592EF6CA49F6}">
      <dsp:nvSpPr>
        <dsp:cNvPr id="0" name=""/>
        <dsp:cNvSpPr/>
      </dsp:nvSpPr>
      <dsp:spPr>
        <a:xfrm>
          <a:off x="798506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Generating Reports</a:t>
          </a:r>
        </a:p>
      </dsp:txBody>
      <dsp:txXfrm>
        <a:off x="798506" y="1688437"/>
        <a:ext cx="2068500" cy="720000"/>
      </dsp:txXfrm>
    </dsp:sp>
    <dsp:sp modelId="{A278A1D0-FD66-4EEA-98C2-6A4194BE27E5}">
      <dsp:nvSpPr>
        <dsp:cNvPr id="0" name=""/>
        <dsp:cNvSpPr/>
      </dsp:nvSpPr>
      <dsp:spPr>
        <a:xfrm>
          <a:off x="3632351" y="33637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8101B-405F-481E-891A-1F720B036578}">
      <dsp:nvSpPr>
        <dsp:cNvPr id="0" name=""/>
        <dsp:cNvSpPr/>
      </dsp:nvSpPr>
      <dsp:spPr>
        <a:xfrm>
          <a:off x="3901256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91A7E-3AF2-4C4A-A871-23FB1C85C357}">
      <dsp:nvSpPr>
        <dsp:cNvPr id="0" name=""/>
        <dsp:cNvSpPr/>
      </dsp:nvSpPr>
      <dsp:spPr>
        <a:xfrm>
          <a:off x="3228993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Generate patient reports including personal info and medical history</a:t>
          </a:r>
        </a:p>
      </dsp:txBody>
      <dsp:txXfrm>
        <a:off x="3228993" y="1688437"/>
        <a:ext cx="2068500" cy="720000"/>
      </dsp:txXfrm>
    </dsp:sp>
    <dsp:sp modelId="{50C779EB-F165-4652-B02E-33020264FA27}">
      <dsp:nvSpPr>
        <dsp:cNvPr id="0" name=""/>
        <dsp:cNvSpPr/>
      </dsp:nvSpPr>
      <dsp:spPr>
        <a:xfrm>
          <a:off x="1201863" y="2925562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B6E67-5C2A-40EB-8F86-36FAC4B60A4E}">
      <dsp:nvSpPr>
        <dsp:cNvPr id="0" name=""/>
        <dsp:cNvSpPr/>
      </dsp:nvSpPr>
      <dsp:spPr>
        <a:xfrm>
          <a:off x="1470768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D5B5-7E36-4B81-A4EE-227F7D21EA51}">
      <dsp:nvSpPr>
        <dsp:cNvPr id="0" name=""/>
        <dsp:cNvSpPr/>
      </dsp:nvSpPr>
      <dsp:spPr>
        <a:xfrm>
          <a:off x="798506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User-Friendly Interface</a:t>
          </a:r>
        </a:p>
      </dsp:txBody>
      <dsp:txXfrm>
        <a:off x="798506" y="4580362"/>
        <a:ext cx="2068500" cy="720000"/>
      </dsp:txXfrm>
    </dsp:sp>
    <dsp:sp modelId="{8214F618-F3C2-4070-BF42-C54E90293A0A}">
      <dsp:nvSpPr>
        <dsp:cNvPr id="0" name=""/>
        <dsp:cNvSpPr/>
      </dsp:nvSpPr>
      <dsp:spPr>
        <a:xfrm>
          <a:off x="3632351" y="2925562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E49EE-EB42-4E7B-950F-8A3B797C297A}">
      <dsp:nvSpPr>
        <dsp:cNvPr id="0" name=""/>
        <dsp:cNvSpPr/>
      </dsp:nvSpPr>
      <dsp:spPr>
        <a:xfrm>
          <a:off x="3901256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B8C4-BB6A-4DD1-94B0-B7F720E7D094}">
      <dsp:nvSpPr>
        <dsp:cNvPr id="0" name=""/>
        <dsp:cNvSpPr/>
      </dsp:nvSpPr>
      <dsp:spPr>
        <a:xfrm>
          <a:off x="3228993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Clear and simple interface for easy interaction</a:t>
          </a:r>
        </a:p>
      </dsp:txBody>
      <dsp:txXfrm>
        <a:off x="3228993" y="4580362"/>
        <a:ext cx="2068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01CD9-FE78-48E6-8A27-A169C7D4C04D}">
      <dsp:nvSpPr>
        <dsp:cNvPr id="0" name=""/>
        <dsp:cNvSpPr/>
      </dsp:nvSpPr>
      <dsp:spPr>
        <a:xfrm>
          <a:off x="416943" y="0"/>
          <a:ext cx="6096000" cy="6096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DE97F-7365-4063-B1AE-CA4841D5214D}">
      <dsp:nvSpPr>
        <dsp:cNvPr id="0" name=""/>
        <dsp:cNvSpPr/>
      </dsp:nvSpPr>
      <dsp:spPr>
        <a:xfrm>
          <a:off x="996063" y="579120"/>
          <a:ext cx="2377440" cy="2377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Efficient patient management and record-keeping</a:t>
          </a:r>
        </a:p>
      </dsp:txBody>
      <dsp:txXfrm>
        <a:off x="1112120" y="695177"/>
        <a:ext cx="2145326" cy="2145326"/>
      </dsp:txXfrm>
    </dsp:sp>
    <dsp:sp modelId="{18AA7222-F42C-4ABE-BFF0-B627784E6923}">
      <dsp:nvSpPr>
        <dsp:cNvPr id="0" name=""/>
        <dsp:cNvSpPr/>
      </dsp:nvSpPr>
      <dsp:spPr>
        <a:xfrm>
          <a:off x="3556383" y="579120"/>
          <a:ext cx="2377440" cy="2377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Streamlined appointment scheduling and tracking</a:t>
          </a:r>
        </a:p>
      </dsp:txBody>
      <dsp:txXfrm>
        <a:off x="3672440" y="695177"/>
        <a:ext cx="2145326" cy="2145326"/>
      </dsp:txXfrm>
    </dsp:sp>
    <dsp:sp modelId="{44481238-360F-4BFB-9B2A-B1279D162E10}">
      <dsp:nvSpPr>
        <dsp:cNvPr id="0" name=""/>
        <dsp:cNvSpPr/>
      </dsp:nvSpPr>
      <dsp:spPr>
        <a:xfrm>
          <a:off x="996063" y="3139440"/>
          <a:ext cx="2377440" cy="2377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access to medical history for accurate diagnosis</a:t>
          </a:r>
        </a:p>
      </dsp:txBody>
      <dsp:txXfrm>
        <a:off x="1112120" y="3255497"/>
        <a:ext cx="2145326" cy="2145326"/>
      </dsp:txXfrm>
    </dsp:sp>
    <dsp:sp modelId="{0048DBC1-1CB7-4356-BD0D-D878376E80A5}">
      <dsp:nvSpPr>
        <dsp:cNvPr id="0" name=""/>
        <dsp:cNvSpPr/>
      </dsp:nvSpPr>
      <dsp:spPr>
        <a:xfrm>
          <a:off x="3556383" y="3139440"/>
          <a:ext cx="2377440" cy="2377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Improved patient care and healthcare professional productivity</a:t>
          </a:r>
        </a:p>
      </dsp:txBody>
      <dsp:txXfrm>
        <a:off x="3672440" y="3255497"/>
        <a:ext cx="2145326" cy="2145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C7816-AA2D-429D-95BD-87BF13E3DD2C}">
      <dsp:nvSpPr>
        <dsp:cNvPr id="0" name=""/>
        <dsp:cNvSpPr/>
      </dsp:nvSpPr>
      <dsp:spPr>
        <a:xfrm>
          <a:off x="1100849" y="1720861"/>
          <a:ext cx="1731375" cy="173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F9AEE-91C2-4012-BE10-2CA668E55E47}">
      <dsp:nvSpPr>
        <dsp:cNvPr id="0" name=""/>
        <dsp:cNvSpPr/>
      </dsp:nvSpPr>
      <dsp:spPr>
        <a:xfrm>
          <a:off x="42786" y="3885175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Hospital Management System: Practical solution for healthcare management</a:t>
          </a:r>
        </a:p>
      </dsp:txBody>
      <dsp:txXfrm>
        <a:off x="42786" y="3885175"/>
        <a:ext cx="3847500" cy="720000"/>
      </dsp:txXfrm>
    </dsp:sp>
    <dsp:sp modelId="{97786A55-C39E-418A-BDA3-9ABEF887D991}">
      <dsp:nvSpPr>
        <dsp:cNvPr id="0" name=""/>
        <dsp:cNvSpPr/>
      </dsp:nvSpPr>
      <dsp:spPr>
        <a:xfrm>
          <a:off x="5621661" y="1720861"/>
          <a:ext cx="1731375" cy="173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5C2F-A193-4787-838B-C5F200A65254}">
      <dsp:nvSpPr>
        <dsp:cNvPr id="0" name=""/>
        <dsp:cNvSpPr/>
      </dsp:nvSpPr>
      <dsp:spPr>
        <a:xfrm>
          <a:off x="4563599" y="3885175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Demonstrates C++ programming and object-oriented design in real-world applications</a:t>
          </a:r>
        </a:p>
      </dsp:txBody>
      <dsp:txXfrm>
        <a:off x="4563599" y="3885175"/>
        <a:ext cx="384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rivateinternetaccess.com/blog/millions-medical-records-ibm-watson-multifaceted-privacy/" TargetMode="Externa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7BA77-22CD-4CD1-D0F1-ECDEFA62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4" r="-2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65940" y="410817"/>
            <a:ext cx="609598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Hospital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6064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octors monitoring patient condition on monitors">
            <a:extLst>
              <a:ext uri="{FF2B5EF4-FFF2-40B4-BE49-F238E27FC236}">
                <a16:creationId xmlns:a16="http://schemas.microsoft.com/office/drawing/2014/main" id="{2E31D4A1-775D-D3DF-10DC-244F7BB1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9" r="1915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Efficiently manages patient information and tasks in a hospital environment</a:t>
            </a:r>
          </a:p>
          <a:p>
            <a:pPr lvl="0"/>
            <a:r>
              <a:rPr lang="en-US" sz="2400"/>
              <a:t>Facilitates patient-related tasks for healthcare professionals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Project  Description</a:t>
            </a:r>
          </a:p>
        </p:txBody>
      </p:sp>
    </p:spTree>
    <p:extLst>
      <p:ext uri="{BB962C8B-B14F-4D97-AF65-F5344CB8AC3E}">
        <p14:creationId xmlns:p14="http://schemas.microsoft.com/office/powerpoint/2010/main" val="17037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EA9A3218-72B8-4E10-8A32-E7BC95622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"/>
          <a:stretch/>
        </p:blipFill>
        <p:spPr>
          <a:xfrm>
            <a:off x="6435910" y="1"/>
            <a:ext cx="5756090" cy="3960681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26" name="Picture 25" descr="A doctor using a tablet&#10;&#10;Description automatically generated">
            <a:extLst>
              <a:ext uri="{FF2B5EF4-FFF2-40B4-BE49-F238E27FC236}">
                <a16:creationId xmlns:a16="http://schemas.microsoft.com/office/drawing/2014/main" id="{1E1662E5-FA81-9A62-D59D-8D7BE5357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7706" r="-3" b="3752"/>
          <a:stretch/>
        </p:blipFill>
        <p:spPr>
          <a:xfrm>
            <a:off x="3992154" y="4949375"/>
            <a:ext cx="5796193" cy="1908627"/>
          </a:xfrm>
          <a:custGeom>
            <a:avLst/>
            <a:gdLst/>
            <a:ahLst/>
            <a:cxnLst/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5736" y="-373811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Features</a:t>
            </a:r>
          </a:p>
        </p:txBody>
      </p:sp>
      <p:graphicFrame>
        <p:nvGraphicFramePr>
          <p:cNvPr id="14" name="Content Placeholder">
            <a:extLst>
              <a:ext uri="{FF2B5EF4-FFF2-40B4-BE49-F238E27FC236}">
                <a16:creationId xmlns:a16="http://schemas.microsoft.com/office/drawing/2014/main" id="{91708657-6BEF-DB18-353D-8455FAB3D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54248"/>
              </p:ext>
            </p:extLst>
          </p:nvPr>
        </p:nvGraphicFramePr>
        <p:xfrm>
          <a:off x="86265" y="1710909"/>
          <a:ext cx="7274942" cy="425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22E840B-A9A1-0800-1A75-18DAF5DAF4BD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07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Features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110246-6A6A-5249-6935-B537096D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269428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0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999" y="762000"/>
            <a:ext cx="3321170" cy="2012831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Benefits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B15F415-B86D-01F5-A61E-9F987FF85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94888"/>
              </p:ext>
            </p:extLst>
          </p:nvPr>
        </p:nvGraphicFramePr>
        <p:xfrm>
          <a:off x="5334001" y="273170"/>
          <a:ext cx="6929886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72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DA46EF5D-C48B-6C03-A2A1-62F211733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" r="40070" b="-43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/>
              <a:t>Integration with databases for data persistence</a:t>
            </a:r>
          </a:p>
          <a:p>
            <a:pPr lvl="0">
              <a:lnSpc>
                <a:spcPct val="115000"/>
              </a:lnSpc>
            </a:pPr>
            <a:r>
              <a:rPr lang="en-US" sz="2400" dirty="0"/>
              <a:t>User authentication and authorization for security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400" dirty="0"/>
              <a:t>Enhanced UI/UX design for improved user experience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25678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07944F4-3D2B-EECA-5874-5FBACCC15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783964"/>
              </p:ext>
            </p:extLst>
          </p:nvPr>
        </p:nvGraphicFramePr>
        <p:xfrm>
          <a:off x="3953774" y="129396"/>
          <a:ext cx="8453886" cy="632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8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uestion mark boxes">
            <a:extLst>
              <a:ext uri="{FF2B5EF4-FFF2-40B4-BE49-F238E27FC236}">
                <a16:creationId xmlns:a16="http://schemas.microsoft.com/office/drawing/2014/main" id="{F868E3E2-2F9F-80BC-24AA-5F3016493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0" r="21455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Is there any query?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Questions 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8462078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8E2"/>
      </a:lt2>
      <a:accent1>
        <a:srgbClr val="6F6EEE"/>
      </a:accent1>
      <a:accent2>
        <a:srgbClr val="4E8EEB"/>
      </a:accent2>
      <a:accent3>
        <a:srgbClr val="28B1CE"/>
      </a:accent3>
      <a:accent4>
        <a:srgbClr val="35B697"/>
      </a:accent4>
      <a:accent5>
        <a:srgbClr val="30BA5F"/>
      </a:accent5>
      <a:accent6>
        <a:srgbClr val="3ABC2F"/>
      </a:accent6>
      <a:hlink>
        <a:srgbClr val="85855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Hospital Management System</vt:lpstr>
      <vt:lpstr>Project  Description</vt:lpstr>
      <vt:lpstr>Features</vt:lpstr>
      <vt:lpstr> Features</vt:lpstr>
      <vt:lpstr>Benefits</vt:lpstr>
      <vt:lpstr>Future Enhancements</vt:lpstr>
      <vt:lpstr> Conclusion</vt:lpstr>
      <vt:lpstr>Questions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Nahid Hasan Arif</cp:lastModifiedBy>
  <cp:revision>66</cp:revision>
  <dcterms:created xsi:type="dcterms:W3CDTF">2023-08-19T18:24:15Z</dcterms:created>
  <dcterms:modified xsi:type="dcterms:W3CDTF">2023-09-17T03:06:30Z</dcterms:modified>
</cp:coreProperties>
</file>