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B778E1-6A9E-4921-80A1-C2C7224BC4A1}" v="43" dt="2023-08-05T18:53:39.8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C044A-4222-426D-9724-0C6B52DFDF7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EA77A55E-9413-4556-BE78-3B30F31283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Integrated Development Environment : Code::Blocks, Visual Studio, or any C++ IDE</a:t>
          </a:r>
        </a:p>
      </dgm:t>
    </dgm:pt>
    <dgm:pt modelId="{6541D213-218A-48BA-9630-EF3E7C8B512A}" type="parTrans" cxnId="{285C5FFE-60A2-4010-B917-7016336F1698}">
      <dgm:prSet/>
      <dgm:spPr/>
      <dgm:t>
        <a:bodyPr/>
        <a:lstStyle/>
        <a:p>
          <a:endParaRPr lang="en-US"/>
        </a:p>
      </dgm:t>
    </dgm:pt>
    <dgm:pt modelId="{D1028240-CCC8-4341-BC9C-D24B94BE83F4}" type="sibTrans" cxnId="{285C5FFE-60A2-4010-B917-7016336F1698}">
      <dgm:prSet/>
      <dgm:spPr/>
      <dgm:t>
        <a:bodyPr/>
        <a:lstStyle/>
        <a:p>
          <a:endParaRPr lang="en-US"/>
        </a:p>
      </dgm:t>
    </dgm:pt>
    <dgm:pt modelId="{78B6A9A9-DE49-4B6C-81A5-EA7EF49EB9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Database: MySQL</a:t>
          </a:r>
        </a:p>
      </dgm:t>
    </dgm:pt>
    <dgm:pt modelId="{AB61911E-7147-4380-AE7C-E8FA69B47F4A}" type="parTrans" cxnId="{67A20C0F-F03C-4DC4-98B4-0CAA76A684B1}">
      <dgm:prSet/>
      <dgm:spPr/>
      <dgm:t>
        <a:bodyPr/>
        <a:lstStyle/>
        <a:p>
          <a:endParaRPr lang="en-US"/>
        </a:p>
      </dgm:t>
    </dgm:pt>
    <dgm:pt modelId="{5DC23A14-4681-4EA4-97E9-6CB3A94399AA}" type="sibTrans" cxnId="{67A20C0F-F03C-4DC4-98B4-0CAA76A684B1}">
      <dgm:prSet/>
      <dgm:spPr/>
      <dgm:t>
        <a:bodyPr/>
        <a:lstStyle/>
        <a:p>
          <a:endParaRPr lang="en-US"/>
        </a:p>
      </dgm:t>
    </dgm:pt>
    <dgm:pt modelId="{A559560D-E07F-47EC-88BA-2E949DD7EA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Documentation: </a:t>
          </a:r>
          <a:r>
            <a:rPr lang="en-US" dirty="0" err="1"/>
            <a:t>Doxygen</a:t>
          </a:r>
          <a:r>
            <a:rPr lang="en-US" dirty="0"/>
            <a:t> or Markdown</a:t>
          </a:r>
        </a:p>
      </dgm:t>
    </dgm:pt>
    <dgm:pt modelId="{96D3BCB1-EE9B-48F2-939A-8991539D1359}" type="parTrans" cxnId="{B9070BFB-D3C7-4889-84E5-F1210E856BCB}">
      <dgm:prSet/>
      <dgm:spPr/>
      <dgm:t>
        <a:bodyPr/>
        <a:lstStyle/>
        <a:p>
          <a:endParaRPr lang="en-US"/>
        </a:p>
      </dgm:t>
    </dgm:pt>
    <dgm:pt modelId="{23F9EE8C-EB5B-4182-A0B4-24BE2509DED5}" type="sibTrans" cxnId="{B9070BFB-D3C7-4889-84E5-F1210E856BCB}">
      <dgm:prSet/>
      <dgm:spPr/>
      <dgm:t>
        <a:bodyPr/>
        <a:lstStyle/>
        <a:p>
          <a:endParaRPr lang="en-US"/>
        </a:p>
      </dgm:t>
    </dgm:pt>
    <dgm:pt modelId="{88A1B43A-CAE6-4B53-849B-F1C35D66C08A}" type="pres">
      <dgm:prSet presAssocID="{B6CC044A-4222-426D-9724-0C6B52DFDF77}" presName="root" presStyleCnt="0">
        <dgm:presLayoutVars>
          <dgm:dir/>
          <dgm:resizeHandles val="exact"/>
        </dgm:presLayoutVars>
      </dgm:prSet>
      <dgm:spPr/>
    </dgm:pt>
    <dgm:pt modelId="{B460880B-15A9-4086-96A8-ED39AAF12877}" type="pres">
      <dgm:prSet presAssocID="{EA77A55E-9413-4556-BE78-3B30F31283E0}" presName="compNode" presStyleCnt="0"/>
      <dgm:spPr/>
    </dgm:pt>
    <dgm:pt modelId="{54A44A09-237B-4325-AA95-221C4FB34AB4}" type="pres">
      <dgm:prSet presAssocID="{EA77A55E-9413-4556-BE78-3B30F31283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5EAB706B-4D18-4667-8965-8ABB9C6F4B19}" type="pres">
      <dgm:prSet presAssocID="{EA77A55E-9413-4556-BE78-3B30F31283E0}" presName="spaceRect" presStyleCnt="0"/>
      <dgm:spPr/>
    </dgm:pt>
    <dgm:pt modelId="{FF3B3A50-EC3D-4980-A8D9-666A5C75A706}" type="pres">
      <dgm:prSet presAssocID="{EA77A55E-9413-4556-BE78-3B30F31283E0}" presName="textRect" presStyleLbl="revTx" presStyleIdx="0" presStyleCnt="3">
        <dgm:presLayoutVars>
          <dgm:chMax val="1"/>
          <dgm:chPref val="1"/>
        </dgm:presLayoutVars>
      </dgm:prSet>
      <dgm:spPr/>
    </dgm:pt>
    <dgm:pt modelId="{8BB418E8-2CD2-48A5-B8D6-8ACD5DE087B9}" type="pres">
      <dgm:prSet presAssocID="{D1028240-CCC8-4341-BC9C-D24B94BE83F4}" presName="sibTrans" presStyleCnt="0"/>
      <dgm:spPr/>
    </dgm:pt>
    <dgm:pt modelId="{569646A0-1EF0-43F6-A4B0-DABB35B6F36B}" type="pres">
      <dgm:prSet presAssocID="{78B6A9A9-DE49-4B6C-81A5-EA7EF49EB92C}" presName="compNode" presStyleCnt="0"/>
      <dgm:spPr/>
    </dgm:pt>
    <dgm:pt modelId="{1970ADCD-84CD-4574-BC41-2DC9E1DB5FDB}" type="pres">
      <dgm:prSet presAssocID="{78B6A9A9-DE49-4B6C-81A5-EA7EF49EB92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26522C1-2BD5-4BF2-BE62-7F99D429422E}" type="pres">
      <dgm:prSet presAssocID="{78B6A9A9-DE49-4B6C-81A5-EA7EF49EB92C}" presName="spaceRect" presStyleCnt="0"/>
      <dgm:spPr/>
    </dgm:pt>
    <dgm:pt modelId="{CFC883C5-3C93-49FB-B754-D247555461AF}" type="pres">
      <dgm:prSet presAssocID="{78B6A9A9-DE49-4B6C-81A5-EA7EF49EB92C}" presName="textRect" presStyleLbl="revTx" presStyleIdx="1" presStyleCnt="3">
        <dgm:presLayoutVars>
          <dgm:chMax val="1"/>
          <dgm:chPref val="1"/>
        </dgm:presLayoutVars>
      </dgm:prSet>
      <dgm:spPr/>
    </dgm:pt>
    <dgm:pt modelId="{66B3C7EE-F6C7-4780-ADFC-EF5962EB7698}" type="pres">
      <dgm:prSet presAssocID="{5DC23A14-4681-4EA4-97E9-6CB3A94399AA}" presName="sibTrans" presStyleCnt="0"/>
      <dgm:spPr/>
    </dgm:pt>
    <dgm:pt modelId="{3FBD3D50-08B6-44DA-9BE2-60CBB967571D}" type="pres">
      <dgm:prSet presAssocID="{A559560D-E07F-47EC-88BA-2E949DD7EAA5}" presName="compNode" presStyleCnt="0"/>
      <dgm:spPr/>
    </dgm:pt>
    <dgm:pt modelId="{65EDEB7B-EB2E-4734-AEC7-311FF7B6A3DA}" type="pres">
      <dgm:prSet presAssocID="{A559560D-E07F-47EC-88BA-2E949DD7EA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8450C8A-71E6-4AC3-ADCF-D9953F3A06FA}" type="pres">
      <dgm:prSet presAssocID="{A559560D-E07F-47EC-88BA-2E949DD7EAA5}" presName="spaceRect" presStyleCnt="0"/>
      <dgm:spPr/>
    </dgm:pt>
    <dgm:pt modelId="{718DCC4A-54EC-4966-9DFC-C0208B94D89E}" type="pres">
      <dgm:prSet presAssocID="{A559560D-E07F-47EC-88BA-2E949DD7EAA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7A20C0F-F03C-4DC4-98B4-0CAA76A684B1}" srcId="{B6CC044A-4222-426D-9724-0C6B52DFDF77}" destId="{78B6A9A9-DE49-4B6C-81A5-EA7EF49EB92C}" srcOrd="1" destOrd="0" parTransId="{AB61911E-7147-4380-AE7C-E8FA69B47F4A}" sibTransId="{5DC23A14-4681-4EA4-97E9-6CB3A94399AA}"/>
    <dgm:cxn modelId="{915BC642-6B08-4525-A54B-8D7C70A78EA4}" type="presOf" srcId="{A559560D-E07F-47EC-88BA-2E949DD7EAA5}" destId="{718DCC4A-54EC-4966-9DFC-C0208B94D89E}" srcOrd="0" destOrd="0" presId="urn:microsoft.com/office/officeart/2018/2/layout/IconLabelList"/>
    <dgm:cxn modelId="{AFF9906C-EAE6-4710-8A04-3249AA1D4667}" type="presOf" srcId="{78B6A9A9-DE49-4B6C-81A5-EA7EF49EB92C}" destId="{CFC883C5-3C93-49FB-B754-D247555461AF}" srcOrd="0" destOrd="0" presId="urn:microsoft.com/office/officeart/2018/2/layout/IconLabelList"/>
    <dgm:cxn modelId="{49155582-249E-4FCE-93EF-9697B80990C3}" type="presOf" srcId="{EA77A55E-9413-4556-BE78-3B30F31283E0}" destId="{FF3B3A50-EC3D-4980-A8D9-666A5C75A706}" srcOrd="0" destOrd="0" presId="urn:microsoft.com/office/officeart/2018/2/layout/IconLabelList"/>
    <dgm:cxn modelId="{86F96E8E-CECB-4AD1-9F96-AD41B259037C}" type="presOf" srcId="{B6CC044A-4222-426D-9724-0C6B52DFDF77}" destId="{88A1B43A-CAE6-4B53-849B-F1C35D66C08A}" srcOrd="0" destOrd="0" presId="urn:microsoft.com/office/officeart/2018/2/layout/IconLabelList"/>
    <dgm:cxn modelId="{B9070BFB-D3C7-4889-84E5-F1210E856BCB}" srcId="{B6CC044A-4222-426D-9724-0C6B52DFDF77}" destId="{A559560D-E07F-47EC-88BA-2E949DD7EAA5}" srcOrd="2" destOrd="0" parTransId="{96D3BCB1-EE9B-48F2-939A-8991539D1359}" sibTransId="{23F9EE8C-EB5B-4182-A0B4-24BE2509DED5}"/>
    <dgm:cxn modelId="{285C5FFE-60A2-4010-B917-7016336F1698}" srcId="{B6CC044A-4222-426D-9724-0C6B52DFDF77}" destId="{EA77A55E-9413-4556-BE78-3B30F31283E0}" srcOrd="0" destOrd="0" parTransId="{6541D213-218A-48BA-9630-EF3E7C8B512A}" sibTransId="{D1028240-CCC8-4341-BC9C-D24B94BE83F4}"/>
    <dgm:cxn modelId="{49998E03-F51F-4BE3-988B-B7719A147CBC}" type="presParOf" srcId="{88A1B43A-CAE6-4B53-849B-F1C35D66C08A}" destId="{B460880B-15A9-4086-96A8-ED39AAF12877}" srcOrd="0" destOrd="0" presId="urn:microsoft.com/office/officeart/2018/2/layout/IconLabelList"/>
    <dgm:cxn modelId="{0BA7B71A-BB80-43B1-B46D-3F181148BE29}" type="presParOf" srcId="{B460880B-15A9-4086-96A8-ED39AAF12877}" destId="{54A44A09-237B-4325-AA95-221C4FB34AB4}" srcOrd="0" destOrd="0" presId="urn:microsoft.com/office/officeart/2018/2/layout/IconLabelList"/>
    <dgm:cxn modelId="{FBD7A210-8AD6-4911-ABC3-962DD83E29DF}" type="presParOf" srcId="{B460880B-15A9-4086-96A8-ED39AAF12877}" destId="{5EAB706B-4D18-4667-8965-8ABB9C6F4B19}" srcOrd="1" destOrd="0" presId="urn:microsoft.com/office/officeart/2018/2/layout/IconLabelList"/>
    <dgm:cxn modelId="{A7A0663F-FDE9-4997-8501-867D793B3FC4}" type="presParOf" srcId="{B460880B-15A9-4086-96A8-ED39AAF12877}" destId="{FF3B3A50-EC3D-4980-A8D9-666A5C75A706}" srcOrd="2" destOrd="0" presId="urn:microsoft.com/office/officeart/2018/2/layout/IconLabelList"/>
    <dgm:cxn modelId="{5F5E0169-1121-4EFD-834F-F6E037C25D56}" type="presParOf" srcId="{88A1B43A-CAE6-4B53-849B-F1C35D66C08A}" destId="{8BB418E8-2CD2-48A5-B8D6-8ACD5DE087B9}" srcOrd="1" destOrd="0" presId="urn:microsoft.com/office/officeart/2018/2/layout/IconLabelList"/>
    <dgm:cxn modelId="{0499076C-AA1B-4D0D-A273-C8F403FAF3B7}" type="presParOf" srcId="{88A1B43A-CAE6-4B53-849B-F1C35D66C08A}" destId="{569646A0-1EF0-43F6-A4B0-DABB35B6F36B}" srcOrd="2" destOrd="0" presId="urn:microsoft.com/office/officeart/2018/2/layout/IconLabelList"/>
    <dgm:cxn modelId="{96F3887B-2798-46B2-B378-1454285ECE4B}" type="presParOf" srcId="{569646A0-1EF0-43F6-A4B0-DABB35B6F36B}" destId="{1970ADCD-84CD-4574-BC41-2DC9E1DB5FDB}" srcOrd="0" destOrd="0" presId="urn:microsoft.com/office/officeart/2018/2/layout/IconLabelList"/>
    <dgm:cxn modelId="{BC2321D7-90B8-4C2C-B220-AD353A12627A}" type="presParOf" srcId="{569646A0-1EF0-43F6-A4B0-DABB35B6F36B}" destId="{D26522C1-2BD5-4BF2-BE62-7F99D429422E}" srcOrd="1" destOrd="0" presId="urn:microsoft.com/office/officeart/2018/2/layout/IconLabelList"/>
    <dgm:cxn modelId="{19FE3BA7-0597-4BA4-BBD6-81074D497ECE}" type="presParOf" srcId="{569646A0-1EF0-43F6-A4B0-DABB35B6F36B}" destId="{CFC883C5-3C93-49FB-B754-D247555461AF}" srcOrd="2" destOrd="0" presId="urn:microsoft.com/office/officeart/2018/2/layout/IconLabelList"/>
    <dgm:cxn modelId="{5D1D29DF-A320-4560-B018-D23AE6363A5B}" type="presParOf" srcId="{88A1B43A-CAE6-4B53-849B-F1C35D66C08A}" destId="{66B3C7EE-F6C7-4780-ADFC-EF5962EB7698}" srcOrd="3" destOrd="0" presId="urn:microsoft.com/office/officeart/2018/2/layout/IconLabelList"/>
    <dgm:cxn modelId="{99F43638-87AD-4F64-BB44-5F880B299F87}" type="presParOf" srcId="{88A1B43A-CAE6-4B53-849B-F1C35D66C08A}" destId="{3FBD3D50-08B6-44DA-9BE2-60CBB967571D}" srcOrd="4" destOrd="0" presId="urn:microsoft.com/office/officeart/2018/2/layout/IconLabelList"/>
    <dgm:cxn modelId="{15CA978A-8AE9-4D72-8A28-778F05048C6D}" type="presParOf" srcId="{3FBD3D50-08B6-44DA-9BE2-60CBB967571D}" destId="{65EDEB7B-EB2E-4734-AEC7-311FF7B6A3DA}" srcOrd="0" destOrd="0" presId="urn:microsoft.com/office/officeart/2018/2/layout/IconLabelList"/>
    <dgm:cxn modelId="{D026E024-5DF6-4EE5-929C-A2436AFFB522}" type="presParOf" srcId="{3FBD3D50-08B6-44DA-9BE2-60CBB967571D}" destId="{E8450C8A-71E6-4AC3-ADCF-D9953F3A06FA}" srcOrd="1" destOrd="0" presId="urn:microsoft.com/office/officeart/2018/2/layout/IconLabelList"/>
    <dgm:cxn modelId="{B01FC4CD-E391-45AA-891B-3C424E93A155}" type="presParOf" srcId="{3FBD3D50-08B6-44DA-9BE2-60CBB967571D}" destId="{718DCC4A-54EC-4966-9DFC-C0208B94D89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ACDD07-EFC9-43CD-AEB0-44D20ECD9A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6_2" csCatId="accent6" phldr="1"/>
      <dgm:spPr/>
      <dgm:t>
        <a:bodyPr/>
        <a:lstStyle/>
        <a:p>
          <a:endParaRPr lang="en-US"/>
        </a:p>
      </dgm:t>
    </dgm:pt>
    <dgm:pt modelId="{DE732096-BD60-4607-9741-D3477ADAA357}">
      <dgm:prSet/>
      <dgm:spPr/>
      <dgm:t>
        <a:bodyPr/>
        <a:lstStyle/>
        <a:p>
          <a:r>
            <a:rPr lang="en-US"/>
            <a:t>Efficient software application for employee data management</a:t>
          </a:r>
        </a:p>
      </dgm:t>
    </dgm:pt>
    <dgm:pt modelId="{67CFEB3B-8121-4A31-94A3-F62AF26D215D}" type="parTrans" cxnId="{72872DE3-6016-4114-BB97-08202F381779}">
      <dgm:prSet/>
      <dgm:spPr/>
      <dgm:t>
        <a:bodyPr/>
        <a:lstStyle/>
        <a:p>
          <a:endParaRPr lang="en-US"/>
        </a:p>
      </dgm:t>
    </dgm:pt>
    <dgm:pt modelId="{461F7674-0A8D-4EE6-B45F-8EB698A9EB85}" type="sibTrans" cxnId="{72872DE3-6016-4114-BB97-08202F38177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DA19557-F296-4CA2-9B32-A317A79F7A0A}">
      <dgm:prSet/>
      <dgm:spPr/>
      <dgm:t>
        <a:bodyPr/>
        <a:lstStyle/>
        <a:p>
          <a:r>
            <a:rPr lang="en-US"/>
            <a:t>Streamline employee information, attendance, and payroll</a:t>
          </a:r>
        </a:p>
      </dgm:t>
    </dgm:pt>
    <dgm:pt modelId="{1A522CC5-6371-4B0A-BBFF-48A9EAFA4D0D}" type="parTrans" cxnId="{A78D343C-B0E4-4FA0-B0DA-B6A7C1EF4295}">
      <dgm:prSet/>
      <dgm:spPr/>
      <dgm:t>
        <a:bodyPr/>
        <a:lstStyle/>
        <a:p>
          <a:endParaRPr lang="en-US"/>
        </a:p>
      </dgm:t>
    </dgm:pt>
    <dgm:pt modelId="{64701C6E-58E2-4906-A346-2E40AC447319}" type="sibTrans" cxnId="{A78D343C-B0E4-4FA0-B0DA-B6A7C1EF4295}">
      <dgm:prSet/>
      <dgm:spPr/>
      <dgm:t>
        <a:bodyPr/>
        <a:lstStyle/>
        <a:p>
          <a:endParaRPr lang="en-US"/>
        </a:p>
      </dgm:t>
    </dgm:pt>
    <dgm:pt modelId="{6E6E08B7-9CEE-49D6-A9E1-50A1FC9BB57A}" type="pres">
      <dgm:prSet presAssocID="{ACACDD07-EFC9-43CD-AEB0-44D20ECD9A61}" presName="root" presStyleCnt="0">
        <dgm:presLayoutVars>
          <dgm:dir/>
          <dgm:resizeHandles val="exact"/>
        </dgm:presLayoutVars>
      </dgm:prSet>
      <dgm:spPr/>
    </dgm:pt>
    <dgm:pt modelId="{F5748BFA-1C0C-465E-97A6-F847504F8434}" type="pres">
      <dgm:prSet presAssocID="{DE732096-BD60-4607-9741-D3477ADAA357}" presName="compNode" presStyleCnt="0"/>
      <dgm:spPr/>
    </dgm:pt>
    <dgm:pt modelId="{84AE325A-FFA2-4258-958F-D343680642C6}" type="pres">
      <dgm:prSet presAssocID="{DE732096-BD60-4607-9741-D3477ADAA357}" presName="bgRect" presStyleLbl="bgShp" presStyleIdx="0" presStyleCnt="2"/>
      <dgm:spPr/>
    </dgm:pt>
    <dgm:pt modelId="{9F272169-FAD9-486D-B9D7-71C0CD81ACBB}" type="pres">
      <dgm:prSet presAssocID="{DE732096-BD60-4607-9741-D3477ADAA35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228539E-95A0-4F53-9C63-CA8FF2EB48EB}" type="pres">
      <dgm:prSet presAssocID="{DE732096-BD60-4607-9741-D3477ADAA357}" presName="spaceRect" presStyleCnt="0"/>
      <dgm:spPr/>
    </dgm:pt>
    <dgm:pt modelId="{DF37E294-A5C6-47CA-B71C-CA9D11EC12EE}" type="pres">
      <dgm:prSet presAssocID="{DE732096-BD60-4607-9741-D3477ADAA357}" presName="parTx" presStyleLbl="revTx" presStyleIdx="0" presStyleCnt="2">
        <dgm:presLayoutVars>
          <dgm:chMax val="0"/>
          <dgm:chPref val="0"/>
        </dgm:presLayoutVars>
      </dgm:prSet>
      <dgm:spPr/>
    </dgm:pt>
    <dgm:pt modelId="{7FDD87CE-C199-4C57-8B7D-334A3F0F1C8F}" type="pres">
      <dgm:prSet presAssocID="{461F7674-0A8D-4EE6-B45F-8EB698A9EB85}" presName="sibTrans" presStyleCnt="0"/>
      <dgm:spPr/>
    </dgm:pt>
    <dgm:pt modelId="{6570C2E3-87D6-4666-B0DE-7ACEA32D9EED}" type="pres">
      <dgm:prSet presAssocID="{9DA19557-F296-4CA2-9B32-A317A79F7A0A}" presName="compNode" presStyleCnt="0"/>
      <dgm:spPr/>
    </dgm:pt>
    <dgm:pt modelId="{D032A4A0-53BB-4F1E-9712-1D7D9EE93028}" type="pres">
      <dgm:prSet presAssocID="{9DA19557-F296-4CA2-9B32-A317A79F7A0A}" presName="bgRect" presStyleLbl="bgShp" presStyleIdx="1" presStyleCnt="2"/>
      <dgm:spPr/>
    </dgm:pt>
    <dgm:pt modelId="{10E8F4F6-ABB8-40F0-96BA-9ADB88E53E9B}" type="pres">
      <dgm:prSet presAssocID="{9DA19557-F296-4CA2-9B32-A317A79F7A0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1A67D64-3415-41AB-B188-9902F2CE1EA5}" type="pres">
      <dgm:prSet presAssocID="{9DA19557-F296-4CA2-9B32-A317A79F7A0A}" presName="spaceRect" presStyleCnt="0"/>
      <dgm:spPr/>
    </dgm:pt>
    <dgm:pt modelId="{13B31285-9B45-49DB-A4F6-C05909E05341}" type="pres">
      <dgm:prSet presAssocID="{9DA19557-F296-4CA2-9B32-A317A79F7A0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7C98513-55A7-4B57-8C31-822733775920}" type="presOf" srcId="{ACACDD07-EFC9-43CD-AEB0-44D20ECD9A61}" destId="{6E6E08B7-9CEE-49D6-A9E1-50A1FC9BB57A}" srcOrd="0" destOrd="0" presId="urn:microsoft.com/office/officeart/2018/2/layout/IconVerticalSolidList"/>
    <dgm:cxn modelId="{172CBF21-CBAD-42E9-BA7C-A30FA90A519A}" type="presOf" srcId="{9DA19557-F296-4CA2-9B32-A317A79F7A0A}" destId="{13B31285-9B45-49DB-A4F6-C05909E05341}" srcOrd="0" destOrd="0" presId="urn:microsoft.com/office/officeart/2018/2/layout/IconVerticalSolidList"/>
    <dgm:cxn modelId="{A78D343C-B0E4-4FA0-B0DA-B6A7C1EF4295}" srcId="{ACACDD07-EFC9-43CD-AEB0-44D20ECD9A61}" destId="{9DA19557-F296-4CA2-9B32-A317A79F7A0A}" srcOrd="1" destOrd="0" parTransId="{1A522CC5-6371-4B0A-BBFF-48A9EAFA4D0D}" sibTransId="{64701C6E-58E2-4906-A346-2E40AC447319}"/>
    <dgm:cxn modelId="{FD8A7C65-7E4E-426E-8AE8-1855BBD4DC48}" type="presOf" srcId="{DE732096-BD60-4607-9741-D3477ADAA357}" destId="{DF37E294-A5C6-47CA-B71C-CA9D11EC12EE}" srcOrd="0" destOrd="0" presId="urn:microsoft.com/office/officeart/2018/2/layout/IconVerticalSolidList"/>
    <dgm:cxn modelId="{72872DE3-6016-4114-BB97-08202F381779}" srcId="{ACACDD07-EFC9-43CD-AEB0-44D20ECD9A61}" destId="{DE732096-BD60-4607-9741-D3477ADAA357}" srcOrd="0" destOrd="0" parTransId="{67CFEB3B-8121-4A31-94A3-F62AF26D215D}" sibTransId="{461F7674-0A8D-4EE6-B45F-8EB698A9EB85}"/>
    <dgm:cxn modelId="{9940D2ED-7B59-4C8D-AFD7-2182812B512F}" type="presParOf" srcId="{6E6E08B7-9CEE-49D6-A9E1-50A1FC9BB57A}" destId="{F5748BFA-1C0C-465E-97A6-F847504F8434}" srcOrd="0" destOrd="0" presId="urn:microsoft.com/office/officeart/2018/2/layout/IconVerticalSolidList"/>
    <dgm:cxn modelId="{8510F8BA-D618-4CA1-ABD0-9802EF689646}" type="presParOf" srcId="{F5748BFA-1C0C-465E-97A6-F847504F8434}" destId="{84AE325A-FFA2-4258-958F-D343680642C6}" srcOrd="0" destOrd="0" presId="urn:microsoft.com/office/officeart/2018/2/layout/IconVerticalSolidList"/>
    <dgm:cxn modelId="{5C0DE4DD-47F6-4EC2-B458-0FCC5C2C66FE}" type="presParOf" srcId="{F5748BFA-1C0C-465E-97A6-F847504F8434}" destId="{9F272169-FAD9-486D-B9D7-71C0CD81ACBB}" srcOrd="1" destOrd="0" presId="urn:microsoft.com/office/officeart/2018/2/layout/IconVerticalSolidList"/>
    <dgm:cxn modelId="{42D76A16-B95E-48FF-9F02-0CF3CEDFBC95}" type="presParOf" srcId="{F5748BFA-1C0C-465E-97A6-F847504F8434}" destId="{2228539E-95A0-4F53-9C63-CA8FF2EB48EB}" srcOrd="2" destOrd="0" presId="urn:microsoft.com/office/officeart/2018/2/layout/IconVerticalSolidList"/>
    <dgm:cxn modelId="{3BE65409-3ECA-4F7B-BD7A-1C7652AA543A}" type="presParOf" srcId="{F5748BFA-1C0C-465E-97A6-F847504F8434}" destId="{DF37E294-A5C6-47CA-B71C-CA9D11EC12EE}" srcOrd="3" destOrd="0" presId="urn:microsoft.com/office/officeart/2018/2/layout/IconVerticalSolidList"/>
    <dgm:cxn modelId="{3002EDF6-373A-478F-9737-BD410D906167}" type="presParOf" srcId="{6E6E08B7-9CEE-49D6-A9E1-50A1FC9BB57A}" destId="{7FDD87CE-C199-4C57-8B7D-334A3F0F1C8F}" srcOrd="1" destOrd="0" presId="urn:microsoft.com/office/officeart/2018/2/layout/IconVerticalSolidList"/>
    <dgm:cxn modelId="{0E8410F1-2E0D-4122-90D7-9EC511D8E742}" type="presParOf" srcId="{6E6E08B7-9CEE-49D6-A9E1-50A1FC9BB57A}" destId="{6570C2E3-87D6-4666-B0DE-7ACEA32D9EED}" srcOrd="2" destOrd="0" presId="urn:microsoft.com/office/officeart/2018/2/layout/IconVerticalSolidList"/>
    <dgm:cxn modelId="{E69DBE19-BB5E-4426-99C9-E4D37910A685}" type="presParOf" srcId="{6570C2E3-87D6-4666-B0DE-7ACEA32D9EED}" destId="{D032A4A0-53BB-4F1E-9712-1D7D9EE93028}" srcOrd="0" destOrd="0" presId="urn:microsoft.com/office/officeart/2018/2/layout/IconVerticalSolidList"/>
    <dgm:cxn modelId="{3F926805-B0F9-4E29-A605-C355105F4498}" type="presParOf" srcId="{6570C2E3-87D6-4666-B0DE-7ACEA32D9EED}" destId="{10E8F4F6-ABB8-40F0-96BA-9ADB88E53E9B}" srcOrd="1" destOrd="0" presId="urn:microsoft.com/office/officeart/2018/2/layout/IconVerticalSolidList"/>
    <dgm:cxn modelId="{664BEF2A-6E14-462C-96CF-2652695CABE1}" type="presParOf" srcId="{6570C2E3-87D6-4666-B0DE-7ACEA32D9EED}" destId="{A1A67D64-3415-41AB-B188-9902F2CE1EA5}" srcOrd="2" destOrd="0" presId="urn:microsoft.com/office/officeart/2018/2/layout/IconVerticalSolidList"/>
    <dgm:cxn modelId="{8F9B52AB-838C-4A04-A4E9-38F1995C4EF4}" type="presParOf" srcId="{6570C2E3-87D6-4666-B0DE-7ACEA32D9EED}" destId="{13B31285-9B45-49DB-A4F6-C05909E053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9050C9-F588-4A21-A85F-9DC60BA4D12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04669EC-DCD3-42E8-8D43-7553B880842D}">
      <dgm:prSet/>
      <dgm:spPr/>
      <dgm:t>
        <a:bodyPr/>
        <a:lstStyle/>
        <a:p>
          <a:r>
            <a:rPr lang="en-US" dirty="0"/>
            <a:t>Allow employees to request leaves and track leave balances</a:t>
          </a:r>
        </a:p>
      </dgm:t>
    </dgm:pt>
    <dgm:pt modelId="{EF6A1E19-5E0A-4B2C-8603-012AE2BC54A3}" type="parTrans" cxnId="{29E91A64-BDAD-428D-8ADA-5CC1F53AFB37}">
      <dgm:prSet/>
      <dgm:spPr/>
      <dgm:t>
        <a:bodyPr/>
        <a:lstStyle/>
        <a:p>
          <a:endParaRPr lang="en-US"/>
        </a:p>
      </dgm:t>
    </dgm:pt>
    <dgm:pt modelId="{CF61CA6B-2CCA-423D-B0E9-F60F0FADF757}" type="sibTrans" cxnId="{29E91A64-BDAD-428D-8ADA-5CC1F53AFB37}">
      <dgm:prSet/>
      <dgm:spPr/>
      <dgm:t>
        <a:bodyPr/>
        <a:lstStyle/>
        <a:p>
          <a:endParaRPr lang="en-US"/>
        </a:p>
      </dgm:t>
    </dgm:pt>
    <dgm:pt modelId="{A4211400-F974-4230-B554-A9261652508D}">
      <dgm:prSet/>
      <dgm:spPr/>
      <dgm:t>
        <a:bodyPr/>
        <a:lstStyle/>
        <a:p>
          <a:r>
            <a:rPr lang="en-US" dirty="0"/>
            <a:t>Enable managers to approve or reject leave requests</a:t>
          </a:r>
        </a:p>
      </dgm:t>
    </dgm:pt>
    <dgm:pt modelId="{20CCF92F-165D-450F-9193-9956ED008A65}" type="parTrans" cxnId="{CCA7C210-EC5B-4D39-871D-A76B83808962}">
      <dgm:prSet/>
      <dgm:spPr/>
      <dgm:t>
        <a:bodyPr/>
        <a:lstStyle/>
        <a:p>
          <a:endParaRPr lang="en-US"/>
        </a:p>
      </dgm:t>
    </dgm:pt>
    <dgm:pt modelId="{37D3D889-F011-4E03-9D91-3C404C5C3B3E}" type="sibTrans" cxnId="{CCA7C210-EC5B-4D39-871D-A76B83808962}">
      <dgm:prSet/>
      <dgm:spPr/>
      <dgm:t>
        <a:bodyPr/>
        <a:lstStyle/>
        <a:p>
          <a:endParaRPr lang="en-US"/>
        </a:p>
      </dgm:t>
    </dgm:pt>
    <dgm:pt modelId="{6F4D0266-6E73-427A-9A8E-A9FF3350F1DB}">
      <dgm:prSet/>
      <dgm:spPr/>
      <dgm:t>
        <a:bodyPr/>
        <a:lstStyle/>
        <a:p>
          <a:r>
            <a:rPr lang="en-US"/>
            <a:t>User Roles and Permissions</a:t>
          </a:r>
        </a:p>
      </dgm:t>
    </dgm:pt>
    <dgm:pt modelId="{958879F3-4578-4CDD-9D34-4A70B8B06531}" type="parTrans" cxnId="{2D4D743D-83EE-45C6-B423-00CEC3482141}">
      <dgm:prSet/>
      <dgm:spPr/>
      <dgm:t>
        <a:bodyPr/>
        <a:lstStyle/>
        <a:p>
          <a:endParaRPr lang="en-US"/>
        </a:p>
      </dgm:t>
    </dgm:pt>
    <dgm:pt modelId="{25495EBC-62B6-41A5-B322-9ABA09A56333}" type="sibTrans" cxnId="{2D4D743D-83EE-45C6-B423-00CEC3482141}">
      <dgm:prSet/>
      <dgm:spPr/>
      <dgm:t>
        <a:bodyPr/>
        <a:lstStyle/>
        <a:p>
          <a:endParaRPr lang="en-US"/>
        </a:p>
      </dgm:t>
    </dgm:pt>
    <dgm:pt modelId="{43D1DEA0-F1E1-469A-AE54-59945E05D868}">
      <dgm:prSet/>
      <dgm:spPr/>
      <dgm:t>
        <a:bodyPr/>
        <a:lstStyle/>
        <a:p>
          <a:r>
            <a:rPr lang="en-US" dirty="0"/>
            <a:t>Define user roles with specific permissions</a:t>
          </a:r>
        </a:p>
      </dgm:t>
    </dgm:pt>
    <dgm:pt modelId="{BF6D0873-A432-4B5B-ABCB-EEC5AEC6E5A5}" type="parTrans" cxnId="{85115B40-6DE1-4092-9A26-F541C9F829AE}">
      <dgm:prSet/>
      <dgm:spPr/>
      <dgm:t>
        <a:bodyPr/>
        <a:lstStyle/>
        <a:p>
          <a:endParaRPr lang="en-US"/>
        </a:p>
      </dgm:t>
    </dgm:pt>
    <dgm:pt modelId="{F766C4A8-41A7-4DCC-8E2B-D4F822C5185C}" type="sibTrans" cxnId="{85115B40-6DE1-4092-9A26-F541C9F829AE}">
      <dgm:prSet/>
      <dgm:spPr/>
      <dgm:t>
        <a:bodyPr/>
        <a:lstStyle/>
        <a:p>
          <a:endParaRPr lang="en-US"/>
        </a:p>
      </dgm:t>
    </dgm:pt>
    <dgm:pt modelId="{53776D7B-B69B-49BD-8E44-0641803C368F}">
      <dgm:prSet/>
      <dgm:spPr/>
      <dgm:t>
        <a:bodyPr/>
        <a:lstStyle/>
        <a:p>
          <a:r>
            <a:rPr lang="en-US"/>
            <a:t>Ensure data security and restrict access to sensitive information</a:t>
          </a:r>
        </a:p>
      </dgm:t>
    </dgm:pt>
    <dgm:pt modelId="{D9972547-67B0-4A5C-AFE2-34EC710E6DB0}" type="parTrans" cxnId="{850FDE0A-9F7C-4E15-BA71-494CE01CE7C7}">
      <dgm:prSet/>
      <dgm:spPr/>
      <dgm:t>
        <a:bodyPr/>
        <a:lstStyle/>
        <a:p>
          <a:endParaRPr lang="en-US"/>
        </a:p>
      </dgm:t>
    </dgm:pt>
    <dgm:pt modelId="{6122BEE9-BFA7-408C-943C-33EA7B58AAA4}" type="sibTrans" cxnId="{850FDE0A-9F7C-4E15-BA71-494CE01CE7C7}">
      <dgm:prSet/>
      <dgm:spPr/>
      <dgm:t>
        <a:bodyPr/>
        <a:lstStyle/>
        <a:p>
          <a:endParaRPr lang="en-US"/>
        </a:p>
      </dgm:t>
    </dgm:pt>
    <dgm:pt modelId="{5694DA59-A3EC-4A09-8AB6-A64624AA1028}" type="pres">
      <dgm:prSet presAssocID="{4A9050C9-F588-4A21-A85F-9DC60BA4D121}" presName="linear" presStyleCnt="0">
        <dgm:presLayoutVars>
          <dgm:animLvl val="lvl"/>
          <dgm:resizeHandles val="exact"/>
        </dgm:presLayoutVars>
      </dgm:prSet>
      <dgm:spPr/>
    </dgm:pt>
    <dgm:pt modelId="{C31E347E-452E-4558-BB7B-DE28F85C7F97}" type="pres">
      <dgm:prSet presAssocID="{204669EC-DCD3-42E8-8D43-7553B880842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9F7C690-2E80-4495-9FBD-120C2C1DB71E}" type="pres">
      <dgm:prSet presAssocID="{CF61CA6B-2CCA-423D-B0E9-F60F0FADF757}" presName="spacer" presStyleCnt="0"/>
      <dgm:spPr/>
    </dgm:pt>
    <dgm:pt modelId="{C714F33B-FDA6-4AF3-93C4-FE45085E5EBC}" type="pres">
      <dgm:prSet presAssocID="{A4211400-F974-4230-B554-A9261652508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8EE5248-B0D1-4FEF-BBB6-2281F7C43E6F}" type="pres">
      <dgm:prSet presAssocID="{37D3D889-F011-4E03-9D91-3C404C5C3B3E}" presName="spacer" presStyleCnt="0"/>
      <dgm:spPr/>
    </dgm:pt>
    <dgm:pt modelId="{AE48407D-A24D-43B5-BD14-BF170CCD3F6B}" type="pres">
      <dgm:prSet presAssocID="{6F4D0266-6E73-427A-9A8E-A9FF3350F1D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EC2DE51-2CAE-49A5-9D52-76ECD855557C}" type="pres">
      <dgm:prSet presAssocID="{25495EBC-62B6-41A5-B322-9ABA09A56333}" presName="spacer" presStyleCnt="0"/>
      <dgm:spPr/>
    </dgm:pt>
    <dgm:pt modelId="{ABBED802-DD7E-4509-8B76-B72A55524282}" type="pres">
      <dgm:prSet presAssocID="{43D1DEA0-F1E1-469A-AE54-59945E05D86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DDD7571-7AFA-4D8D-8EF5-AACD1EB9A07D}" type="pres">
      <dgm:prSet presAssocID="{F766C4A8-41A7-4DCC-8E2B-D4F822C5185C}" presName="spacer" presStyleCnt="0"/>
      <dgm:spPr/>
    </dgm:pt>
    <dgm:pt modelId="{F16FBF46-503F-4CEF-BBEC-DEF075012217}" type="pres">
      <dgm:prSet presAssocID="{53776D7B-B69B-49BD-8E44-0641803C368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50FDE0A-9F7C-4E15-BA71-494CE01CE7C7}" srcId="{4A9050C9-F588-4A21-A85F-9DC60BA4D121}" destId="{53776D7B-B69B-49BD-8E44-0641803C368F}" srcOrd="4" destOrd="0" parTransId="{D9972547-67B0-4A5C-AFE2-34EC710E6DB0}" sibTransId="{6122BEE9-BFA7-408C-943C-33EA7B58AAA4}"/>
    <dgm:cxn modelId="{CCA7C210-EC5B-4D39-871D-A76B83808962}" srcId="{4A9050C9-F588-4A21-A85F-9DC60BA4D121}" destId="{A4211400-F974-4230-B554-A9261652508D}" srcOrd="1" destOrd="0" parTransId="{20CCF92F-165D-450F-9193-9956ED008A65}" sibTransId="{37D3D889-F011-4E03-9D91-3C404C5C3B3E}"/>
    <dgm:cxn modelId="{13B0C821-47CF-4F89-8D56-821DA7530588}" type="presOf" srcId="{6F4D0266-6E73-427A-9A8E-A9FF3350F1DB}" destId="{AE48407D-A24D-43B5-BD14-BF170CCD3F6B}" srcOrd="0" destOrd="0" presId="urn:microsoft.com/office/officeart/2005/8/layout/vList2"/>
    <dgm:cxn modelId="{FD29EC23-F89A-4317-A695-2D3035A0D95D}" type="presOf" srcId="{43D1DEA0-F1E1-469A-AE54-59945E05D868}" destId="{ABBED802-DD7E-4509-8B76-B72A55524282}" srcOrd="0" destOrd="0" presId="urn:microsoft.com/office/officeart/2005/8/layout/vList2"/>
    <dgm:cxn modelId="{384E6738-0E97-4CA6-A338-F4B2667D0F55}" type="presOf" srcId="{53776D7B-B69B-49BD-8E44-0641803C368F}" destId="{F16FBF46-503F-4CEF-BBEC-DEF075012217}" srcOrd="0" destOrd="0" presId="urn:microsoft.com/office/officeart/2005/8/layout/vList2"/>
    <dgm:cxn modelId="{2D4D743D-83EE-45C6-B423-00CEC3482141}" srcId="{4A9050C9-F588-4A21-A85F-9DC60BA4D121}" destId="{6F4D0266-6E73-427A-9A8E-A9FF3350F1DB}" srcOrd="2" destOrd="0" parTransId="{958879F3-4578-4CDD-9D34-4A70B8B06531}" sibTransId="{25495EBC-62B6-41A5-B322-9ABA09A56333}"/>
    <dgm:cxn modelId="{85115B40-6DE1-4092-9A26-F541C9F829AE}" srcId="{4A9050C9-F588-4A21-A85F-9DC60BA4D121}" destId="{43D1DEA0-F1E1-469A-AE54-59945E05D868}" srcOrd="3" destOrd="0" parTransId="{BF6D0873-A432-4B5B-ABCB-EEC5AEC6E5A5}" sibTransId="{F766C4A8-41A7-4DCC-8E2B-D4F822C5185C}"/>
    <dgm:cxn modelId="{29E91A64-BDAD-428D-8ADA-5CC1F53AFB37}" srcId="{4A9050C9-F588-4A21-A85F-9DC60BA4D121}" destId="{204669EC-DCD3-42E8-8D43-7553B880842D}" srcOrd="0" destOrd="0" parTransId="{EF6A1E19-5E0A-4B2C-8603-012AE2BC54A3}" sibTransId="{CF61CA6B-2CCA-423D-B0E9-F60F0FADF757}"/>
    <dgm:cxn modelId="{36A4A848-257F-448A-8A7F-370812820BAE}" type="presOf" srcId="{A4211400-F974-4230-B554-A9261652508D}" destId="{C714F33B-FDA6-4AF3-93C4-FE45085E5EBC}" srcOrd="0" destOrd="0" presId="urn:microsoft.com/office/officeart/2005/8/layout/vList2"/>
    <dgm:cxn modelId="{3CBF2984-153C-433C-AA63-5672EF53405D}" type="presOf" srcId="{204669EC-DCD3-42E8-8D43-7553B880842D}" destId="{C31E347E-452E-4558-BB7B-DE28F85C7F97}" srcOrd="0" destOrd="0" presId="urn:microsoft.com/office/officeart/2005/8/layout/vList2"/>
    <dgm:cxn modelId="{5D7443DC-CE2F-404B-8929-C6B63C95EE93}" type="presOf" srcId="{4A9050C9-F588-4A21-A85F-9DC60BA4D121}" destId="{5694DA59-A3EC-4A09-8AB6-A64624AA1028}" srcOrd="0" destOrd="0" presId="urn:microsoft.com/office/officeart/2005/8/layout/vList2"/>
    <dgm:cxn modelId="{D93E0D88-1F48-4883-B704-E3C4166788EF}" type="presParOf" srcId="{5694DA59-A3EC-4A09-8AB6-A64624AA1028}" destId="{C31E347E-452E-4558-BB7B-DE28F85C7F97}" srcOrd="0" destOrd="0" presId="urn:microsoft.com/office/officeart/2005/8/layout/vList2"/>
    <dgm:cxn modelId="{E93A4558-502B-46C5-8FC7-C0D352631E8A}" type="presParOf" srcId="{5694DA59-A3EC-4A09-8AB6-A64624AA1028}" destId="{C9F7C690-2E80-4495-9FBD-120C2C1DB71E}" srcOrd="1" destOrd="0" presId="urn:microsoft.com/office/officeart/2005/8/layout/vList2"/>
    <dgm:cxn modelId="{07C181EA-9F00-4339-836D-B92FC66BE417}" type="presParOf" srcId="{5694DA59-A3EC-4A09-8AB6-A64624AA1028}" destId="{C714F33B-FDA6-4AF3-93C4-FE45085E5EBC}" srcOrd="2" destOrd="0" presId="urn:microsoft.com/office/officeart/2005/8/layout/vList2"/>
    <dgm:cxn modelId="{900A907A-B77A-43C6-A0EA-D257763FF73F}" type="presParOf" srcId="{5694DA59-A3EC-4A09-8AB6-A64624AA1028}" destId="{C8EE5248-B0D1-4FEF-BBB6-2281F7C43E6F}" srcOrd="3" destOrd="0" presId="urn:microsoft.com/office/officeart/2005/8/layout/vList2"/>
    <dgm:cxn modelId="{C64AEB9B-444E-4053-810B-0DAD3890A9F9}" type="presParOf" srcId="{5694DA59-A3EC-4A09-8AB6-A64624AA1028}" destId="{AE48407D-A24D-43B5-BD14-BF170CCD3F6B}" srcOrd="4" destOrd="0" presId="urn:microsoft.com/office/officeart/2005/8/layout/vList2"/>
    <dgm:cxn modelId="{2333E026-1046-4B49-A3A8-87E4F7F5F888}" type="presParOf" srcId="{5694DA59-A3EC-4A09-8AB6-A64624AA1028}" destId="{4EC2DE51-2CAE-49A5-9D52-76ECD855557C}" srcOrd="5" destOrd="0" presId="urn:microsoft.com/office/officeart/2005/8/layout/vList2"/>
    <dgm:cxn modelId="{1B625430-27B1-44C3-9BF7-842F2C742C2B}" type="presParOf" srcId="{5694DA59-A3EC-4A09-8AB6-A64624AA1028}" destId="{ABBED802-DD7E-4509-8B76-B72A55524282}" srcOrd="6" destOrd="0" presId="urn:microsoft.com/office/officeart/2005/8/layout/vList2"/>
    <dgm:cxn modelId="{590FE9BC-948B-4950-9072-0CA1BFE8AE54}" type="presParOf" srcId="{5694DA59-A3EC-4A09-8AB6-A64624AA1028}" destId="{ADDD7571-7AFA-4D8D-8EF5-AACD1EB9A07D}" srcOrd="7" destOrd="0" presId="urn:microsoft.com/office/officeart/2005/8/layout/vList2"/>
    <dgm:cxn modelId="{F52A427E-59F7-48D9-96E5-DAA882D8F513}" type="presParOf" srcId="{5694DA59-A3EC-4A09-8AB6-A64624AA1028}" destId="{F16FBF46-503F-4CEF-BBEC-DEF07501221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F01DD5-559A-44CD-99F0-DDAC46B4A44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B9CFD4D3-3B2C-4D20-B508-E3AD09D563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Employee Management System offers a comprehensive solution for efficient HR management</a:t>
          </a:r>
        </a:p>
      </dgm:t>
    </dgm:pt>
    <dgm:pt modelId="{CB56439F-8B27-45A0-AF7B-7C714A088D52}" type="parTrans" cxnId="{644EA2D3-EE53-457E-97DF-8CF1DFD5F434}">
      <dgm:prSet/>
      <dgm:spPr/>
      <dgm:t>
        <a:bodyPr/>
        <a:lstStyle/>
        <a:p>
          <a:endParaRPr lang="en-US"/>
        </a:p>
      </dgm:t>
    </dgm:pt>
    <dgm:pt modelId="{4FB048ED-0EC1-459A-B9BA-2A73B69E1184}" type="sibTrans" cxnId="{644EA2D3-EE53-457E-97DF-8CF1DFD5F434}">
      <dgm:prSet/>
      <dgm:spPr/>
      <dgm:t>
        <a:bodyPr/>
        <a:lstStyle/>
        <a:p>
          <a:endParaRPr lang="en-US"/>
        </a:p>
      </dgm:t>
    </dgm:pt>
    <dgm:pt modelId="{5E9B44E7-4F79-49CD-A73E-CFBB70F95A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Features include employee database, attendance management, payroll processing, and leave management</a:t>
          </a:r>
        </a:p>
      </dgm:t>
    </dgm:pt>
    <dgm:pt modelId="{9E628CFA-2BDB-4E9C-8D42-E924B12A3783}" type="parTrans" cxnId="{06FD45D4-FA19-408D-889A-469DCFD4CF0E}">
      <dgm:prSet/>
      <dgm:spPr/>
      <dgm:t>
        <a:bodyPr/>
        <a:lstStyle/>
        <a:p>
          <a:endParaRPr lang="en-US"/>
        </a:p>
      </dgm:t>
    </dgm:pt>
    <dgm:pt modelId="{89DB27BE-587C-47B8-853F-637782ABEF03}" type="sibTrans" cxnId="{06FD45D4-FA19-408D-889A-469DCFD4CF0E}">
      <dgm:prSet/>
      <dgm:spPr/>
      <dgm:t>
        <a:bodyPr/>
        <a:lstStyle/>
        <a:p>
          <a:endParaRPr lang="en-US"/>
        </a:p>
      </dgm:t>
    </dgm:pt>
    <dgm:pt modelId="{F0A5266E-2E3C-4FC8-93F9-DC88A3BC41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Enhance productivity, reduce manual efforts, and improve employee data management</a:t>
          </a:r>
        </a:p>
      </dgm:t>
    </dgm:pt>
    <dgm:pt modelId="{895AC8E5-15F0-4976-B3C9-CE07CD52DADA}" type="parTrans" cxnId="{EB276B52-19DF-43DB-945C-570C258872D6}">
      <dgm:prSet/>
      <dgm:spPr/>
      <dgm:t>
        <a:bodyPr/>
        <a:lstStyle/>
        <a:p>
          <a:endParaRPr lang="en-US"/>
        </a:p>
      </dgm:t>
    </dgm:pt>
    <dgm:pt modelId="{1D752A2F-005C-42D6-A3AA-C33A7F0115A1}" type="sibTrans" cxnId="{EB276B52-19DF-43DB-945C-570C258872D6}">
      <dgm:prSet/>
      <dgm:spPr/>
      <dgm:t>
        <a:bodyPr/>
        <a:lstStyle/>
        <a:p>
          <a:endParaRPr lang="en-US"/>
        </a:p>
      </dgm:t>
    </dgm:pt>
    <dgm:pt modelId="{2E911A62-ACA3-4CDA-9196-6743B8DB903C}" type="pres">
      <dgm:prSet presAssocID="{B8F01DD5-559A-44CD-99F0-DDAC46B4A447}" presName="root" presStyleCnt="0">
        <dgm:presLayoutVars>
          <dgm:dir/>
          <dgm:resizeHandles val="exact"/>
        </dgm:presLayoutVars>
      </dgm:prSet>
      <dgm:spPr/>
    </dgm:pt>
    <dgm:pt modelId="{2AC94EA3-094F-405F-9F0E-2854FF672D8E}" type="pres">
      <dgm:prSet presAssocID="{B9CFD4D3-3B2C-4D20-B508-E3AD09D56341}" presName="compNode" presStyleCnt="0"/>
      <dgm:spPr/>
    </dgm:pt>
    <dgm:pt modelId="{5342310D-59DE-4DBC-AE1F-86B8E2FD87F2}" type="pres">
      <dgm:prSet presAssocID="{B9CFD4D3-3B2C-4D20-B508-E3AD09D56341}" presName="bgRect" presStyleLbl="bgShp" presStyleIdx="0" presStyleCnt="3"/>
      <dgm:spPr/>
    </dgm:pt>
    <dgm:pt modelId="{CCD254E4-EA98-4B88-810D-A120C0C5E993}" type="pres">
      <dgm:prSet presAssocID="{B9CFD4D3-3B2C-4D20-B508-E3AD09D563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8FCF366F-4A0E-423D-A4B1-4357B9C49BD5}" type="pres">
      <dgm:prSet presAssocID="{B9CFD4D3-3B2C-4D20-B508-E3AD09D56341}" presName="spaceRect" presStyleCnt="0"/>
      <dgm:spPr/>
    </dgm:pt>
    <dgm:pt modelId="{8B7BE0C6-C05F-4703-9B3A-98535DE4AA8F}" type="pres">
      <dgm:prSet presAssocID="{B9CFD4D3-3B2C-4D20-B508-E3AD09D56341}" presName="parTx" presStyleLbl="revTx" presStyleIdx="0" presStyleCnt="3">
        <dgm:presLayoutVars>
          <dgm:chMax val="0"/>
          <dgm:chPref val="0"/>
        </dgm:presLayoutVars>
      </dgm:prSet>
      <dgm:spPr/>
    </dgm:pt>
    <dgm:pt modelId="{602640C7-7DD0-409A-9D25-E1DA0AF83985}" type="pres">
      <dgm:prSet presAssocID="{4FB048ED-0EC1-459A-B9BA-2A73B69E1184}" presName="sibTrans" presStyleCnt="0"/>
      <dgm:spPr/>
    </dgm:pt>
    <dgm:pt modelId="{BE2C35DA-0925-4E87-B5DB-19FC029E440E}" type="pres">
      <dgm:prSet presAssocID="{5E9B44E7-4F79-49CD-A73E-CFBB70F95AFE}" presName="compNode" presStyleCnt="0"/>
      <dgm:spPr/>
    </dgm:pt>
    <dgm:pt modelId="{1354FCED-67DA-4268-9C7F-E15A6FEFB1B6}" type="pres">
      <dgm:prSet presAssocID="{5E9B44E7-4F79-49CD-A73E-CFBB70F95AFE}" presName="bgRect" presStyleLbl="bgShp" presStyleIdx="1" presStyleCnt="3"/>
      <dgm:spPr/>
    </dgm:pt>
    <dgm:pt modelId="{CC52D096-BAB0-4307-94DA-F2F61B18DA1E}" type="pres">
      <dgm:prSet presAssocID="{5E9B44E7-4F79-49CD-A73E-CFBB70F95AF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95E8DB5A-4A08-445D-AE6E-7220D727B8E6}" type="pres">
      <dgm:prSet presAssocID="{5E9B44E7-4F79-49CD-A73E-CFBB70F95AFE}" presName="spaceRect" presStyleCnt="0"/>
      <dgm:spPr/>
    </dgm:pt>
    <dgm:pt modelId="{A8422249-FE6C-4108-9A00-7F9F8DBE10F8}" type="pres">
      <dgm:prSet presAssocID="{5E9B44E7-4F79-49CD-A73E-CFBB70F95AFE}" presName="parTx" presStyleLbl="revTx" presStyleIdx="1" presStyleCnt="3">
        <dgm:presLayoutVars>
          <dgm:chMax val="0"/>
          <dgm:chPref val="0"/>
        </dgm:presLayoutVars>
      </dgm:prSet>
      <dgm:spPr/>
    </dgm:pt>
    <dgm:pt modelId="{FECCB581-EBB2-4FE1-A250-56C61EF5DC80}" type="pres">
      <dgm:prSet presAssocID="{89DB27BE-587C-47B8-853F-637782ABEF03}" presName="sibTrans" presStyleCnt="0"/>
      <dgm:spPr/>
    </dgm:pt>
    <dgm:pt modelId="{C82AC9B3-A029-4E37-B633-617AE980F75F}" type="pres">
      <dgm:prSet presAssocID="{F0A5266E-2E3C-4FC8-93F9-DC88A3BC4104}" presName="compNode" presStyleCnt="0"/>
      <dgm:spPr/>
    </dgm:pt>
    <dgm:pt modelId="{0DE3C081-D506-4DC3-80F3-33A00C43E980}" type="pres">
      <dgm:prSet presAssocID="{F0A5266E-2E3C-4FC8-93F9-DC88A3BC4104}" presName="bgRect" presStyleLbl="bgShp" presStyleIdx="2" presStyleCnt="3"/>
      <dgm:spPr/>
    </dgm:pt>
    <dgm:pt modelId="{53D0375C-570C-40A3-9E85-2EAD5CC901E4}" type="pres">
      <dgm:prSet presAssocID="{F0A5266E-2E3C-4FC8-93F9-DC88A3BC410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5A79EA1F-B868-4C05-AA34-8547D5DF88BD}" type="pres">
      <dgm:prSet presAssocID="{F0A5266E-2E3C-4FC8-93F9-DC88A3BC4104}" presName="spaceRect" presStyleCnt="0"/>
      <dgm:spPr/>
    </dgm:pt>
    <dgm:pt modelId="{9D946375-7A12-44A8-9E46-0150A7C03832}" type="pres">
      <dgm:prSet presAssocID="{F0A5266E-2E3C-4FC8-93F9-DC88A3BC410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3826635-AD13-4C0F-836D-D2076A13CB3F}" type="presOf" srcId="{5E9B44E7-4F79-49CD-A73E-CFBB70F95AFE}" destId="{A8422249-FE6C-4108-9A00-7F9F8DBE10F8}" srcOrd="0" destOrd="0" presId="urn:microsoft.com/office/officeart/2018/2/layout/IconVerticalSolidList"/>
    <dgm:cxn modelId="{EB276B52-19DF-43DB-945C-570C258872D6}" srcId="{B8F01DD5-559A-44CD-99F0-DDAC46B4A447}" destId="{F0A5266E-2E3C-4FC8-93F9-DC88A3BC4104}" srcOrd="2" destOrd="0" parTransId="{895AC8E5-15F0-4976-B3C9-CE07CD52DADA}" sibTransId="{1D752A2F-005C-42D6-A3AA-C33A7F0115A1}"/>
    <dgm:cxn modelId="{2722CD87-384F-4D74-941F-96490AF048AD}" type="presOf" srcId="{F0A5266E-2E3C-4FC8-93F9-DC88A3BC4104}" destId="{9D946375-7A12-44A8-9E46-0150A7C03832}" srcOrd="0" destOrd="0" presId="urn:microsoft.com/office/officeart/2018/2/layout/IconVerticalSolidList"/>
    <dgm:cxn modelId="{644EA2D3-EE53-457E-97DF-8CF1DFD5F434}" srcId="{B8F01DD5-559A-44CD-99F0-DDAC46B4A447}" destId="{B9CFD4D3-3B2C-4D20-B508-E3AD09D56341}" srcOrd="0" destOrd="0" parTransId="{CB56439F-8B27-45A0-AF7B-7C714A088D52}" sibTransId="{4FB048ED-0EC1-459A-B9BA-2A73B69E1184}"/>
    <dgm:cxn modelId="{06FD45D4-FA19-408D-889A-469DCFD4CF0E}" srcId="{B8F01DD5-559A-44CD-99F0-DDAC46B4A447}" destId="{5E9B44E7-4F79-49CD-A73E-CFBB70F95AFE}" srcOrd="1" destOrd="0" parTransId="{9E628CFA-2BDB-4E9C-8D42-E924B12A3783}" sibTransId="{89DB27BE-587C-47B8-853F-637782ABEF03}"/>
    <dgm:cxn modelId="{2FDA3BD7-B1ED-4108-928B-56D0A6EE6A8D}" type="presOf" srcId="{B8F01DD5-559A-44CD-99F0-DDAC46B4A447}" destId="{2E911A62-ACA3-4CDA-9196-6743B8DB903C}" srcOrd="0" destOrd="0" presId="urn:microsoft.com/office/officeart/2018/2/layout/IconVerticalSolidList"/>
    <dgm:cxn modelId="{0FAC24E9-3D8B-42D2-8375-7EC00FB29689}" type="presOf" srcId="{B9CFD4D3-3B2C-4D20-B508-E3AD09D56341}" destId="{8B7BE0C6-C05F-4703-9B3A-98535DE4AA8F}" srcOrd="0" destOrd="0" presId="urn:microsoft.com/office/officeart/2018/2/layout/IconVerticalSolidList"/>
    <dgm:cxn modelId="{3A454030-7B27-4B03-89B4-D2205E714CC9}" type="presParOf" srcId="{2E911A62-ACA3-4CDA-9196-6743B8DB903C}" destId="{2AC94EA3-094F-405F-9F0E-2854FF672D8E}" srcOrd="0" destOrd="0" presId="urn:microsoft.com/office/officeart/2018/2/layout/IconVerticalSolidList"/>
    <dgm:cxn modelId="{3BAD0301-F2B8-422B-9564-ABF3F55568C0}" type="presParOf" srcId="{2AC94EA3-094F-405F-9F0E-2854FF672D8E}" destId="{5342310D-59DE-4DBC-AE1F-86B8E2FD87F2}" srcOrd="0" destOrd="0" presId="urn:microsoft.com/office/officeart/2018/2/layout/IconVerticalSolidList"/>
    <dgm:cxn modelId="{C70DB36E-3275-4ECA-8ACC-E7F7874EDE16}" type="presParOf" srcId="{2AC94EA3-094F-405F-9F0E-2854FF672D8E}" destId="{CCD254E4-EA98-4B88-810D-A120C0C5E993}" srcOrd="1" destOrd="0" presId="urn:microsoft.com/office/officeart/2018/2/layout/IconVerticalSolidList"/>
    <dgm:cxn modelId="{207BDE75-8AEB-412B-8743-A9754380E3C3}" type="presParOf" srcId="{2AC94EA3-094F-405F-9F0E-2854FF672D8E}" destId="{8FCF366F-4A0E-423D-A4B1-4357B9C49BD5}" srcOrd="2" destOrd="0" presId="urn:microsoft.com/office/officeart/2018/2/layout/IconVerticalSolidList"/>
    <dgm:cxn modelId="{EA605581-363B-4027-8038-3A9578E5CA53}" type="presParOf" srcId="{2AC94EA3-094F-405F-9F0E-2854FF672D8E}" destId="{8B7BE0C6-C05F-4703-9B3A-98535DE4AA8F}" srcOrd="3" destOrd="0" presId="urn:microsoft.com/office/officeart/2018/2/layout/IconVerticalSolidList"/>
    <dgm:cxn modelId="{C23B1C1A-5F0E-4351-AFCE-21B1C385ED41}" type="presParOf" srcId="{2E911A62-ACA3-4CDA-9196-6743B8DB903C}" destId="{602640C7-7DD0-409A-9D25-E1DA0AF83985}" srcOrd="1" destOrd="0" presId="urn:microsoft.com/office/officeart/2018/2/layout/IconVerticalSolidList"/>
    <dgm:cxn modelId="{A692F505-4CC8-4751-89F9-DFB1252940EF}" type="presParOf" srcId="{2E911A62-ACA3-4CDA-9196-6743B8DB903C}" destId="{BE2C35DA-0925-4E87-B5DB-19FC029E440E}" srcOrd="2" destOrd="0" presId="urn:microsoft.com/office/officeart/2018/2/layout/IconVerticalSolidList"/>
    <dgm:cxn modelId="{270AE01A-20D8-48AD-A7D8-6ABDAFD3ADCE}" type="presParOf" srcId="{BE2C35DA-0925-4E87-B5DB-19FC029E440E}" destId="{1354FCED-67DA-4268-9C7F-E15A6FEFB1B6}" srcOrd="0" destOrd="0" presId="urn:microsoft.com/office/officeart/2018/2/layout/IconVerticalSolidList"/>
    <dgm:cxn modelId="{A092E501-6F76-4C36-B913-42572D102959}" type="presParOf" srcId="{BE2C35DA-0925-4E87-B5DB-19FC029E440E}" destId="{CC52D096-BAB0-4307-94DA-F2F61B18DA1E}" srcOrd="1" destOrd="0" presId="urn:microsoft.com/office/officeart/2018/2/layout/IconVerticalSolidList"/>
    <dgm:cxn modelId="{26FCBF4C-9DCC-46F6-BCBE-DFC327BF60B2}" type="presParOf" srcId="{BE2C35DA-0925-4E87-B5DB-19FC029E440E}" destId="{95E8DB5A-4A08-445D-AE6E-7220D727B8E6}" srcOrd="2" destOrd="0" presId="urn:microsoft.com/office/officeart/2018/2/layout/IconVerticalSolidList"/>
    <dgm:cxn modelId="{78BA3799-F53C-4F8A-90CD-9E6BCFF01891}" type="presParOf" srcId="{BE2C35DA-0925-4E87-B5DB-19FC029E440E}" destId="{A8422249-FE6C-4108-9A00-7F9F8DBE10F8}" srcOrd="3" destOrd="0" presId="urn:microsoft.com/office/officeart/2018/2/layout/IconVerticalSolidList"/>
    <dgm:cxn modelId="{5C55CBD1-17BD-4CC1-93F8-A63897314ADF}" type="presParOf" srcId="{2E911A62-ACA3-4CDA-9196-6743B8DB903C}" destId="{FECCB581-EBB2-4FE1-A250-56C61EF5DC80}" srcOrd="3" destOrd="0" presId="urn:microsoft.com/office/officeart/2018/2/layout/IconVerticalSolidList"/>
    <dgm:cxn modelId="{A3288153-D807-4BE3-828B-A92C31522F7C}" type="presParOf" srcId="{2E911A62-ACA3-4CDA-9196-6743B8DB903C}" destId="{C82AC9B3-A029-4E37-B633-617AE980F75F}" srcOrd="4" destOrd="0" presId="urn:microsoft.com/office/officeart/2018/2/layout/IconVerticalSolidList"/>
    <dgm:cxn modelId="{FB82A27C-E589-49DC-8C20-D3AA84E866EC}" type="presParOf" srcId="{C82AC9B3-A029-4E37-B633-617AE980F75F}" destId="{0DE3C081-D506-4DC3-80F3-33A00C43E980}" srcOrd="0" destOrd="0" presId="urn:microsoft.com/office/officeart/2018/2/layout/IconVerticalSolidList"/>
    <dgm:cxn modelId="{D7BABF86-C58C-4536-A38B-7B0D7BD536BD}" type="presParOf" srcId="{C82AC9B3-A029-4E37-B633-617AE980F75F}" destId="{53D0375C-570C-40A3-9E85-2EAD5CC901E4}" srcOrd="1" destOrd="0" presId="urn:microsoft.com/office/officeart/2018/2/layout/IconVerticalSolidList"/>
    <dgm:cxn modelId="{7762D08A-5D8D-40A6-9298-007B174474F7}" type="presParOf" srcId="{C82AC9B3-A029-4E37-B633-617AE980F75F}" destId="{5A79EA1F-B868-4C05-AA34-8547D5DF88BD}" srcOrd="2" destOrd="0" presId="urn:microsoft.com/office/officeart/2018/2/layout/IconVerticalSolidList"/>
    <dgm:cxn modelId="{6B13F4A5-BE5C-44A0-B730-E096A54B4C50}" type="presParOf" srcId="{C82AC9B3-A029-4E37-B633-617AE980F75F}" destId="{9D946375-7A12-44A8-9E46-0150A7C038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44A09-237B-4325-AA95-221C4FB34AB4}">
      <dsp:nvSpPr>
        <dsp:cNvPr id="0" name=""/>
        <dsp:cNvSpPr/>
      </dsp:nvSpPr>
      <dsp:spPr>
        <a:xfrm>
          <a:off x="1063980" y="75149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3B3A50-EC3D-4980-A8D9-666A5C75A706}">
      <dsp:nvSpPr>
        <dsp:cNvPr id="0" name=""/>
        <dsp:cNvSpPr/>
      </dsp:nvSpPr>
      <dsp:spPr>
        <a:xfrm>
          <a:off x="285097" y="2378132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Integrated Development Environment : Code::Blocks, Visual Studio, or any C++ IDE</a:t>
          </a:r>
        </a:p>
      </dsp:txBody>
      <dsp:txXfrm>
        <a:off x="285097" y="2378132"/>
        <a:ext cx="2832300" cy="720000"/>
      </dsp:txXfrm>
    </dsp:sp>
    <dsp:sp modelId="{1970ADCD-84CD-4574-BC41-2DC9E1DB5FDB}">
      <dsp:nvSpPr>
        <dsp:cNvPr id="0" name=""/>
        <dsp:cNvSpPr/>
      </dsp:nvSpPr>
      <dsp:spPr>
        <a:xfrm>
          <a:off x="4391932" y="75149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883C5-3C93-49FB-B754-D247555461AF}">
      <dsp:nvSpPr>
        <dsp:cNvPr id="0" name=""/>
        <dsp:cNvSpPr/>
      </dsp:nvSpPr>
      <dsp:spPr>
        <a:xfrm>
          <a:off x="3613050" y="2378132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Database: MySQL</a:t>
          </a:r>
        </a:p>
      </dsp:txBody>
      <dsp:txXfrm>
        <a:off x="3613050" y="2378132"/>
        <a:ext cx="2832300" cy="720000"/>
      </dsp:txXfrm>
    </dsp:sp>
    <dsp:sp modelId="{65EDEB7B-EB2E-4734-AEC7-311FF7B6A3DA}">
      <dsp:nvSpPr>
        <dsp:cNvPr id="0" name=""/>
        <dsp:cNvSpPr/>
      </dsp:nvSpPr>
      <dsp:spPr>
        <a:xfrm>
          <a:off x="7719885" y="75149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8DCC4A-54EC-4966-9DFC-C0208B94D89E}">
      <dsp:nvSpPr>
        <dsp:cNvPr id="0" name=""/>
        <dsp:cNvSpPr/>
      </dsp:nvSpPr>
      <dsp:spPr>
        <a:xfrm>
          <a:off x="6941002" y="2378132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Documentation: </a:t>
          </a:r>
          <a:r>
            <a:rPr lang="en-US" sz="1600" kern="1200" dirty="0" err="1"/>
            <a:t>Doxygen</a:t>
          </a:r>
          <a:r>
            <a:rPr lang="en-US" sz="1600" kern="1200" dirty="0"/>
            <a:t> or Markdown</a:t>
          </a:r>
        </a:p>
      </dsp:txBody>
      <dsp:txXfrm>
        <a:off x="6941002" y="2378132"/>
        <a:ext cx="28323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AE325A-FFA2-4258-958F-D343680642C6}">
      <dsp:nvSpPr>
        <dsp:cNvPr id="0" name=""/>
        <dsp:cNvSpPr/>
      </dsp:nvSpPr>
      <dsp:spPr>
        <a:xfrm>
          <a:off x="0" y="573722"/>
          <a:ext cx="10058399" cy="10591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72169-FAD9-486D-B9D7-71C0CD81ACBB}">
      <dsp:nvSpPr>
        <dsp:cNvPr id="0" name=""/>
        <dsp:cNvSpPr/>
      </dsp:nvSpPr>
      <dsp:spPr>
        <a:xfrm>
          <a:off x="320401" y="812038"/>
          <a:ext cx="582549" cy="5825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7E294-A5C6-47CA-B71C-CA9D11EC12EE}">
      <dsp:nvSpPr>
        <dsp:cNvPr id="0" name=""/>
        <dsp:cNvSpPr/>
      </dsp:nvSpPr>
      <dsp:spPr>
        <a:xfrm>
          <a:off x="1223352" y="573722"/>
          <a:ext cx="8835047" cy="1059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97" tIns="112097" rIns="112097" bIns="11209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Efficient software application for employee data management</a:t>
          </a:r>
        </a:p>
      </dsp:txBody>
      <dsp:txXfrm>
        <a:off x="1223352" y="573722"/>
        <a:ext cx="8835047" cy="1059180"/>
      </dsp:txXfrm>
    </dsp:sp>
    <dsp:sp modelId="{D032A4A0-53BB-4F1E-9712-1D7D9EE93028}">
      <dsp:nvSpPr>
        <dsp:cNvPr id="0" name=""/>
        <dsp:cNvSpPr/>
      </dsp:nvSpPr>
      <dsp:spPr>
        <a:xfrm>
          <a:off x="0" y="1897697"/>
          <a:ext cx="10058399" cy="10591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E8F4F6-ABB8-40F0-96BA-9ADB88E53E9B}">
      <dsp:nvSpPr>
        <dsp:cNvPr id="0" name=""/>
        <dsp:cNvSpPr/>
      </dsp:nvSpPr>
      <dsp:spPr>
        <a:xfrm>
          <a:off x="320401" y="2136013"/>
          <a:ext cx="582549" cy="5825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31285-9B45-49DB-A4F6-C05909E05341}">
      <dsp:nvSpPr>
        <dsp:cNvPr id="0" name=""/>
        <dsp:cNvSpPr/>
      </dsp:nvSpPr>
      <dsp:spPr>
        <a:xfrm>
          <a:off x="1223352" y="1897697"/>
          <a:ext cx="8835047" cy="1059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97" tIns="112097" rIns="112097" bIns="11209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Streamline employee information, attendance, and payroll</a:t>
          </a:r>
        </a:p>
      </dsp:txBody>
      <dsp:txXfrm>
        <a:off x="1223352" y="1897697"/>
        <a:ext cx="8835047" cy="10591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1E347E-452E-4558-BB7B-DE28F85C7F97}">
      <dsp:nvSpPr>
        <dsp:cNvPr id="0" name=""/>
        <dsp:cNvSpPr/>
      </dsp:nvSpPr>
      <dsp:spPr>
        <a:xfrm>
          <a:off x="0" y="61271"/>
          <a:ext cx="10058399" cy="678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Allow employees to request leaves and track leave balances</a:t>
          </a:r>
        </a:p>
      </dsp:txBody>
      <dsp:txXfrm>
        <a:off x="33127" y="94398"/>
        <a:ext cx="9992145" cy="612346"/>
      </dsp:txXfrm>
    </dsp:sp>
    <dsp:sp modelId="{C714F33B-FDA6-4AF3-93C4-FE45085E5EBC}">
      <dsp:nvSpPr>
        <dsp:cNvPr id="0" name=""/>
        <dsp:cNvSpPr/>
      </dsp:nvSpPr>
      <dsp:spPr>
        <a:xfrm>
          <a:off x="0" y="823392"/>
          <a:ext cx="10058399" cy="678600"/>
        </a:xfrm>
        <a:prstGeom prst="roundRect">
          <a:avLst/>
        </a:prstGeom>
        <a:gradFill rotWithShape="0">
          <a:gsLst>
            <a:gs pos="0">
              <a:schemeClr val="accent2">
                <a:hueOff val="-369537"/>
                <a:satOff val="-2577"/>
                <a:lumOff val="882"/>
                <a:alphaOff val="0"/>
                <a:satMod val="100000"/>
                <a:lumMod val="100000"/>
              </a:schemeClr>
            </a:gs>
            <a:gs pos="50000">
              <a:schemeClr val="accent2">
                <a:hueOff val="-369537"/>
                <a:satOff val="-2577"/>
                <a:lumOff val="882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-369537"/>
                <a:satOff val="-2577"/>
                <a:lumOff val="882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Enable managers to approve or reject leave requests</a:t>
          </a:r>
        </a:p>
      </dsp:txBody>
      <dsp:txXfrm>
        <a:off x="33127" y="856519"/>
        <a:ext cx="9992145" cy="612346"/>
      </dsp:txXfrm>
    </dsp:sp>
    <dsp:sp modelId="{AE48407D-A24D-43B5-BD14-BF170CCD3F6B}">
      <dsp:nvSpPr>
        <dsp:cNvPr id="0" name=""/>
        <dsp:cNvSpPr/>
      </dsp:nvSpPr>
      <dsp:spPr>
        <a:xfrm>
          <a:off x="0" y="1585512"/>
          <a:ext cx="10058399" cy="678600"/>
        </a:xfrm>
        <a:prstGeom prst="roundRect">
          <a:avLst/>
        </a:prstGeom>
        <a:gradFill rotWithShape="0">
          <a:gsLst>
            <a:gs pos="0">
              <a:schemeClr val="accent2">
                <a:hueOff val="-739074"/>
                <a:satOff val="-5154"/>
                <a:lumOff val="1764"/>
                <a:alphaOff val="0"/>
                <a:satMod val="100000"/>
                <a:lumMod val="100000"/>
              </a:schemeClr>
            </a:gs>
            <a:gs pos="50000">
              <a:schemeClr val="accent2">
                <a:hueOff val="-739074"/>
                <a:satOff val="-5154"/>
                <a:lumOff val="1764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-739074"/>
                <a:satOff val="-5154"/>
                <a:lumOff val="1764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User Roles and Permissions</a:t>
          </a:r>
        </a:p>
      </dsp:txBody>
      <dsp:txXfrm>
        <a:off x="33127" y="1618639"/>
        <a:ext cx="9992145" cy="612346"/>
      </dsp:txXfrm>
    </dsp:sp>
    <dsp:sp modelId="{ABBED802-DD7E-4509-8B76-B72A55524282}">
      <dsp:nvSpPr>
        <dsp:cNvPr id="0" name=""/>
        <dsp:cNvSpPr/>
      </dsp:nvSpPr>
      <dsp:spPr>
        <a:xfrm>
          <a:off x="0" y="2347632"/>
          <a:ext cx="10058399" cy="678600"/>
        </a:xfrm>
        <a:prstGeom prst="roundRect">
          <a:avLst/>
        </a:prstGeom>
        <a:gradFill rotWithShape="0">
          <a:gsLst>
            <a:gs pos="0">
              <a:schemeClr val="accent2">
                <a:hueOff val="-1108611"/>
                <a:satOff val="-7730"/>
                <a:lumOff val="2645"/>
                <a:alphaOff val="0"/>
                <a:satMod val="100000"/>
                <a:lumMod val="100000"/>
              </a:schemeClr>
            </a:gs>
            <a:gs pos="50000">
              <a:schemeClr val="accent2">
                <a:hueOff val="-1108611"/>
                <a:satOff val="-7730"/>
                <a:lumOff val="2645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-1108611"/>
                <a:satOff val="-7730"/>
                <a:lumOff val="2645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Define user roles with specific permissions</a:t>
          </a:r>
        </a:p>
      </dsp:txBody>
      <dsp:txXfrm>
        <a:off x="33127" y="2380759"/>
        <a:ext cx="9992145" cy="612346"/>
      </dsp:txXfrm>
    </dsp:sp>
    <dsp:sp modelId="{F16FBF46-503F-4CEF-BBEC-DEF075012217}">
      <dsp:nvSpPr>
        <dsp:cNvPr id="0" name=""/>
        <dsp:cNvSpPr/>
      </dsp:nvSpPr>
      <dsp:spPr>
        <a:xfrm>
          <a:off x="0" y="3109752"/>
          <a:ext cx="10058399" cy="678600"/>
        </a:xfrm>
        <a:prstGeom prst="roundRect">
          <a:avLst/>
        </a:prstGeom>
        <a:gradFill rotWithShape="0">
          <a:gsLst>
            <a:gs pos="0">
              <a:schemeClr val="accent2">
                <a:hueOff val="-1478148"/>
                <a:satOff val="-10307"/>
                <a:lumOff val="3527"/>
                <a:alphaOff val="0"/>
                <a:satMod val="100000"/>
                <a:lumMod val="100000"/>
              </a:schemeClr>
            </a:gs>
            <a:gs pos="50000">
              <a:schemeClr val="accent2">
                <a:hueOff val="-1478148"/>
                <a:satOff val="-10307"/>
                <a:lumOff val="3527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-1478148"/>
                <a:satOff val="-10307"/>
                <a:lumOff val="3527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Ensure data security and restrict access to sensitive information</a:t>
          </a:r>
        </a:p>
      </dsp:txBody>
      <dsp:txXfrm>
        <a:off x="33127" y="3142879"/>
        <a:ext cx="9992145" cy="6123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42310D-59DE-4DBC-AE1F-86B8E2FD87F2}">
      <dsp:nvSpPr>
        <dsp:cNvPr id="0" name=""/>
        <dsp:cNvSpPr/>
      </dsp:nvSpPr>
      <dsp:spPr>
        <a:xfrm>
          <a:off x="0" y="469"/>
          <a:ext cx="10058399" cy="10996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D254E4-EA98-4B88-810D-A120C0C5E993}">
      <dsp:nvSpPr>
        <dsp:cNvPr id="0" name=""/>
        <dsp:cNvSpPr/>
      </dsp:nvSpPr>
      <dsp:spPr>
        <a:xfrm>
          <a:off x="332636" y="247885"/>
          <a:ext cx="604793" cy="6047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BE0C6-C05F-4703-9B3A-98535DE4AA8F}">
      <dsp:nvSpPr>
        <dsp:cNvPr id="0" name=""/>
        <dsp:cNvSpPr/>
      </dsp:nvSpPr>
      <dsp:spPr>
        <a:xfrm>
          <a:off x="1270065" y="469"/>
          <a:ext cx="8788334" cy="109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377" tIns="116377" rIns="116377" bIns="11637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Employee Management System offers a comprehensive solution for efficient HR management</a:t>
          </a:r>
        </a:p>
      </dsp:txBody>
      <dsp:txXfrm>
        <a:off x="1270065" y="469"/>
        <a:ext cx="8788334" cy="1099624"/>
      </dsp:txXfrm>
    </dsp:sp>
    <dsp:sp modelId="{1354FCED-67DA-4268-9C7F-E15A6FEFB1B6}">
      <dsp:nvSpPr>
        <dsp:cNvPr id="0" name=""/>
        <dsp:cNvSpPr/>
      </dsp:nvSpPr>
      <dsp:spPr>
        <a:xfrm>
          <a:off x="0" y="1374999"/>
          <a:ext cx="10058399" cy="10996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52D096-BAB0-4307-94DA-F2F61B18DA1E}">
      <dsp:nvSpPr>
        <dsp:cNvPr id="0" name=""/>
        <dsp:cNvSpPr/>
      </dsp:nvSpPr>
      <dsp:spPr>
        <a:xfrm>
          <a:off x="332636" y="1622415"/>
          <a:ext cx="604793" cy="6047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22249-FE6C-4108-9A00-7F9F8DBE10F8}">
      <dsp:nvSpPr>
        <dsp:cNvPr id="0" name=""/>
        <dsp:cNvSpPr/>
      </dsp:nvSpPr>
      <dsp:spPr>
        <a:xfrm>
          <a:off x="1270065" y="1374999"/>
          <a:ext cx="8788334" cy="109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377" tIns="116377" rIns="116377" bIns="11637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Features include employee database, attendance management, payroll processing, and leave management</a:t>
          </a:r>
        </a:p>
      </dsp:txBody>
      <dsp:txXfrm>
        <a:off x="1270065" y="1374999"/>
        <a:ext cx="8788334" cy="1099624"/>
      </dsp:txXfrm>
    </dsp:sp>
    <dsp:sp modelId="{0DE3C081-D506-4DC3-80F3-33A00C43E980}">
      <dsp:nvSpPr>
        <dsp:cNvPr id="0" name=""/>
        <dsp:cNvSpPr/>
      </dsp:nvSpPr>
      <dsp:spPr>
        <a:xfrm>
          <a:off x="0" y="2749530"/>
          <a:ext cx="10058399" cy="10996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0375C-570C-40A3-9E85-2EAD5CC901E4}">
      <dsp:nvSpPr>
        <dsp:cNvPr id="0" name=""/>
        <dsp:cNvSpPr/>
      </dsp:nvSpPr>
      <dsp:spPr>
        <a:xfrm>
          <a:off x="332636" y="2996945"/>
          <a:ext cx="604793" cy="6047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46375-7A12-44A8-9E46-0150A7C03832}">
      <dsp:nvSpPr>
        <dsp:cNvPr id="0" name=""/>
        <dsp:cNvSpPr/>
      </dsp:nvSpPr>
      <dsp:spPr>
        <a:xfrm>
          <a:off x="1270065" y="2749530"/>
          <a:ext cx="8788334" cy="109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377" tIns="116377" rIns="116377" bIns="11637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Enhance productivity, reduce manual efforts, and improve employee data management</a:t>
          </a:r>
        </a:p>
      </dsp:txBody>
      <dsp:txXfrm>
        <a:off x="1270065" y="2749530"/>
        <a:ext cx="8788334" cy="1099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06-Aug-23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06-Aug-23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4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06-Aug-23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0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06-Aug-23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7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06-Aug-23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76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06-Aug-23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8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06-Aug-23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3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06-Aug-23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7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06-Aug-23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06-Aug-23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2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06-Aug-23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651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06-Aug-23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8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7441C5-C696-3434-87D7-78D3FDC67D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Employee Management System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E729F90-5727-608B-7374-6E8E7A1DE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596544"/>
              </p:ext>
            </p:extLst>
          </p:nvPr>
        </p:nvGraphicFramePr>
        <p:xfrm>
          <a:off x="477981" y="4267199"/>
          <a:ext cx="5116945" cy="31922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6945">
                  <a:extLst>
                    <a:ext uri="{9D8B030D-6E8A-4147-A177-3AD203B41FA5}">
                      <a16:colId xmlns:a16="http://schemas.microsoft.com/office/drawing/2014/main" val="407192543"/>
                    </a:ext>
                  </a:extLst>
                </a:gridCol>
              </a:tblGrid>
              <a:tr h="543094"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193251"/>
                  </a:ext>
                </a:extLst>
              </a:tr>
              <a:tr h="546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– 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22227"/>
                  </a:ext>
                </a:extLst>
              </a:tr>
              <a:tr h="621057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2"/>
                          </a:solidFill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Nahid Hasan Arif</a:t>
                      </a:r>
                    </a:p>
                    <a:p>
                      <a:r>
                        <a:rPr lang="en-US" sz="2000" b="1" dirty="0">
                          <a:solidFill>
                            <a:schemeClr val="bg2"/>
                          </a:solidFill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220201075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92770"/>
                  </a:ext>
                </a:extLst>
              </a:tr>
              <a:tr h="887226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2"/>
                          </a:solidFill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 </a:t>
                      </a:r>
                      <a:r>
                        <a:rPr lang="en-US" sz="2000" b="1" dirty="0" err="1">
                          <a:solidFill>
                            <a:schemeClr val="bg2"/>
                          </a:solidFill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Musavvir</a:t>
                      </a:r>
                      <a:r>
                        <a:rPr lang="en-US" sz="2000" b="1" dirty="0">
                          <a:solidFill>
                            <a:schemeClr val="bg2"/>
                          </a:solidFill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Ahamed Rifat</a:t>
                      </a:r>
                    </a:p>
                    <a:p>
                      <a:r>
                        <a:rPr lang="en-US" sz="2000" b="1" dirty="0">
                          <a:solidFill>
                            <a:schemeClr val="bg2"/>
                          </a:solidFill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220201075</a:t>
                      </a:r>
                    </a:p>
                    <a:p>
                      <a:endParaRPr lang="en-US" sz="2000" dirty="0"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414238"/>
                  </a:ext>
                </a:extLst>
              </a:tr>
              <a:tr h="38003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07667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988F8DB-3213-E7A0-D9C8-DABBFCF2A617}"/>
              </a:ext>
            </a:extLst>
          </p:cNvPr>
          <p:cNvSpPr txBox="1"/>
          <p:nvPr/>
        </p:nvSpPr>
        <p:spPr>
          <a:xfrm>
            <a:off x="8894619" y="5832764"/>
            <a:ext cx="4429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Instructor:</a:t>
            </a:r>
          </a:p>
          <a:p>
            <a:r>
              <a:rPr lang="en-US" sz="2000" b="1" dirty="0" err="1"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Ananna</a:t>
            </a:r>
            <a:r>
              <a:rPr lang="en-US" sz="2000" b="1" dirty="0"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Haque </a:t>
            </a:r>
            <a:r>
              <a:rPr lang="en-US" sz="2000" b="1" dirty="0" err="1"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Shathi</a:t>
            </a:r>
            <a:endParaRPr lang="en-US" sz="2000" b="1" dirty="0">
              <a:highlight>
                <a:srgbClr val="00008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5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2" grpId="0"/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3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276F8D-5BA9-83B4-824C-584C998463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921" b="31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/>
              <a:t>Tools</a:t>
            </a:r>
          </a:p>
        </p:txBody>
      </p:sp>
      <p:sp>
        <p:nvSpPr>
          <p:cNvPr id="61" name="Rectangle 55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15A9D5A-91A0-0590-55F9-34D9CB589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067487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1136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4A44A09-237B-4325-AA95-221C4FB34A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54A44A09-237B-4325-AA95-221C4FB34A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F3B3A50-EC3D-4980-A8D9-666A5C75A7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FF3B3A50-EC3D-4980-A8D9-666A5C75A7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970ADCD-84CD-4574-BC41-2DC9E1DB5F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1970ADCD-84CD-4574-BC41-2DC9E1DB5F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FC883C5-3C93-49FB-B754-D247555461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CFC883C5-3C93-49FB-B754-D247555461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5EDEB7B-EB2E-4734-AEC7-311FF7B6A3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65EDEB7B-EB2E-4734-AEC7-311FF7B6A3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18DCC4A-54EC-4966-9DFC-C0208B94D8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graphicEl>
                                              <a:dgm id="{718DCC4A-54EC-4966-9DFC-C0208B94D8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:a16="http://schemas.microsoft.com/office/drawing/2014/main" id="{B6F90BEF-F5C9-43BB-9FED-780B2E802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BC0B41FD-D897-4F21-A5F3-254C563DC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74F628E5-F145-4719-B240-F9D1B2D50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66800" y="480007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Project Description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331E69E2-288B-A605-B153-1080E82B3E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7118483"/>
              </p:ext>
            </p:extLst>
          </p:nvPr>
        </p:nvGraphicFramePr>
        <p:xfrm>
          <a:off x="1066800" y="990600"/>
          <a:ext cx="10058400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6856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4AE325A-FFA2-4258-958F-D343680642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84AE325A-FFA2-4258-958F-D343680642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F272169-FAD9-486D-B9D7-71C0CD81AC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9F272169-FAD9-486D-B9D7-71C0CD81AC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F37E294-A5C6-47CA-B71C-CA9D11EC12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DF37E294-A5C6-47CA-B71C-CA9D11EC12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E8F4F6-ABB8-40F0-96BA-9ADB88E53E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10E8F4F6-ABB8-40F0-96BA-9ADB88E53E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032A4A0-53BB-4F1E-9712-1D7D9EE930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D032A4A0-53BB-4F1E-9712-1D7D9EE930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3B31285-9B45-49DB-A4F6-C05909E053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graphicEl>
                                              <a:dgm id="{13B31285-9B45-49DB-A4F6-C05909E053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esk with productivity items">
            <a:extLst>
              <a:ext uri="{FF2B5EF4-FFF2-40B4-BE49-F238E27FC236}">
                <a16:creationId xmlns:a16="http://schemas.microsoft.com/office/drawing/2014/main" id="{2D964BBA-6B3D-8BAA-3628-AED32485A0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z="2400" dirty="0"/>
              <a:t>Employee Database</a:t>
            </a:r>
          </a:p>
          <a:p>
            <a:pPr lvl="0"/>
            <a:r>
              <a:rPr lang="en-US" sz="2400" dirty="0"/>
              <a:t>Manage employee records, personal details, and contact information</a:t>
            </a:r>
          </a:p>
          <a:p>
            <a:pPr lvl="0"/>
            <a:r>
              <a:rPr lang="en-US" sz="2400" dirty="0"/>
              <a:t>Maintain a centralized database for easy access</a:t>
            </a:r>
          </a:p>
          <a:p>
            <a:pPr lvl="0"/>
            <a:r>
              <a:rPr lang="en-US" sz="2400" dirty="0"/>
              <a:t>Attendance Management</a:t>
            </a:r>
          </a:p>
          <a:p>
            <a:pPr lvl="0"/>
            <a:r>
              <a:rPr lang="en-US" sz="2400" dirty="0"/>
              <a:t>Record and track employee attendance, working hours, and leaves</a:t>
            </a:r>
          </a:p>
          <a:p>
            <a:pPr lvl="0"/>
            <a:r>
              <a:rPr lang="en-US" sz="2400" dirty="0"/>
              <a:t>Generate attendance reports for payroll calculations</a:t>
            </a:r>
          </a:p>
          <a:p>
            <a:pPr lvl="0"/>
            <a:r>
              <a:rPr lang="en-US" sz="2400" dirty="0"/>
              <a:t>Automate payroll calculations based on attendance and salary information</a:t>
            </a:r>
          </a:p>
          <a:p>
            <a:pPr lvl="0"/>
            <a:r>
              <a:rPr lang="en-US" sz="2400" dirty="0"/>
              <a:t>Generate </a:t>
            </a:r>
            <a:r>
              <a:rPr lang="en-US" sz="2400" dirty="0" err="1"/>
              <a:t>payslips</a:t>
            </a:r>
            <a:r>
              <a:rPr lang="en-US" sz="2400" dirty="0"/>
              <a:t> and manage salary distribution</a:t>
            </a:r>
          </a:p>
        </p:txBody>
      </p:sp>
    </p:spTree>
    <p:extLst>
      <p:ext uri="{BB962C8B-B14F-4D97-AF65-F5344CB8AC3E}">
        <p14:creationId xmlns:p14="http://schemas.microsoft.com/office/powerpoint/2010/main" val="3591161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882555-5FDD-BC3D-7CE6-68C327AE1B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1501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/>
              <a:t>Features</a:t>
            </a: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019ABB6-67B6-0BCF-04A1-A1972A9F0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151240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5620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31E347E-452E-4558-BB7B-DE28F85C7F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C31E347E-452E-4558-BB7B-DE28F85C7F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714F33B-FDA6-4AF3-93C4-FE45085E5E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C714F33B-FDA6-4AF3-93C4-FE45085E5E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E48407D-A24D-43B5-BD14-BF170CCD3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AE48407D-A24D-43B5-BD14-BF170CCD3F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BBED802-DD7E-4509-8B76-B72A555242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ABBED802-DD7E-4509-8B76-B72A555242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16FBF46-503F-4CEF-BBEC-DEF0750122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F16FBF46-503F-4CEF-BBEC-DEF0750122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7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12420D-5BDE-18F2-F3EC-1F495E8170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490" b="1124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CE056597-2379-792E-0D9C-13AB67341D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923865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354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42310D-59DE-4DBC-AE1F-86B8E2FD87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5342310D-59DE-4DBC-AE1F-86B8E2FD87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CD254E4-EA98-4B88-810D-A120C0C5E9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CCD254E4-EA98-4B88-810D-A120C0C5E9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B7BE0C6-C05F-4703-9B3A-98535DE4AA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8B7BE0C6-C05F-4703-9B3A-98535DE4AA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354FCED-67DA-4268-9C7F-E15A6FEFB1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1354FCED-67DA-4268-9C7F-E15A6FEFB1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C52D096-BAB0-4307-94DA-F2F61B18DA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CC52D096-BAB0-4307-94DA-F2F61B18DA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8422249-FE6C-4108-9A00-7F9F8DBE10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graphicEl>
                                              <a:dgm id="{A8422249-FE6C-4108-9A00-7F9F8DBE10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D0375C-570C-40A3-9E85-2EAD5CC901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graphicEl>
                                              <a:dgm id="{53D0375C-570C-40A3-9E85-2EAD5CC901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DE3C081-D506-4DC3-80F3-33A00C43E9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0DE3C081-D506-4DC3-80F3-33A00C43E9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D946375-7A12-44A8-9E46-0150A7C038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graphicEl>
                                              <a:dgm id="{9D946375-7A12-44A8-9E46-0150A7C038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LeftStep">
      <a:dk1>
        <a:srgbClr val="000000"/>
      </a:dk1>
      <a:lt1>
        <a:srgbClr val="FFFFFF"/>
      </a:lt1>
      <a:dk2>
        <a:srgbClr val="243541"/>
      </a:dk2>
      <a:lt2>
        <a:srgbClr val="E8E5E2"/>
      </a:lt2>
      <a:accent1>
        <a:srgbClr val="2997E7"/>
      </a:accent1>
      <a:accent2>
        <a:srgbClr val="14B3B3"/>
      </a:accent2>
      <a:accent3>
        <a:srgbClr val="21B87A"/>
      </a:accent3>
      <a:accent4>
        <a:srgbClr val="15BC31"/>
      </a:accent4>
      <a:accent5>
        <a:srgbClr val="47B921"/>
      </a:accent5>
      <a:accent6>
        <a:srgbClr val="7DB213"/>
      </a:accent6>
      <a:hlink>
        <a:srgbClr val="B9713D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  <wetp:taskpane dockstate="right" visibility="0" width="350" row="6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4FEB0D43-3C8F-47AB-AAC7-F503A197F8BC}">
  <we:reference id="wa200003052" version="2.0.0.0" store="en-US" storeType="OMEX"/>
  <we:alternateReferences>
    <we:reference id="wa200003052" version="2.0.0.0" store="WA200003052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59E39D3E-76A7-4A6A-8EB5-7BFFDED46C4E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191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Garamond</vt:lpstr>
      <vt:lpstr>Times New Roman</vt:lpstr>
      <vt:lpstr>SavonVTI</vt:lpstr>
      <vt:lpstr>Employee Management System</vt:lpstr>
      <vt:lpstr>Tools</vt:lpstr>
      <vt:lpstr>Project Description</vt:lpstr>
      <vt:lpstr>Features</vt:lpstr>
      <vt:lpstr>Features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Nahid Hasan Arif</cp:lastModifiedBy>
  <cp:revision>41</cp:revision>
  <dcterms:created xsi:type="dcterms:W3CDTF">2023-08-05T18:23:50Z</dcterms:created>
  <dcterms:modified xsi:type="dcterms:W3CDTF">2023-08-05T20:10:09Z</dcterms:modified>
</cp:coreProperties>
</file>