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06-Aug-23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0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06-Aug-23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4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06-Aug-23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5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06-Aug-23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7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06-Aug-23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4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06-Aug-23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28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06-Aug-23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7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06-Aug-23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3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06-Aug-23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06-Aug-23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5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06-Aug-23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48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06-Aug-23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4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AC474A-45E3-8056-76A8-F6BE43BDF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2614" y="1625608"/>
            <a:ext cx="4655719" cy="272216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2A94B-DAF6-4B5F-63CD-D99C44470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2614" y="4466845"/>
            <a:ext cx="4655719" cy="882904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Picture 3" descr="Colorful liquid art">
            <a:extLst>
              <a:ext uri="{FF2B5EF4-FFF2-40B4-BE49-F238E27FC236}">
                <a16:creationId xmlns:a16="http://schemas.microsoft.com/office/drawing/2014/main" id="{07EF3994-0D58-BBED-3767-B70B1FD471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60" r="21110" b="1"/>
          <a:stretch/>
        </p:blipFill>
        <p:spPr>
          <a:xfrm>
            <a:off x="20" y="10"/>
            <a:ext cx="6038037" cy="685799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12E8ED90-6D42-AE40-963A-3924EE207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0625" y="562356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3031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LightSeedLeftStep">
      <a:dk1>
        <a:srgbClr val="000000"/>
      </a:dk1>
      <a:lt1>
        <a:srgbClr val="FFFFFF"/>
      </a:lt1>
      <a:dk2>
        <a:srgbClr val="3C2441"/>
      </a:dk2>
      <a:lt2>
        <a:srgbClr val="E2E5E8"/>
      </a:lt2>
      <a:accent1>
        <a:srgbClr val="C49B6D"/>
      </a:accent1>
      <a:accent2>
        <a:srgbClr val="C67B72"/>
      </a:accent2>
      <a:accent3>
        <a:srgbClr val="D18CA1"/>
      </a:accent3>
      <a:accent4>
        <a:srgbClr val="C672B0"/>
      </a:accent4>
      <a:accent5>
        <a:srgbClr val="C78CD1"/>
      </a:accent5>
      <a:accent6>
        <a:srgbClr val="9772C6"/>
      </a:accent6>
      <a:hlink>
        <a:srgbClr val="6184AA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Seaford Display</vt:lpstr>
      <vt:lpstr>System Font Regular</vt:lpstr>
      <vt:lpstr>Tenorite</vt:lpstr>
      <vt:lpstr>MadridVTI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Hasan Arif</dc:creator>
  <cp:lastModifiedBy>Nahid Hasan Arif</cp:lastModifiedBy>
  <cp:revision>2</cp:revision>
  <dcterms:created xsi:type="dcterms:W3CDTF">2023-08-05T18:13:53Z</dcterms:created>
  <dcterms:modified xsi:type="dcterms:W3CDTF">2023-08-05T18:18:56Z</dcterms:modified>
</cp:coreProperties>
</file>