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41_D913F21B.xml" ContentType="application/vnd.ms-powerpoint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14" r:id="rId2"/>
    <p:sldId id="316" r:id="rId3"/>
    <p:sldId id="321" r:id="rId4"/>
    <p:sldId id="322" r:id="rId5"/>
    <p:sldId id="261" r:id="rId6"/>
    <p:sldId id="262" r:id="rId7"/>
    <p:sldId id="32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8" userDrawn="1">
          <p15:clr>
            <a:srgbClr val="A4A3A4"/>
          </p15:clr>
        </p15:guide>
        <p15:guide id="2" pos="3384" userDrawn="1">
          <p15:clr>
            <a:srgbClr val="A4A3A4"/>
          </p15:clr>
        </p15:guide>
        <p15:guide id="3" orient="horz" pos="4056" userDrawn="1">
          <p15:clr>
            <a:srgbClr val="A4A3A4"/>
          </p15:clr>
        </p15:guide>
        <p15:guide id="4" orient="horz" pos="14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05723B9-4390-4072-FC8C-EBFC3F919992}" name="Nahid Hasan Arif" initials="NHA" userId="S::Nahid@n4ms4free.onmicrosoft.com::13b95638-2d99-49a1-aace-58c5f4ffc0d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D24726"/>
    <a:srgbClr val="FFFFFF"/>
    <a:srgbClr val="F3F2F1"/>
    <a:srgbClr val="40404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907" autoAdjust="0"/>
  </p:normalViewPr>
  <p:slideViewPr>
    <p:cSldViewPr snapToGrid="0">
      <p:cViewPr>
        <p:scale>
          <a:sx n="57" d="100"/>
          <a:sy n="57" d="100"/>
        </p:scale>
        <p:origin x="420" y="48"/>
      </p:cViewPr>
      <p:guideLst>
        <p:guide orient="horz" pos="2808"/>
        <p:guide pos="3384"/>
        <p:guide orient="horz" pos="4056"/>
        <p:guide orient="horz" pos="14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modernComment_141_D913F21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B837BB5-FC9D-46FA-B42B-076F854D12A0}" authorId="{D05723B9-4390-4072-FC8C-EBFC3F919992}" created="2023-04-02T18:22:40.206">
    <pc:sldMkLst xmlns:pc="http://schemas.microsoft.com/office/powerpoint/2013/main/command">
      <pc:docMk/>
      <pc:sldMk cId="3641963035" sldId="321"/>
    </pc:sldMkLst>
    <p188:txBody>
      <a:bodyPr/>
      <a:lstStyle/>
      <a:p>
        <a:r>
          <a:rPr lang="en-US"/>
          <a:t>stronger relationships with clients, 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02-Apr-23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02-Apr-23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presentation is a way of communicating information to an audience using visual aids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helps to engage and communicate complex information in a structured and organized way.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1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Helps to build a stronger relationships with clients and consumers.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19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the potential consequences of poor presentations, such as lot sales, damaged reputation, and decreased investor confidence.</a:t>
            </a:r>
          </a:p>
          <a:p>
            <a:r>
              <a:rPr lang="en-US" sz="1200" dirty="0"/>
              <a:t>Ultimately cases business crisis.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94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By </a:t>
            </a:r>
            <a:r>
              <a:rPr lang="en-US" sz="1200" dirty="0"/>
              <a:t>highlight the key elements that made them effective.</a:t>
            </a:r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07362BF-9910-456A-B222-7F98D814E509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90EF44F-D027-4FE1-806C-92EC6054813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F993BB-6145-4D1C-B438-D1350312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95" y="2548098"/>
            <a:ext cx="5878605" cy="1761805"/>
          </a:xfrm>
        </p:spPr>
        <p:txBody>
          <a:bodyPr anchor="b">
            <a:normAutofit/>
          </a:bodyPr>
          <a:lstStyle>
            <a:lvl1pPr>
              <a:defRPr sz="5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924F7AB-0386-4C0B-B9B7-D8E785EBF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0EBEF97-3620-43B4-9D9A-099216F753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63441" y="1700048"/>
            <a:ext cx="4572000" cy="4572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02-Apr-23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555554"/>
          </a:xfrm>
        </p:spPr>
        <p:txBody>
          <a:bodyPr anchor="t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31B2CC-46D6-41EE-AB20-C8DC7BA214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8" y="1453896"/>
            <a:ext cx="4572000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A7CCC8-FE73-4ABC-8D86-F3BFA8F6A108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 hidden="1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88BDE82E-2197-4E58-98F3-0223BAA9F8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208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lnSpc>
                <a:spcPct val="100000"/>
              </a:lnSpc>
              <a:def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lnSpc>
                <a:spcPct val="100000"/>
              </a:lnSpc>
              <a:def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lnSpc>
                <a:spcPct val="100000"/>
              </a:lnSpc>
              <a:def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lnSpc>
                <a:spcPct val="100000"/>
              </a:lnSpc>
              <a:def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99696F-F8D9-451A-9677-E005032B6302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2" y="-1"/>
            <a:ext cx="12191999" cy="1227221"/>
          </a:xfrm>
          <a:prstGeom prst="rect">
            <a:avLst/>
          </a:prstGeom>
        </p:spPr>
      </p:pic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09600" y="8422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56EFB5BD-D8E4-41C7-9BCB-AA6486551FA7}" type="datetimeFigureOut">
              <a:rPr lang="en-US" smtClean="0"/>
              <a:t>02-Apr-23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D4A394AA-B1E4-468A-8012-63DBE1677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844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02-Apr-23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ofaq.org/posts/2017/03/why-social-media-for-the-growth-and-success-of-your-business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chnofaq.org/posts/2018/02/how-to-use-technology-effectively-in-a-classro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1_D913F21B.xml"/><Relationship Id="rId7" Type="http://schemas.openxmlformats.org/officeDocument/2006/relationships/hyperlink" Target="https://www.publicdomainpictures.net/en/view-image.php?image=270422&amp;picture=international-business-agreeme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hyperlink" Target="https://www.freestock.com/free-photos/business-man-pushing-arrow-isolated-white-37043083" TargetMode="Externa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1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awpixel.com/search/arrow%20dow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3d-sign-word-thank-you-1004050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D01B00E-6157-49BF-95B8-AFF5AAF3C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24" y="196719"/>
            <a:ext cx="9556987" cy="70788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highlight>
                  <a:srgbClr val="F5F5F5"/>
                </a:highlight>
              </a:rPr>
              <a:t>Presentation Skill Development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D2C7A3B-E3BF-4ECB-AD6A-D5AB2501268E}"/>
              </a:ext>
            </a:extLst>
          </p:cNvPr>
          <p:cNvSpPr txBox="1">
            <a:spLocks/>
          </p:cNvSpPr>
          <p:nvPr/>
        </p:nvSpPr>
        <p:spPr>
          <a:xfrm>
            <a:off x="445995" y="4446270"/>
            <a:ext cx="5334000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Presented By </a:t>
            </a:r>
            <a:endParaRPr lang="en-US" sz="2400" b="1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B050"/>
                </a:solidFill>
              </a:rPr>
              <a:t>Nahid Hasan Arif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657F8D-4177-4A23-B4ED-A49CA6BBC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6560106" y="1543841"/>
            <a:ext cx="5142445" cy="3856834"/>
          </a:xfrm>
          <a:prstGeom prst="rect">
            <a:avLst/>
          </a:prstGeom>
          <a:effectLst>
            <a:outerShdw blurRad="101600" dist="50800" dir="5400000" sx="102000" sy="102000" algn="ctr" rotWithShape="0">
              <a:schemeClr val="bg1">
                <a:lumMod val="75000"/>
                <a:alpha val="20000"/>
              </a:scheme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6F7114-A074-442D-B756-DFF3248FA8CD}"/>
              </a:ext>
            </a:extLst>
          </p:cNvPr>
          <p:cNvSpPr txBox="1"/>
          <p:nvPr/>
        </p:nvSpPr>
        <p:spPr>
          <a:xfrm>
            <a:off x="445995" y="5584063"/>
            <a:ext cx="347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220201075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D67CAA-4883-8C3A-4AF8-CD76D7A17EAF}"/>
              </a:ext>
            </a:extLst>
          </p:cNvPr>
          <p:cNvSpPr txBox="1"/>
          <p:nvPr/>
        </p:nvSpPr>
        <p:spPr>
          <a:xfrm>
            <a:off x="3923486" y="835955"/>
            <a:ext cx="1731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57CF1-7CDA-CBF7-674C-0E018F0D4EFA}"/>
              </a:ext>
            </a:extLst>
          </p:cNvPr>
          <p:cNvSpPr txBox="1"/>
          <p:nvPr/>
        </p:nvSpPr>
        <p:spPr>
          <a:xfrm>
            <a:off x="2008907" y="1280596"/>
            <a:ext cx="5721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B0F0"/>
                </a:solidFill>
              </a:rPr>
              <a:t>Business Success</a:t>
            </a:r>
          </a:p>
        </p:txBody>
      </p:sp>
    </p:spTree>
    <p:extLst>
      <p:ext uri="{BB962C8B-B14F-4D97-AF65-F5344CB8AC3E}">
        <p14:creationId xmlns:p14="http://schemas.microsoft.com/office/powerpoint/2010/main" val="19868526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  <p:bldP spid="3" grpId="0"/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/>
          <a:lstStyle/>
          <a:p>
            <a:r>
              <a:rPr lang="en-US" b="1" dirty="0">
                <a:latin typeface="+mn-lt"/>
                <a:cs typeface="Segoe UI Light" panose="020B0502040204020203" pitchFamily="34" charset="0"/>
              </a:rPr>
              <a:t>Introduction:</a:t>
            </a:r>
          </a:p>
        </p:txBody>
      </p:sp>
      <p:grpSp>
        <p:nvGrpSpPr>
          <p:cNvPr id="5" name="Group 4" descr="Slide Show tool bar with Rehearse with Coach icon circled">
            <a:extLst>
              <a:ext uri="{FF2B5EF4-FFF2-40B4-BE49-F238E27FC236}">
                <a16:creationId xmlns:a16="http://schemas.microsoft.com/office/drawing/2014/main" id="{34500238-B660-4269-BECF-59AE4FA2F0C6}"/>
              </a:ext>
            </a:extLst>
          </p:cNvPr>
          <p:cNvGrpSpPr/>
          <p:nvPr/>
        </p:nvGrpSpPr>
        <p:grpSpPr>
          <a:xfrm>
            <a:off x="7901768" y="1018104"/>
            <a:ext cx="4290228" cy="3246590"/>
            <a:chOff x="7516917" y="1425954"/>
            <a:chExt cx="1391100" cy="129535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3840DBD-A470-498B-8021-9DC6F6A30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/>
          </p:blipFill>
          <p:spPr>
            <a:xfrm>
              <a:off x="7516917" y="1425954"/>
              <a:ext cx="1391100" cy="1295353"/>
            </a:xfrm>
            <a:prstGeom prst="rect">
              <a:avLst/>
            </a:prstGeom>
            <a:effectLst>
              <a:outerShdw blurRad="101600" dist="50800" dir="5400000" algn="ctr" rotWithShape="0">
                <a:srgbClr val="000000">
                  <a:alpha val="20000"/>
                </a:srgbClr>
              </a:outerShdw>
            </a:effec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C7A741C-1DB0-48B1-A947-74ECE80526C9}"/>
                </a:ext>
              </a:extLst>
            </p:cNvPr>
            <p:cNvSpPr/>
            <p:nvPr/>
          </p:nvSpPr>
          <p:spPr>
            <a:xfrm>
              <a:off x="8155805" y="1668338"/>
              <a:ext cx="577721" cy="817501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9" name="Rectangle 2">
            <a:extLst>
              <a:ext uri="{FF2B5EF4-FFF2-40B4-BE49-F238E27FC236}">
                <a16:creationId xmlns:a16="http://schemas.microsoft.com/office/drawing/2014/main" id="{12A2FDCA-D675-E145-EE55-755942E5C38E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-20659" y="1215420"/>
            <a:ext cx="765759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presentation is a way of communicating information to an audience using visual aids.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800" dirty="0"/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helps to engage and communicate complex information in a structured and organized way.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43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447675"/>
            <a:ext cx="9520238" cy="639763"/>
          </a:xfrm>
        </p:spPr>
        <p:txBody>
          <a:bodyPr>
            <a:no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Benefits of Effective Presentations: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DD1E43-FFFF-33A5-3AC9-62AD7509C504}"/>
              </a:ext>
            </a:extLst>
          </p:cNvPr>
          <p:cNvSpPr txBox="1"/>
          <p:nvPr/>
        </p:nvSpPr>
        <p:spPr>
          <a:xfrm>
            <a:off x="419679" y="3429000"/>
            <a:ext cx="679399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Good presentations in the business world, can cause increased sales and enhanced credibility and reputation.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282071-9B15-047F-4848-71C9C16239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213672" y="3765027"/>
            <a:ext cx="4961386" cy="3116257"/>
          </a:xfrm>
          <a:prstGeom prst="rect">
            <a:avLst/>
          </a:prstGeom>
        </p:spPr>
      </p:pic>
      <p:pic>
        <p:nvPicPr>
          <p:cNvPr id="10" name="Content Placeholder 9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0CE7B5BA-EAEB-0F08-292D-31080CE9DA6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213672" y="1134010"/>
            <a:ext cx="4961386" cy="2913057"/>
          </a:xfrm>
        </p:spPr>
      </p:pic>
    </p:spTree>
    <p:extLst>
      <p:ext uri="{BB962C8B-B14F-4D97-AF65-F5344CB8AC3E}">
        <p14:creationId xmlns:p14="http://schemas.microsoft.com/office/powerpoint/2010/main" val="3641963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5555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Consequences of Poor Presentations: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FABCCC-4B80-8494-54B1-8E4A42A6D22B}"/>
              </a:ext>
            </a:extLst>
          </p:cNvPr>
          <p:cNvSpPr txBox="1"/>
          <p:nvPr/>
        </p:nvSpPr>
        <p:spPr>
          <a:xfrm>
            <a:off x="6519328" y="4110547"/>
            <a:ext cx="46058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Causes lost sales, damaged investor confidence.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DFDECA6D-97EB-234C-CEFB-F8BCAD679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1208" y="1207046"/>
            <a:ext cx="5113867" cy="375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575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</a:rPr>
              <a:t>Examples of Successful Presentations: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39495" y="1435608"/>
            <a:ext cx="11381572" cy="397764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Well-known business leaders and companies, highlight the key elements that made them effective.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</a:rPr>
              <a:t>Conclusion: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39495" y="1435608"/>
            <a:ext cx="11263037" cy="397764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Summarize the main points of the presentation and reiterate the importance of mastering presentation skills for business success.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End with a call to action or a final thought that leaves a lasting impression on the audience.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hape, arrow&#10;&#10;Description automatically generated">
            <a:extLst>
              <a:ext uri="{FF2B5EF4-FFF2-40B4-BE49-F238E27FC236}">
                <a16:creationId xmlns:a16="http://schemas.microsoft.com/office/drawing/2014/main" id="{63BC10F8-84F3-DA8B-74C2-FFF7A12EF2C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2479242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Present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906339_Speaker Coach_win32_v3.potx" id="{A08F8CA7-1EDE-415A-BDA8-61B8B1BA231B}" vid="{0667CAC2-F6EC-40A1-B0B6-DE6E40F4B4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Speaker Coach tutorial</Template>
  <TotalTime>64</TotalTime>
  <Words>222</Words>
  <Application>Microsoft Office PowerPoint</Application>
  <PresentationFormat>Widescreen</PresentationFormat>
  <Paragraphs>29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WelcomeDoc</vt:lpstr>
      <vt:lpstr>Presentation Skill Development</vt:lpstr>
      <vt:lpstr>Introduction:</vt:lpstr>
      <vt:lpstr>    Benefits of Effective Presentations:</vt:lpstr>
      <vt:lpstr>Consequences of Poor Presentations:</vt:lpstr>
      <vt:lpstr>Examples of Successful Presentations: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Skill Development</dc:title>
  <dc:creator>Nahid Hasan Arif</dc:creator>
  <cp:lastModifiedBy>Nahid Hasan Arif</cp:lastModifiedBy>
  <cp:revision>1</cp:revision>
  <dcterms:created xsi:type="dcterms:W3CDTF">2023-04-02T17:47:44Z</dcterms:created>
  <dcterms:modified xsi:type="dcterms:W3CDTF">2023-04-02T18:52:39Z</dcterms:modified>
</cp:coreProperties>
</file>