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1C564-8A9B-4195-A3DC-8C3437C03C3E}" v="2" dt="2023-08-05T20:51:35.957"/>
    <p1510:client id="{EB4CC0CA-967A-4FF9-94E1-FD9A1748ACD0}" v="7" dt="2023-08-05T20:46:1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34791-652C-49E1-86AE-B94613B25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0C9F01-A482-467E-9603-0F8CFFAA65AD}">
      <dgm:prSet/>
      <dgm:spPr/>
      <dgm:t>
        <a:bodyPr/>
        <a:lstStyle/>
        <a:p>
          <a:r>
            <a:rPr lang="en-US"/>
            <a:t> Expense Tracking: Track and categorize expenses</a:t>
          </a:r>
        </a:p>
      </dgm:t>
    </dgm:pt>
    <dgm:pt modelId="{9CB66A32-E247-49FA-81B7-61E698BEBF42}" type="parTrans" cxnId="{AC911EDA-A903-49B6-B981-B42AB21EEA25}">
      <dgm:prSet/>
      <dgm:spPr/>
      <dgm:t>
        <a:bodyPr/>
        <a:lstStyle/>
        <a:p>
          <a:endParaRPr lang="en-US"/>
        </a:p>
      </dgm:t>
    </dgm:pt>
    <dgm:pt modelId="{4A7918E9-2E75-4197-820D-962367F2E18C}" type="sibTrans" cxnId="{AC911EDA-A903-49B6-B981-B42AB21EEA25}">
      <dgm:prSet/>
      <dgm:spPr/>
      <dgm:t>
        <a:bodyPr/>
        <a:lstStyle/>
        <a:p>
          <a:endParaRPr lang="en-US"/>
        </a:p>
      </dgm:t>
    </dgm:pt>
    <dgm:pt modelId="{3D1A7E4A-0753-4EED-B6DD-9B41DDC02063}">
      <dgm:prSet/>
      <dgm:spPr/>
      <dgm:t>
        <a:bodyPr/>
        <a:lstStyle/>
        <a:p>
          <a:r>
            <a:rPr lang="en-US"/>
            <a:t>Budgeting: Set and monitor budgets for different categories</a:t>
          </a:r>
        </a:p>
      </dgm:t>
    </dgm:pt>
    <dgm:pt modelId="{C8B20B49-DF7A-4E9A-AEFD-C11892F07740}" type="parTrans" cxnId="{541D9BC2-9CC4-40C1-840A-395F337CB20A}">
      <dgm:prSet/>
      <dgm:spPr/>
      <dgm:t>
        <a:bodyPr/>
        <a:lstStyle/>
        <a:p>
          <a:endParaRPr lang="en-US"/>
        </a:p>
      </dgm:t>
    </dgm:pt>
    <dgm:pt modelId="{F313C76C-8584-4A87-9D6D-82E8E27FFBE4}" type="sibTrans" cxnId="{541D9BC2-9CC4-40C1-840A-395F337CB20A}">
      <dgm:prSet/>
      <dgm:spPr/>
      <dgm:t>
        <a:bodyPr/>
        <a:lstStyle/>
        <a:p>
          <a:endParaRPr lang="en-US"/>
        </a:p>
      </dgm:t>
    </dgm:pt>
    <dgm:pt modelId="{47AE992E-7908-454D-BA1D-D132C6E9E47E}">
      <dgm:prSet/>
      <dgm:spPr/>
      <dgm:t>
        <a:bodyPr/>
        <a:lstStyle/>
        <a:p>
          <a:r>
            <a:rPr lang="en-US"/>
            <a:t>Savings Goals: Set and track savings targets</a:t>
          </a:r>
        </a:p>
      </dgm:t>
    </dgm:pt>
    <dgm:pt modelId="{494E5CFB-E9F9-4911-A4FD-71E7F0E02A44}" type="parTrans" cxnId="{B9BAD074-BAA2-4869-820C-3FAA0FC33D98}">
      <dgm:prSet/>
      <dgm:spPr/>
      <dgm:t>
        <a:bodyPr/>
        <a:lstStyle/>
        <a:p>
          <a:endParaRPr lang="en-US"/>
        </a:p>
      </dgm:t>
    </dgm:pt>
    <dgm:pt modelId="{9BA03AB7-1C28-4536-9E73-C72E31F9FFF6}" type="sibTrans" cxnId="{B9BAD074-BAA2-4869-820C-3FAA0FC33D98}">
      <dgm:prSet/>
      <dgm:spPr/>
      <dgm:t>
        <a:bodyPr/>
        <a:lstStyle/>
        <a:p>
          <a:endParaRPr lang="en-US"/>
        </a:p>
      </dgm:t>
    </dgm:pt>
    <dgm:pt modelId="{08EA8A57-B44D-4842-BD3C-41424CFCEC96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Investment Tracking: Monitor investment performance.</a:t>
          </a:r>
        </a:p>
      </dgm:t>
    </dgm:pt>
    <dgm:pt modelId="{7DDD6ACE-3F24-4411-89EA-A2CF4FDCCF76}" type="parTrans" cxnId="{A498702D-1CD3-41B7-80F7-622F09298444}">
      <dgm:prSet/>
      <dgm:spPr/>
    </dgm:pt>
    <dgm:pt modelId="{D08775BE-258D-401B-9A5D-44E478C351A7}" type="sibTrans" cxnId="{A498702D-1CD3-41B7-80F7-622F09298444}">
      <dgm:prSet/>
      <dgm:spPr/>
      <dgm:t>
        <a:bodyPr/>
        <a:lstStyle/>
        <a:p>
          <a:endParaRPr lang="en-US"/>
        </a:p>
      </dgm:t>
    </dgm:pt>
    <dgm:pt modelId="{6ED6C6DC-DE3B-47A4-9091-8D6E16A6E0D3}" type="pres">
      <dgm:prSet presAssocID="{D0934791-652C-49E1-86AE-B94613B2585F}" presName="root" presStyleCnt="0">
        <dgm:presLayoutVars>
          <dgm:dir/>
          <dgm:resizeHandles val="exact"/>
        </dgm:presLayoutVars>
      </dgm:prSet>
      <dgm:spPr/>
    </dgm:pt>
    <dgm:pt modelId="{0969CBFC-2CF0-4A45-A97A-568EEC6F6E0B}" type="pres">
      <dgm:prSet presAssocID="{090C9F01-A482-467E-9603-0F8CFFAA65AD}" presName="compNode" presStyleCnt="0"/>
      <dgm:spPr/>
    </dgm:pt>
    <dgm:pt modelId="{F8BA028C-8474-48ED-8B42-C29365382AC5}" type="pres">
      <dgm:prSet presAssocID="{090C9F01-A482-467E-9603-0F8CFFAA65AD}" presName="bgRect" presStyleLbl="bgShp" presStyleIdx="0" presStyleCnt="4"/>
      <dgm:spPr/>
    </dgm:pt>
    <dgm:pt modelId="{B99D1A7E-E9C5-4B91-9C83-409634C5700D}" type="pres">
      <dgm:prSet presAssocID="{090C9F01-A482-467E-9603-0F8CFFAA65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21DAC93-2E6D-4FAB-AEC0-D31F94EC65E1}" type="pres">
      <dgm:prSet presAssocID="{090C9F01-A482-467E-9603-0F8CFFAA65AD}" presName="spaceRect" presStyleCnt="0"/>
      <dgm:spPr/>
    </dgm:pt>
    <dgm:pt modelId="{8E2B4C81-FB03-4A65-9FCE-A7CCA7E75C8B}" type="pres">
      <dgm:prSet presAssocID="{090C9F01-A482-467E-9603-0F8CFFAA65AD}" presName="parTx" presStyleLbl="revTx" presStyleIdx="0" presStyleCnt="4">
        <dgm:presLayoutVars>
          <dgm:chMax val="0"/>
          <dgm:chPref val="0"/>
        </dgm:presLayoutVars>
      </dgm:prSet>
      <dgm:spPr/>
    </dgm:pt>
    <dgm:pt modelId="{0185D26E-BF25-44D8-8839-E6AE5C6B6848}" type="pres">
      <dgm:prSet presAssocID="{4A7918E9-2E75-4197-820D-962367F2E18C}" presName="sibTrans" presStyleCnt="0"/>
      <dgm:spPr/>
    </dgm:pt>
    <dgm:pt modelId="{531AE720-6652-4999-AAF4-EAC944565965}" type="pres">
      <dgm:prSet presAssocID="{3D1A7E4A-0753-4EED-B6DD-9B41DDC02063}" presName="compNode" presStyleCnt="0"/>
      <dgm:spPr/>
    </dgm:pt>
    <dgm:pt modelId="{F1594C2C-6D8E-4D0D-8856-75BE7822D2A6}" type="pres">
      <dgm:prSet presAssocID="{3D1A7E4A-0753-4EED-B6DD-9B41DDC02063}" presName="bgRect" presStyleLbl="bgShp" presStyleIdx="1" presStyleCnt="4"/>
      <dgm:spPr/>
    </dgm:pt>
    <dgm:pt modelId="{32EEF604-7713-4EB5-BE53-67802F9333D0}" type="pres">
      <dgm:prSet presAssocID="{3D1A7E4A-0753-4EED-B6DD-9B41DDC020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FA359DF-F44C-43F7-A36B-188219376EB3}" type="pres">
      <dgm:prSet presAssocID="{3D1A7E4A-0753-4EED-B6DD-9B41DDC02063}" presName="spaceRect" presStyleCnt="0"/>
      <dgm:spPr/>
    </dgm:pt>
    <dgm:pt modelId="{1FD40FD3-875D-4AD7-97D4-7E83B435F290}" type="pres">
      <dgm:prSet presAssocID="{3D1A7E4A-0753-4EED-B6DD-9B41DDC02063}" presName="parTx" presStyleLbl="revTx" presStyleIdx="1" presStyleCnt="4">
        <dgm:presLayoutVars>
          <dgm:chMax val="0"/>
          <dgm:chPref val="0"/>
        </dgm:presLayoutVars>
      </dgm:prSet>
      <dgm:spPr/>
    </dgm:pt>
    <dgm:pt modelId="{03AA3FB6-23FD-4EAA-848C-55F3935CC71F}" type="pres">
      <dgm:prSet presAssocID="{F313C76C-8584-4A87-9D6D-82E8E27FFBE4}" presName="sibTrans" presStyleCnt="0"/>
      <dgm:spPr/>
    </dgm:pt>
    <dgm:pt modelId="{C7A5261D-6641-4493-92E9-E300E35EDB7C}" type="pres">
      <dgm:prSet presAssocID="{47AE992E-7908-454D-BA1D-D132C6E9E47E}" presName="compNode" presStyleCnt="0"/>
      <dgm:spPr/>
    </dgm:pt>
    <dgm:pt modelId="{ECC2C73D-33BF-42E0-809E-7EB3228C099F}" type="pres">
      <dgm:prSet presAssocID="{47AE992E-7908-454D-BA1D-D132C6E9E47E}" presName="bgRect" presStyleLbl="bgShp" presStyleIdx="2" presStyleCnt="4"/>
      <dgm:spPr/>
    </dgm:pt>
    <dgm:pt modelId="{C70B16F9-CA86-41FE-8148-311E9F5250C8}" type="pres">
      <dgm:prSet presAssocID="{47AE992E-7908-454D-BA1D-D132C6E9E4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41624C2-FEFD-40F3-94D5-83C981859059}" type="pres">
      <dgm:prSet presAssocID="{47AE992E-7908-454D-BA1D-D132C6E9E47E}" presName="spaceRect" presStyleCnt="0"/>
      <dgm:spPr/>
    </dgm:pt>
    <dgm:pt modelId="{A09D93B9-D695-45C2-83C2-8731CB8B9F6D}" type="pres">
      <dgm:prSet presAssocID="{47AE992E-7908-454D-BA1D-D132C6E9E47E}" presName="parTx" presStyleLbl="revTx" presStyleIdx="2" presStyleCnt="4">
        <dgm:presLayoutVars>
          <dgm:chMax val="0"/>
          <dgm:chPref val="0"/>
        </dgm:presLayoutVars>
      </dgm:prSet>
      <dgm:spPr/>
    </dgm:pt>
    <dgm:pt modelId="{A8924110-8123-4028-A871-E330FB57EF67}" type="pres">
      <dgm:prSet presAssocID="{9BA03AB7-1C28-4536-9E73-C72E31F9FFF6}" presName="sibTrans" presStyleCnt="0"/>
      <dgm:spPr/>
    </dgm:pt>
    <dgm:pt modelId="{2DE7578E-0ECD-4D1E-8609-83DDB0CF4559}" type="pres">
      <dgm:prSet presAssocID="{08EA8A57-B44D-4842-BD3C-41424CFCEC96}" presName="compNode" presStyleCnt="0"/>
      <dgm:spPr/>
    </dgm:pt>
    <dgm:pt modelId="{A3B988DD-4567-4286-A861-206C2CC58EF0}" type="pres">
      <dgm:prSet presAssocID="{08EA8A57-B44D-4842-BD3C-41424CFCEC96}" presName="bgRect" presStyleLbl="bgShp" presStyleIdx="3" presStyleCnt="4"/>
      <dgm:spPr/>
    </dgm:pt>
    <dgm:pt modelId="{F6690AAD-44E6-4FB3-92D3-373BB213BDAA}" type="pres">
      <dgm:prSet presAssocID="{08EA8A57-B44D-4842-BD3C-41424CFCEC96}" presName="iconRect" presStyleLbl="node1" presStyleIdx="3" presStyleCnt="4"/>
      <dgm:spPr>
        <a:ln>
          <a:noFill/>
        </a:ln>
      </dgm:spPr>
    </dgm:pt>
    <dgm:pt modelId="{641E17B1-6CEC-4B52-AED1-CD81C504BA8C}" type="pres">
      <dgm:prSet presAssocID="{08EA8A57-B44D-4842-BD3C-41424CFCEC96}" presName="spaceRect" presStyleCnt="0"/>
      <dgm:spPr/>
    </dgm:pt>
    <dgm:pt modelId="{B4E5A550-E9CF-4C23-8215-160FEB84F9B8}" type="pres">
      <dgm:prSet presAssocID="{08EA8A57-B44D-4842-BD3C-41424CFCEC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A46F1D-F5D6-4109-BF7A-BFA299355C2D}" type="presOf" srcId="{3D1A7E4A-0753-4EED-B6DD-9B41DDC02063}" destId="{1FD40FD3-875D-4AD7-97D4-7E83B435F290}" srcOrd="0" destOrd="0" presId="urn:microsoft.com/office/officeart/2018/2/layout/IconVerticalSolidList"/>
    <dgm:cxn modelId="{BD019124-3196-44A2-97F9-BD3C4C400088}" type="presOf" srcId="{47AE992E-7908-454D-BA1D-D132C6E9E47E}" destId="{A09D93B9-D695-45C2-83C2-8731CB8B9F6D}" srcOrd="0" destOrd="0" presId="urn:microsoft.com/office/officeart/2018/2/layout/IconVerticalSolidList"/>
    <dgm:cxn modelId="{E309282B-9F9B-430C-9157-B7CCCBBD8A15}" type="presOf" srcId="{D0934791-652C-49E1-86AE-B94613B2585F}" destId="{6ED6C6DC-DE3B-47A4-9091-8D6E16A6E0D3}" srcOrd="0" destOrd="0" presId="urn:microsoft.com/office/officeart/2018/2/layout/IconVerticalSolidList"/>
    <dgm:cxn modelId="{A498702D-1CD3-41B7-80F7-622F09298444}" srcId="{D0934791-652C-49E1-86AE-B94613B2585F}" destId="{08EA8A57-B44D-4842-BD3C-41424CFCEC96}" srcOrd="3" destOrd="0" parTransId="{7DDD6ACE-3F24-4411-89EA-A2CF4FDCCF76}" sibTransId="{D08775BE-258D-401B-9A5D-44E478C351A7}"/>
    <dgm:cxn modelId="{B9BAD074-BAA2-4869-820C-3FAA0FC33D98}" srcId="{D0934791-652C-49E1-86AE-B94613B2585F}" destId="{47AE992E-7908-454D-BA1D-D132C6E9E47E}" srcOrd="2" destOrd="0" parTransId="{494E5CFB-E9F9-4911-A4FD-71E7F0E02A44}" sibTransId="{9BA03AB7-1C28-4536-9E73-C72E31F9FFF6}"/>
    <dgm:cxn modelId="{B36C2777-AE95-4683-A5A6-04CA45AB1C06}" type="presOf" srcId="{090C9F01-A482-467E-9603-0F8CFFAA65AD}" destId="{8E2B4C81-FB03-4A65-9FCE-A7CCA7E75C8B}" srcOrd="0" destOrd="0" presId="urn:microsoft.com/office/officeart/2018/2/layout/IconVerticalSolidList"/>
    <dgm:cxn modelId="{E39A079B-FB81-408B-B2EC-7F4F9EC0E430}" type="presOf" srcId="{08EA8A57-B44D-4842-BD3C-41424CFCEC96}" destId="{B4E5A550-E9CF-4C23-8215-160FEB84F9B8}" srcOrd="0" destOrd="0" presId="urn:microsoft.com/office/officeart/2018/2/layout/IconVerticalSolidList"/>
    <dgm:cxn modelId="{541D9BC2-9CC4-40C1-840A-395F337CB20A}" srcId="{D0934791-652C-49E1-86AE-B94613B2585F}" destId="{3D1A7E4A-0753-4EED-B6DD-9B41DDC02063}" srcOrd="1" destOrd="0" parTransId="{C8B20B49-DF7A-4E9A-AEFD-C11892F07740}" sibTransId="{F313C76C-8584-4A87-9D6D-82E8E27FFBE4}"/>
    <dgm:cxn modelId="{AC911EDA-A903-49B6-B981-B42AB21EEA25}" srcId="{D0934791-652C-49E1-86AE-B94613B2585F}" destId="{090C9F01-A482-467E-9603-0F8CFFAA65AD}" srcOrd="0" destOrd="0" parTransId="{9CB66A32-E247-49FA-81B7-61E698BEBF42}" sibTransId="{4A7918E9-2E75-4197-820D-962367F2E18C}"/>
    <dgm:cxn modelId="{9705385D-7152-46A0-9D2D-4278A52558A7}" type="presParOf" srcId="{6ED6C6DC-DE3B-47A4-9091-8D6E16A6E0D3}" destId="{0969CBFC-2CF0-4A45-A97A-568EEC6F6E0B}" srcOrd="0" destOrd="0" presId="urn:microsoft.com/office/officeart/2018/2/layout/IconVerticalSolidList"/>
    <dgm:cxn modelId="{DB550804-52E5-485C-AEC1-5B5FD7078B17}" type="presParOf" srcId="{0969CBFC-2CF0-4A45-A97A-568EEC6F6E0B}" destId="{F8BA028C-8474-48ED-8B42-C29365382AC5}" srcOrd="0" destOrd="0" presId="urn:microsoft.com/office/officeart/2018/2/layout/IconVerticalSolidList"/>
    <dgm:cxn modelId="{093FC065-A727-4772-98DA-8528BBB44D9D}" type="presParOf" srcId="{0969CBFC-2CF0-4A45-A97A-568EEC6F6E0B}" destId="{B99D1A7E-E9C5-4B91-9C83-409634C5700D}" srcOrd="1" destOrd="0" presId="urn:microsoft.com/office/officeart/2018/2/layout/IconVerticalSolidList"/>
    <dgm:cxn modelId="{F8510687-A704-41DC-B706-9994B7AF8319}" type="presParOf" srcId="{0969CBFC-2CF0-4A45-A97A-568EEC6F6E0B}" destId="{C21DAC93-2E6D-4FAB-AEC0-D31F94EC65E1}" srcOrd="2" destOrd="0" presId="urn:microsoft.com/office/officeart/2018/2/layout/IconVerticalSolidList"/>
    <dgm:cxn modelId="{99E43814-D783-46F9-8D65-4DBD57742123}" type="presParOf" srcId="{0969CBFC-2CF0-4A45-A97A-568EEC6F6E0B}" destId="{8E2B4C81-FB03-4A65-9FCE-A7CCA7E75C8B}" srcOrd="3" destOrd="0" presId="urn:microsoft.com/office/officeart/2018/2/layout/IconVerticalSolidList"/>
    <dgm:cxn modelId="{784DED51-FE22-4BD5-989A-999A6EF147BF}" type="presParOf" srcId="{6ED6C6DC-DE3B-47A4-9091-8D6E16A6E0D3}" destId="{0185D26E-BF25-44D8-8839-E6AE5C6B6848}" srcOrd="1" destOrd="0" presId="urn:microsoft.com/office/officeart/2018/2/layout/IconVerticalSolidList"/>
    <dgm:cxn modelId="{75C3A097-5910-4B0F-9E06-AB7AD14241D5}" type="presParOf" srcId="{6ED6C6DC-DE3B-47A4-9091-8D6E16A6E0D3}" destId="{531AE720-6652-4999-AAF4-EAC944565965}" srcOrd="2" destOrd="0" presId="urn:microsoft.com/office/officeart/2018/2/layout/IconVerticalSolidList"/>
    <dgm:cxn modelId="{0E6164BB-1A55-484D-8828-7A1F4738170E}" type="presParOf" srcId="{531AE720-6652-4999-AAF4-EAC944565965}" destId="{F1594C2C-6D8E-4D0D-8856-75BE7822D2A6}" srcOrd="0" destOrd="0" presId="urn:microsoft.com/office/officeart/2018/2/layout/IconVerticalSolidList"/>
    <dgm:cxn modelId="{5F2CCE94-6AC1-429D-937A-8AA624A7C925}" type="presParOf" srcId="{531AE720-6652-4999-AAF4-EAC944565965}" destId="{32EEF604-7713-4EB5-BE53-67802F9333D0}" srcOrd="1" destOrd="0" presId="urn:microsoft.com/office/officeart/2018/2/layout/IconVerticalSolidList"/>
    <dgm:cxn modelId="{F69B717C-6A7C-4CEE-8185-B9636DD1E23E}" type="presParOf" srcId="{531AE720-6652-4999-AAF4-EAC944565965}" destId="{3FA359DF-F44C-43F7-A36B-188219376EB3}" srcOrd="2" destOrd="0" presId="urn:microsoft.com/office/officeart/2018/2/layout/IconVerticalSolidList"/>
    <dgm:cxn modelId="{06BDE968-4E82-4A01-AF0E-BF165B16CE14}" type="presParOf" srcId="{531AE720-6652-4999-AAF4-EAC944565965}" destId="{1FD40FD3-875D-4AD7-97D4-7E83B435F290}" srcOrd="3" destOrd="0" presId="urn:microsoft.com/office/officeart/2018/2/layout/IconVerticalSolidList"/>
    <dgm:cxn modelId="{3789B086-89B2-4C60-8427-7B600FE2B2D5}" type="presParOf" srcId="{6ED6C6DC-DE3B-47A4-9091-8D6E16A6E0D3}" destId="{03AA3FB6-23FD-4EAA-848C-55F3935CC71F}" srcOrd="3" destOrd="0" presId="urn:microsoft.com/office/officeart/2018/2/layout/IconVerticalSolidList"/>
    <dgm:cxn modelId="{E41CD169-3B68-4B9F-9FC5-5013E0E3786E}" type="presParOf" srcId="{6ED6C6DC-DE3B-47A4-9091-8D6E16A6E0D3}" destId="{C7A5261D-6641-4493-92E9-E300E35EDB7C}" srcOrd="4" destOrd="0" presId="urn:microsoft.com/office/officeart/2018/2/layout/IconVerticalSolidList"/>
    <dgm:cxn modelId="{300845D8-F495-41D5-909F-395EBFB8E5CA}" type="presParOf" srcId="{C7A5261D-6641-4493-92E9-E300E35EDB7C}" destId="{ECC2C73D-33BF-42E0-809E-7EB3228C099F}" srcOrd="0" destOrd="0" presId="urn:microsoft.com/office/officeart/2018/2/layout/IconVerticalSolidList"/>
    <dgm:cxn modelId="{4295B4E3-4A72-4602-8945-F21E9E6945A8}" type="presParOf" srcId="{C7A5261D-6641-4493-92E9-E300E35EDB7C}" destId="{C70B16F9-CA86-41FE-8148-311E9F5250C8}" srcOrd="1" destOrd="0" presId="urn:microsoft.com/office/officeart/2018/2/layout/IconVerticalSolidList"/>
    <dgm:cxn modelId="{FE8D6458-5DDA-437E-BFE7-077B19492EB2}" type="presParOf" srcId="{C7A5261D-6641-4493-92E9-E300E35EDB7C}" destId="{E41624C2-FEFD-40F3-94D5-83C981859059}" srcOrd="2" destOrd="0" presId="urn:microsoft.com/office/officeart/2018/2/layout/IconVerticalSolidList"/>
    <dgm:cxn modelId="{10415F25-4DC0-46CA-B4CB-E8F839C2D8C3}" type="presParOf" srcId="{C7A5261D-6641-4493-92E9-E300E35EDB7C}" destId="{A09D93B9-D695-45C2-83C2-8731CB8B9F6D}" srcOrd="3" destOrd="0" presId="urn:microsoft.com/office/officeart/2018/2/layout/IconVerticalSolidList"/>
    <dgm:cxn modelId="{4809E04D-3D2D-4F5F-AC3D-129D722257FC}" type="presParOf" srcId="{6ED6C6DC-DE3B-47A4-9091-8D6E16A6E0D3}" destId="{A8924110-8123-4028-A871-E330FB57EF67}" srcOrd="5" destOrd="0" presId="urn:microsoft.com/office/officeart/2018/2/layout/IconVerticalSolidList"/>
    <dgm:cxn modelId="{1DD78B94-F4BF-4C83-9DB2-2391D8F75628}" type="presParOf" srcId="{6ED6C6DC-DE3B-47A4-9091-8D6E16A6E0D3}" destId="{2DE7578E-0ECD-4D1E-8609-83DDB0CF4559}" srcOrd="6" destOrd="0" presId="urn:microsoft.com/office/officeart/2018/2/layout/IconVerticalSolidList"/>
    <dgm:cxn modelId="{98487886-B3FC-4BA4-8B30-F751C9C53DAE}" type="presParOf" srcId="{2DE7578E-0ECD-4D1E-8609-83DDB0CF4559}" destId="{A3B988DD-4567-4286-A861-206C2CC58EF0}" srcOrd="0" destOrd="0" presId="urn:microsoft.com/office/officeart/2018/2/layout/IconVerticalSolidList"/>
    <dgm:cxn modelId="{4AFE3B91-0EFE-40BA-BA7D-341B85C99F40}" type="presParOf" srcId="{2DE7578E-0ECD-4D1E-8609-83DDB0CF4559}" destId="{F6690AAD-44E6-4FB3-92D3-373BB213BDAA}" srcOrd="1" destOrd="0" presId="urn:microsoft.com/office/officeart/2018/2/layout/IconVerticalSolidList"/>
    <dgm:cxn modelId="{FE58534D-A9CC-40D3-978D-22CD653B1B2B}" type="presParOf" srcId="{2DE7578E-0ECD-4D1E-8609-83DDB0CF4559}" destId="{641E17B1-6CEC-4B52-AED1-CD81C504BA8C}" srcOrd="2" destOrd="0" presId="urn:microsoft.com/office/officeart/2018/2/layout/IconVerticalSolidList"/>
    <dgm:cxn modelId="{FEF4E6E8-368D-4CD0-9330-35774E43B1DE}" type="presParOf" srcId="{2DE7578E-0ECD-4D1E-8609-83DDB0CF4559}" destId="{B4E5A550-E9CF-4C23-8215-160FEB84F9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A028C-8474-48ED-8B42-C29365382AC5}">
      <dsp:nvSpPr>
        <dsp:cNvPr id="0" name=""/>
        <dsp:cNvSpPr/>
      </dsp:nvSpPr>
      <dsp:spPr>
        <a:xfrm>
          <a:off x="0" y="2082"/>
          <a:ext cx="4977904" cy="1055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D1A7E-E9C5-4B91-9C83-409634C5700D}">
      <dsp:nvSpPr>
        <dsp:cNvPr id="0" name=""/>
        <dsp:cNvSpPr/>
      </dsp:nvSpPr>
      <dsp:spPr>
        <a:xfrm>
          <a:off x="319243" y="239535"/>
          <a:ext cx="580442" cy="580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4C81-FB03-4A65-9FCE-A7CCA7E75C8B}">
      <dsp:nvSpPr>
        <dsp:cNvPr id="0" name=""/>
        <dsp:cNvSpPr/>
      </dsp:nvSpPr>
      <dsp:spPr>
        <a:xfrm>
          <a:off x="1218928" y="2082"/>
          <a:ext cx="3758976" cy="105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91" tIns="111691" rIns="111691" bIns="1116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Expense Tracking: Track and categorize expenses</a:t>
          </a:r>
        </a:p>
      </dsp:txBody>
      <dsp:txXfrm>
        <a:off x="1218928" y="2082"/>
        <a:ext cx="3758976" cy="1055349"/>
      </dsp:txXfrm>
    </dsp:sp>
    <dsp:sp modelId="{F1594C2C-6D8E-4D0D-8856-75BE7822D2A6}">
      <dsp:nvSpPr>
        <dsp:cNvPr id="0" name=""/>
        <dsp:cNvSpPr/>
      </dsp:nvSpPr>
      <dsp:spPr>
        <a:xfrm>
          <a:off x="0" y="1321269"/>
          <a:ext cx="4977904" cy="1055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EF604-7713-4EB5-BE53-67802F9333D0}">
      <dsp:nvSpPr>
        <dsp:cNvPr id="0" name=""/>
        <dsp:cNvSpPr/>
      </dsp:nvSpPr>
      <dsp:spPr>
        <a:xfrm>
          <a:off x="319243" y="1558723"/>
          <a:ext cx="580442" cy="580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40FD3-875D-4AD7-97D4-7E83B435F290}">
      <dsp:nvSpPr>
        <dsp:cNvPr id="0" name=""/>
        <dsp:cNvSpPr/>
      </dsp:nvSpPr>
      <dsp:spPr>
        <a:xfrm>
          <a:off x="1218928" y="1321269"/>
          <a:ext cx="3758976" cy="105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91" tIns="111691" rIns="111691" bIns="1116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Budgeting: Set and monitor budgets for different categories</a:t>
          </a:r>
        </a:p>
      </dsp:txBody>
      <dsp:txXfrm>
        <a:off x="1218928" y="1321269"/>
        <a:ext cx="3758976" cy="1055349"/>
      </dsp:txXfrm>
    </dsp:sp>
    <dsp:sp modelId="{ECC2C73D-33BF-42E0-809E-7EB3228C099F}">
      <dsp:nvSpPr>
        <dsp:cNvPr id="0" name=""/>
        <dsp:cNvSpPr/>
      </dsp:nvSpPr>
      <dsp:spPr>
        <a:xfrm>
          <a:off x="0" y="2640456"/>
          <a:ext cx="4977904" cy="1055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B16F9-CA86-41FE-8148-311E9F5250C8}">
      <dsp:nvSpPr>
        <dsp:cNvPr id="0" name=""/>
        <dsp:cNvSpPr/>
      </dsp:nvSpPr>
      <dsp:spPr>
        <a:xfrm>
          <a:off x="319243" y="2877910"/>
          <a:ext cx="580442" cy="5804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93B9-D695-45C2-83C2-8731CB8B9F6D}">
      <dsp:nvSpPr>
        <dsp:cNvPr id="0" name=""/>
        <dsp:cNvSpPr/>
      </dsp:nvSpPr>
      <dsp:spPr>
        <a:xfrm>
          <a:off x="1218928" y="2640456"/>
          <a:ext cx="3758976" cy="105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91" tIns="111691" rIns="111691" bIns="1116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Savings Goals: Set and track savings targets</a:t>
          </a:r>
        </a:p>
      </dsp:txBody>
      <dsp:txXfrm>
        <a:off x="1218928" y="2640456"/>
        <a:ext cx="3758976" cy="1055349"/>
      </dsp:txXfrm>
    </dsp:sp>
    <dsp:sp modelId="{A3B988DD-4567-4286-A861-206C2CC58EF0}">
      <dsp:nvSpPr>
        <dsp:cNvPr id="0" name=""/>
        <dsp:cNvSpPr/>
      </dsp:nvSpPr>
      <dsp:spPr>
        <a:xfrm>
          <a:off x="0" y="3959643"/>
          <a:ext cx="4977904" cy="1055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0AAD-44E6-4FB3-92D3-373BB213BDAA}">
      <dsp:nvSpPr>
        <dsp:cNvPr id="0" name=""/>
        <dsp:cNvSpPr/>
      </dsp:nvSpPr>
      <dsp:spPr>
        <a:xfrm>
          <a:off x="319243" y="4197097"/>
          <a:ext cx="580442" cy="580442"/>
        </a:xfrm>
        <a:prstGeom prst="rect">
          <a:avLst/>
        </a:prstGeom>
        <a:solidFill>
          <a:schemeClr val="accent5">
            <a:hueOff val="-1507380"/>
            <a:satOff val="9756"/>
            <a:lumOff val="-2353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5A550-E9CF-4C23-8215-160FEB84F9B8}">
      <dsp:nvSpPr>
        <dsp:cNvPr id="0" name=""/>
        <dsp:cNvSpPr/>
      </dsp:nvSpPr>
      <dsp:spPr>
        <a:xfrm>
          <a:off x="1218928" y="3959643"/>
          <a:ext cx="3758976" cy="105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91" tIns="111691" rIns="111691" bIns="1116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/>
              <a:cs typeface="Calibri"/>
            </a:rPr>
            <a:t>Investment Tracking: Monitor investment performance.</a:t>
          </a:r>
        </a:p>
      </dsp:txBody>
      <dsp:txXfrm>
        <a:off x="1218928" y="3959643"/>
        <a:ext cx="3758976" cy="105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06-Aug-23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06-Aug-23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40F1C-5C02-84E6-5FA9-EAFB52C4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27" r="-1" b="1048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6" name="Rectangle 2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Personal Finance Manager</a:t>
            </a:r>
          </a:p>
        </p:txBody>
      </p:sp>
    </p:spTree>
    <p:extLst>
      <p:ext uri="{BB962C8B-B14F-4D97-AF65-F5344CB8AC3E}">
        <p14:creationId xmlns:p14="http://schemas.microsoft.com/office/powerpoint/2010/main" val="14201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2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Calibri"/>
                <a:cs typeface="Calibri"/>
              </a:rPr>
              <a:t> Features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F14B334-13F8-4793-C2DE-E3A457A65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80723"/>
              </p:ext>
            </p:extLst>
          </p:nvPr>
        </p:nvGraphicFramePr>
        <p:xfrm>
          <a:off x="6195372" y="726538"/>
          <a:ext cx="4977905" cy="50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85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3F3F0"/>
      </a:lt2>
      <a:accent1>
        <a:srgbClr val="4F38E3"/>
      </a:accent1>
      <a:accent2>
        <a:srgbClr val="1C4FD0"/>
      </a:accent2>
      <a:accent3>
        <a:srgbClr val="2EACE2"/>
      </a:accent3>
      <a:accent4>
        <a:srgbClr val="1AC0AD"/>
      </a:accent4>
      <a:accent5>
        <a:srgbClr val="28C572"/>
      </a:accent5>
      <a:accent6>
        <a:srgbClr val="1BC624"/>
      </a:accent6>
      <a:hlink>
        <a:srgbClr val="349D77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Calibri</vt:lpstr>
      <vt:lpstr>BlockprintVTI</vt:lpstr>
      <vt:lpstr>Personal Finance Manager</vt:lpstr>
      <vt:lpstr>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Nahid Hasan Arif</cp:lastModifiedBy>
  <cp:revision>21</cp:revision>
  <dcterms:created xsi:type="dcterms:W3CDTF">2023-08-05T20:42:34Z</dcterms:created>
  <dcterms:modified xsi:type="dcterms:W3CDTF">2023-08-05T20:51:36Z</dcterms:modified>
</cp:coreProperties>
</file>