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B9530-CFFC-41D7-A23A-FED9D448ABE2}" v="184" dt="2023-08-05T19:11:07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1CA5E-5CE2-4D95-A5A8-4DC56A6129A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BA383-6CEF-489F-95F0-5E9DBA08B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Patient Management</a:t>
          </a:r>
        </a:p>
      </dgm:t>
    </dgm:pt>
    <dgm:pt modelId="{E292D502-B729-43A6-B407-A9636E8A64E2}" type="parTrans" cxnId="{9C8418AF-C007-49AB-9292-774D976A5E95}">
      <dgm:prSet/>
      <dgm:spPr/>
      <dgm:t>
        <a:bodyPr/>
        <a:lstStyle/>
        <a:p>
          <a:endParaRPr lang="en-US"/>
        </a:p>
      </dgm:t>
    </dgm:pt>
    <dgm:pt modelId="{D08641C2-1651-4FB9-8D23-4DE9F9D9A129}" type="sibTrans" cxnId="{9C8418AF-C007-49AB-9292-774D976A5E95}">
      <dgm:prSet/>
      <dgm:spPr/>
      <dgm:t>
        <a:bodyPr/>
        <a:lstStyle/>
        <a:p>
          <a:endParaRPr lang="en-US"/>
        </a:p>
      </dgm:t>
    </dgm:pt>
    <dgm:pt modelId="{37F59BAE-3460-44D1-8E90-0A8A743C16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patient records, medical history, and demographic details</a:t>
          </a:r>
        </a:p>
      </dgm:t>
    </dgm:pt>
    <dgm:pt modelId="{94EAD202-55DB-46FA-B356-60E6170DA51C}" type="parTrans" cxnId="{5E6D3F60-3F5E-4383-9771-EDBAFAFBC310}">
      <dgm:prSet/>
      <dgm:spPr/>
      <dgm:t>
        <a:bodyPr/>
        <a:lstStyle/>
        <a:p>
          <a:endParaRPr lang="en-US"/>
        </a:p>
      </dgm:t>
    </dgm:pt>
    <dgm:pt modelId="{B6D9B894-D435-44F1-842E-43B4CC6EA4CA}" type="sibTrans" cxnId="{5E6D3F60-3F5E-4383-9771-EDBAFAFBC310}">
      <dgm:prSet/>
      <dgm:spPr/>
      <dgm:t>
        <a:bodyPr/>
        <a:lstStyle/>
        <a:p>
          <a:endParaRPr lang="en-US"/>
        </a:p>
      </dgm:t>
    </dgm:pt>
    <dgm:pt modelId="{D689626E-FEF1-498C-97FE-C0CE3E3036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Maintain a centralized database for easy access</a:t>
          </a:r>
        </a:p>
      </dgm:t>
    </dgm:pt>
    <dgm:pt modelId="{DB02CB50-42B2-465E-A81B-5C4AC5526FAB}" type="parTrans" cxnId="{085F6624-6034-4D20-8696-DEF45D14B448}">
      <dgm:prSet/>
      <dgm:spPr/>
      <dgm:t>
        <a:bodyPr/>
        <a:lstStyle/>
        <a:p>
          <a:endParaRPr lang="en-US"/>
        </a:p>
      </dgm:t>
    </dgm:pt>
    <dgm:pt modelId="{749FA9BB-C3AB-4BED-BF24-7401C95C24B9}" type="sibTrans" cxnId="{085F6624-6034-4D20-8696-DEF45D14B448}">
      <dgm:prSet/>
      <dgm:spPr/>
      <dgm:t>
        <a:bodyPr/>
        <a:lstStyle/>
        <a:p>
          <a:endParaRPr lang="en-US"/>
        </a:p>
      </dgm:t>
    </dgm:pt>
    <dgm:pt modelId="{EA63C00E-9717-4758-8B1F-309FD6FBE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Appointment Scheduling</a:t>
          </a:r>
        </a:p>
      </dgm:t>
    </dgm:pt>
    <dgm:pt modelId="{07924CED-4FBE-49E7-A9C6-D67D661A3FEC}" type="parTrans" cxnId="{963777D2-DB35-4115-AE90-A059741E02F2}">
      <dgm:prSet/>
      <dgm:spPr/>
      <dgm:t>
        <a:bodyPr/>
        <a:lstStyle/>
        <a:p>
          <a:endParaRPr lang="en-US"/>
        </a:p>
      </dgm:t>
    </dgm:pt>
    <dgm:pt modelId="{32D23C2B-B065-47E2-A6DB-CD80907BB95A}" type="sibTrans" cxnId="{963777D2-DB35-4115-AE90-A059741E02F2}">
      <dgm:prSet/>
      <dgm:spPr/>
      <dgm:t>
        <a:bodyPr/>
        <a:lstStyle/>
        <a:p>
          <a:endParaRPr lang="en-US"/>
        </a:p>
      </dgm:t>
    </dgm:pt>
    <dgm:pt modelId="{2068F7A3-B6B6-4BB2-81AC-F455B4100D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track of doctor information, specializations, and availability</a:t>
          </a:r>
        </a:p>
      </dgm:t>
    </dgm:pt>
    <dgm:pt modelId="{31B7B939-374C-4261-B9A5-1099B04E374E}" type="parTrans" cxnId="{6361124C-6039-44BC-A172-1FF809AA11FE}">
      <dgm:prSet/>
      <dgm:spPr/>
      <dgm:t>
        <a:bodyPr/>
        <a:lstStyle/>
        <a:p>
          <a:endParaRPr lang="en-US"/>
        </a:p>
      </dgm:t>
    </dgm:pt>
    <dgm:pt modelId="{55B9B9DF-2BB0-496B-A5AF-E4BBDF3D13D1}" type="sibTrans" cxnId="{6361124C-6039-44BC-A172-1FF809AA11FE}">
      <dgm:prSet/>
      <dgm:spPr/>
      <dgm:t>
        <a:bodyPr/>
        <a:lstStyle/>
        <a:p>
          <a:endParaRPr lang="en-US"/>
        </a:p>
      </dgm:t>
    </dgm:pt>
    <dgm:pt modelId="{44612A80-9798-4E59-8A2F-6820A7A941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Billing and Invoicing</a:t>
          </a:r>
        </a:p>
      </dgm:t>
    </dgm:pt>
    <dgm:pt modelId="{2529DC6F-D7ED-418F-8C50-7FAB9DD56975}" type="parTrans" cxnId="{DCC1B3C0-1BF2-4594-8E41-0151C14E0803}">
      <dgm:prSet/>
      <dgm:spPr/>
      <dgm:t>
        <a:bodyPr/>
        <a:lstStyle/>
        <a:p>
          <a:endParaRPr lang="en-US"/>
        </a:p>
      </dgm:t>
    </dgm:pt>
    <dgm:pt modelId="{32C50974-96C2-4E96-B2BA-AA1726C97488}" type="sibTrans" cxnId="{DCC1B3C0-1BF2-4594-8E41-0151C14E0803}">
      <dgm:prSet/>
      <dgm:spPr/>
      <dgm:t>
        <a:bodyPr/>
        <a:lstStyle/>
        <a:p>
          <a:endParaRPr lang="en-US"/>
        </a:p>
      </dgm:t>
    </dgm:pt>
    <dgm:pt modelId="{C1E469A3-9994-4328-8372-390CEB8BBD68}" type="pres">
      <dgm:prSet presAssocID="{CCB1CA5E-5CE2-4D95-A5A8-4DC56A6129A2}" presName="root" presStyleCnt="0">
        <dgm:presLayoutVars>
          <dgm:dir/>
          <dgm:resizeHandles val="exact"/>
        </dgm:presLayoutVars>
      </dgm:prSet>
      <dgm:spPr/>
    </dgm:pt>
    <dgm:pt modelId="{D66DAD78-5FF0-4391-9FAD-7B60BF60534B}" type="pres">
      <dgm:prSet presAssocID="{A51BA383-6CEF-489F-95F0-5E9DBA08B521}" presName="compNode" presStyleCnt="0"/>
      <dgm:spPr/>
    </dgm:pt>
    <dgm:pt modelId="{564B8856-719A-468E-BA98-2066B5970017}" type="pres">
      <dgm:prSet presAssocID="{A51BA383-6CEF-489F-95F0-5E9DBA08B521}" presName="bgRect" presStyleLbl="bgShp" presStyleIdx="0" presStyleCnt="6"/>
      <dgm:spPr/>
    </dgm:pt>
    <dgm:pt modelId="{90B0F4F0-53E6-472F-AC5B-B9C4599B9C6D}" type="pres">
      <dgm:prSet presAssocID="{A51BA383-6CEF-489F-95F0-5E9DBA08B52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19D7FC00-FBC6-4126-9F33-9C0FCB09A717}" type="pres">
      <dgm:prSet presAssocID="{A51BA383-6CEF-489F-95F0-5E9DBA08B521}" presName="spaceRect" presStyleCnt="0"/>
      <dgm:spPr/>
    </dgm:pt>
    <dgm:pt modelId="{F6805A06-B4EE-4DB5-9577-7B61CA4CC707}" type="pres">
      <dgm:prSet presAssocID="{A51BA383-6CEF-489F-95F0-5E9DBA08B521}" presName="parTx" presStyleLbl="revTx" presStyleIdx="0" presStyleCnt="6">
        <dgm:presLayoutVars>
          <dgm:chMax val="0"/>
          <dgm:chPref val="0"/>
        </dgm:presLayoutVars>
      </dgm:prSet>
      <dgm:spPr/>
    </dgm:pt>
    <dgm:pt modelId="{1EBDE343-7FF4-41BA-939E-C0CE516BDF8F}" type="pres">
      <dgm:prSet presAssocID="{D08641C2-1651-4FB9-8D23-4DE9F9D9A129}" presName="sibTrans" presStyleCnt="0"/>
      <dgm:spPr/>
    </dgm:pt>
    <dgm:pt modelId="{E006BACF-6AB9-4232-8CC0-C63B4F59AB34}" type="pres">
      <dgm:prSet presAssocID="{37F59BAE-3460-44D1-8E90-0A8A743C16D3}" presName="compNode" presStyleCnt="0"/>
      <dgm:spPr/>
    </dgm:pt>
    <dgm:pt modelId="{85F16728-5CAB-4825-B0C1-50989ECA5795}" type="pres">
      <dgm:prSet presAssocID="{37F59BAE-3460-44D1-8E90-0A8A743C16D3}" presName="bgRect" presStyleLbl="bgShp" presStyleIdx="1" presStyleCnt="6"/>
      <dgm:spPr/>
    </dgm:pt>
    <dgm:pt modelId="{2E293F78-738E-477E-A6D7-D5052B5C1080}" type="pres">
      <dgm:prSet presAssocID="{37F59BAE-3460-44D1-8E90-0A8A743C16D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6A676ED8-1B0D-4CBF-9CCB-EB013BEF63FD}" type="pres">
      <dgm:prSet presAssocID="{37F59BAE-3460-44D1-8E90-0A8A743C16D3}" presName="spaceRect" presStyleCnt="0"/>
      <dgm:spPr/>
    </dgm:pt>
    <dgm:pt modelId="{259AA8A1-C5F8-4577-B4DB-249947805AB1}" type="pres">
      <dgm:prSet presAssocID="{37F59BAE-3460-44D1-8E90-0A8A743C16D3}" presName="parTx" presStyleLbl="revTx" presStyleIdx="1" presStyleCnt="6">
        <dgm:presLayoutVars>
          <dgm:chMax val="0"/>
          <dgm:chPref val="0"/>
        </dgm:presLayoutVars>
      </dgm:prSet>
      <dgm:spPr/>
    </dgm:pt>
    <dgm:pt modelId="{E477E04C-CA47-4A22-93C7-7D79D5B78553}" type="pres">
      <dgm:prSet presAssocID="{B6D9B894-D435-44F1-842E-43B4CC6EA4CA}" presName="sibTrans" presStyleCnt="0"/>
      <dgm:spPr/>
    </dgm:pt>
    <dgm:pt modelId="{FF3C5882-B1A8-4438-B7EE-DE19D63E0F30}" type="pres">
      <dgm:prSet presAssocID="{D689626E-FEF1-498C-97FE-C0CE3E3036B0}" presName="compNode" presStyleCnt="0"/>
      <dgm:spPr/>
    </dgm:pt>
    <dgm:pt modelId="{BDE755F9-A05F-42C1-AD7C-309A5D561164}" type="pres">
      <dgm:prSet presAssocID="{D689626E-FEF1-498C-97FE-C0CE3E3036B0}" presName="bgRect" presStyleLbl="bgShp" presStyleIdx="2" presStyleCnt="6"/>
      <dgm:spPr/>
    </dgm:pt>
    <dgm:pt modelId="{8F8E2F52-2665-4101-912E-6373CB72EEDB}" type="pres">
      <dgm:prSet presAssocID="{D689626E-FEF1-498C-97FE-C0CE3E3036B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1F94154-F7A8-44D8-9FB6-6E72E6D49AFC}" type="pres">
      <dgm:prSet presAssocID="{D689626E-FEF1-498C-97FE-C0CE3E3036B0}" presName="spaceRect" presStyleCnt="0"/>
      <dgm:spPr/>
    </dgm:pt>
    <dgm:pt modelId="{F9FB5241-574A-4ED7-8666-8E6EE0EFEA46}" type="pres">
      <dgm:prSet presAssocID="{D689626E-FEF1-498C-97FE-C0CE3E3036B0}" presName="parTx" presStyleLbl="revTx" presStyleIdx="2" presStyleCnt="6">
        <dgm:presLayoutVars>
          <dgm:chMax val="0"/>
          <dgm:chPref val="0"/>
        </dgm:presLayoutVars>
      </dgm:prSet>
      <dgm:spPr/>
    </dgm:pt>
    <dgm:pt modelId="{E3D0ABF9-4C2D-459C-8DA1-EBAA539DE0B2}" type="pres">
      <dgm:prSet presAssocID="{749FA9BB-C3AB-4BED-BF24-7401C95C24B9}" presName="sibTrans" presStyleCnt="0"/>
      <dgm:spPr/>
    </dgm:pt>
    <dgm:pt modelId="{011FFC41-8C90-4134-BF2B-17B03E519636}" type="pres">
      <dgm:prSet presAssocID="{EA63C00E-9717-4758-8B1F-309FD6FBE77A}" presName="compNode" presStyleCnt="0"/>
      <dgm:spPr/>
    </dgm:pt>
    <dgm:pt modelId="{CB611FBB-D32C-4E98-9C18-B308DA514C89}" type="pres">
      <dgm:prSet presAssocID="{EA63C00E-9717-4758-8B1F-309FD6FBE77A}" presName="bgRect" presStyleLbl="bgShp" presStyleIdx="3" presStyleCnt="6"/>
      <dgm:spPr/>
    </dgm:pt>
    <dgm:pt modelId="{ABDFD341-51F8-4576-95E6-90A2381D823C}" type="pres">
      <dgm:prSet presAssocID="{EA63C00E-9717-4758-8B1F-309FD6FBE77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6BF2BC3D-0D48-4F81-8E6B-A21473BB1538}" type="pres">
      <dgm:prSet presAssocID="{EA63C00E-9717-4758-8B1F-309FD6FBE77A}" presName="spaceRect" presStyleCnt="0"/>
      <dgm:spPr/>
    </dgm:pt>
    <dgm:pt modelId="{F2088E6E-B2E8-4029-8FFE-8422A2398623}" type="pres">
      <dgm:prSet presAssocID="{EA63C00E-9717-4758-8B1F-309FD6FBE77A}" presName="parTx" presStyleLbl="revTx" presStyleIdx="3" presStyleCnt="6">
        <dgm:presLayoutVars>
          <dgm:chMax val="0"/>
          <dgm:chPref val="0"/>
        </dgm:presLayoutVars>
      </dgm:prSet>
      <dgm:spPr/>
    </dgm:pt>
    <dgm:pt modelId="{8CF97F18-30BE-4EB5-B353-C505F7BB3E68}" type="pres">
      <dgm:prSet presAssocID="{32D23C2B-B065-47E2-A6DB-CD80907BB95A}" presName="sibTrans" presStyleCnt="0"/>
      <dgm:spPr/>
    </dgm:pt>
    <dgm:pt modelId="{32ED46D1-99D3-4948-BCBD-3E960F33BF49}" type="pres">
      <dgm:prSet presAssocID="{2068F7A3-B6B6-4BB2-81AC-F455B4100DF4}" presName="compNode" presStyleCnt="0"/>
      <dgm:spPr/>
    </dgm:pt>
    <dgm:pt modelId="{54CFB337-EEAE-4DF7-A281-E39A37FB95E4}" type="pres">
      <dgm:prSet presAssocID="{2068F7A3-B6B6-4BB2-81AC-F455B4100DF4}" presName="bgRect" presStyleLbl="bgShp" presStyleIdx="4" presStyleCnt="6"/>
      <dgm:spPr/>
    </dgm:pt>
    <dgm:pt modelId="{6CA7EECE-6FA2-406C-9460-17181BD912FF}" type="pres">
      <dgm:prSet presAssocID="{2068F7A3-B6B6-4BB2-81AC-F455B4100DF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CD03C91-4ECF-412A-B8BA-7A90CB10EC4F}" type="pres">
      <dgm:prSet presAssocID="{2068F7A3-B6B6-4BB2-81AC-F455B4100DF4}" presName="spaceRect" presStyleCnt="0"/>
      <dgm:spPr/>
    </dgm:pt>
    <dgm:pt modelId="{3DD908F0-A564-40AD-8A3A-604EF1E74704}" type="pres">
      <dgm:prSet presAssocID="{2068F7A3-B6B6-4BB2-81AC-F455B4100DF4}" presName="parTx" presStyleLbl="revTx" presStyleIdx="4" presStyleCnt="6">
        <dgm:presLayoutVars>
          <dgm:chMax val="0"/>
          <dgm:chPref val="0"/>
        </dgm:presLayoutVars>
      </dgm:prSet>
      <dgm:spPr/>
    </dgm:pt>
    <dgm:pt modelId="{779DB126-470A-4AAD-A911-5D027FFB455D}" type="pres">
      <dgm:prSet presAssocID="{55B9B9DF-2BB0-496B-A5AF-E4BBDF3D13D1}" presName="sibTrans" presStyleCnt="0"/>
      <dgm:spPr/>
    </dgm:pt>
    <dgm:pt modelId="{16A7CB1C-AD7B-488E-BC31-C0D3E40C4A49}" type="pres">
      <dgm:prSet presAssocID="{44612A80-9798-4E59-8A2F-6820A7A94115}" presName="compNode" presStyleCnt="0"/>
      <dgm:spPr/>
    </dgm:pt>
    <dgm:pt modelId="{8BE734DF-E4B6-4076-8188-4E90D817A922}" type="pres">
      <dgm:prSet presAssocID="{44612A80-9798-4E59-8A2F-6820A7A94115}" presName="bgRect" presStyleLbl="bgShp" presStyleIdx="5" presStyleCnt="6"/>
      <dgm:spPr/>
    </dgm:pt>
    <dgm:pt modelId="{40C1731D-EC43-4D83-B8BF-0EDE03AA539F}" type="pres">
      <dgm:prSet presAssocID="{44612A80-9798-4E59-8A2F-6820A7A941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7BD8BCD-EC12-48EF-9FC7-04D5DCD64740}" type="pres">
      <dgm:prSet presAssocID="{44612A80-9798-4E59-8A2F-6820A7A94115}" presName="spaceRect" presStyleCnt="0"/>
      <dgm:spPr/>
    </dgm:pt>
    <dgm:pt modelId="{EC4069FC-B89A-4434-B778-BD5FBD719D5B}" type="pres">
      <dgm:prSet presAssocID="{44612A80-9798-4E59-8A2F-6820A7A9411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12AAB11-85E6-4CD4-AAEB-1D528D1531DA}" type="presOf" srcId="{A51BA383-6CEF-489F-95F0-5E9DBA08B521}" destId="{F6805A06-B4EE-4DB5-9577-7B61CA4CC707}" srcOrd="0" destOrd="0" presId="urn:microsoft.com/office/officeart/2018/2/layout/IconVerticalSolidList"/>
    <dgm:cxn modelId="{085F6624-6034-4D20-8696-DEF45D14B448}" srcId="{CCB1CA5E-5CE2-4D95-A5A8-4DC56A6129A2}" destId="{D689626E-FEF1-498C-97FE-C0CE3E3036B0}" srcOrd="2" destOrd="0" parTransId="{DB02CB50-42B2-465E-A81B-5C4AC5526FAB}" sibTransId="{749FA9BB-C3AB-4BED-BF24-7401C95C24B9}"/>
    <dgm:cxn modelId="{CE08A82F-85BC-4557-AAC5-65F1A6145FCE}" type="presOf" srcId="{44612A80-9798-4E59-8A2F-6820A7A94115}" destId="{EC4069FC-B89A-4434-B778-BD5FBD719D5B}" srcOrd="0" destOrd="0" presId="urn:microsoft.com/office/officeart/2018/2/layout/IconVerticalSolidList"/>
    <dgm:cxn modelId="{5E6D3F60-3F5E-4383-9771-EDBAFAFBC310}" srcId="{CCB1CA5E-5CE2-4D95-A5A8-4DC56A6129A2}" destId="{37F59BAE-3460-44D1-8E90-0A8A743C16D3}" srcOrd="1" destOrd="0" parTransId="{94EAD202-55DB-46FA-B356-60E6170DA51C}" sibTransId="{B6D9B894-D435-44F1-842E-43B4CC6EA4CA}"/>
    <dgm:cxn modelId="{01A4C362-A486-4EE3-AED5-D8E283B5A9B5}" type="presOf" srcId="{2068F7A3-B6B6-4BB2-81AC-F455B4100DF4}" destId="{3DD908F0-A564-40AD-8A3A-604EF1E74704}" srcOrd="0" destOrd="0" presId="urn:microsoft.com/office/officeart/2018/2/layout/IconVerticalSolidList"/>
    <dgm:cxn modelId="{A2F50849-FE0A-426F-9521-75670FD670AF}" type="presOf" srcId="{EA63C00E-9717-4758-8B1F-309FD6FBE77A}" destId="{F2088E6E-B2E8-4029-8FFE-8422A2398623}" srcOrd="0" destOrd="0" presId="urn:microsoft.com/office/officeart/2018/2/layout/IconVerticalSolidList"/>
    <dgm:cxn modelId="{6361124C-6039-44BC-A172-1FF809AA11FE}" srcId="{CCB1CA5E-5CE2-4D95-A5A8-4DC56A6129A2}" destId="{2068F7A3-B6B6-4BB2-81AC-F455B4100DF4}" srcOrd="4" destOrd="0" parTransId="{31B7B939-374C-4261-B9A5-1099B04E374E}" sibTransId="{55B9B9DF-2BB0-496B-A5AF-E4BBDF3D13D1}"/>
    <dgm:cxn modelId="{0EA75A54-91A0-4DA8-88FC-0B3CD894D661}" type="presOf" srcId="{37F59BAE-3460-44D1-8E90-0A8A743C16D3}" destId="{259AA8A1-C5F8-4577-B4DB-249947805AB1}" srcOrd="0" destOrd="0" presId="urn:microsoft.com/office/officeart/2018/2/layout/IconVerticalSolidList"/>
    <dgm:cxn modelId="{A049C4A8-D8F7-4124-A650-5646ABA768C4}" type="presOf" srcId="{D689626E-FEF1-498C-97FE-C0CE3E3036B0}" destId="{F9FB5241-574A-4ED7-8666-8E6EE0EFEA46}" srcOrd="0" destOrd="0" presId="urn:microsoft.com/office/officeart/2018/2/layout/IconVerticalSolidList"/>
    <dgm:cxn modelId="{9C8418AF-C007-49AB-9292-774D976A5E95}" srcId="{CCB1CA5E-5CE2-4D95-A5A8-4DC56A6129A2}" destId="{A51BA383-6CEF-489F-95F0-5E9DBA08B521}" srcOrd="0" destOrd="0" parTransId="{E292D502-B729-43A6-B407-A9636E8A64E2}" sibTransId="{D08641C2-1651-4FB9-8D23-4DE9F9D9A129}"/>
    <dgm:cxn modelId="{DCC1B3C0-1BF2-4594-8E41-0151C14E0803}" srcId="{CCB1CA5E-5CE2-4D95-A5A8-4DC56A6129A2}" destId="{44612A80-9798-4E59-8A2F-6820A7A94115}" srcOrd="5" destOrd="0" parTransId="{2529DC6F-D7ED-418F-8C50-7FAB9DD56975}" sibTransId="{32C50974-96C2-4E96-B2BA-AA1726C97488}"/>
    <dgm:cxn modelId="{7ED375C2-74BE-4B74-B534-B95A1177D731}" type="presOf" srcId="{CCB1CA5E-5CE2-4D95-A5A8-4DC56A6129A2}" destId="{C1E469A3-9994-4328-8372-390CEB8BBD68}" srcOrd="0" destOrd="0" presId="urn:microsoft.com/office/officeart/2018/2/layout/IconVerticalSolidList"/>
    <dgm:cxn modelId="{963777D2-DB35-4115-AE90-A059741E02F2}" srcId="{CCB1CA5E-5CE2-4D95-A5A8-4DC56A6129A2}" destId="{EA63C00E-9717-4758-8B1F-309FD6FBE77A}" srcOrd="3" destOrd="0" parTransId="{07924CED-4FBE-49E7-A9C6-D67D661A3FEC}" sibTransId="{32D23C2B-B065-47E2-A6DB-CD80907BB95A}"/>
    <dgm:cxn modelId="{5DD56385-B5A1-4689-AEA8-004881713AED}" type="presParOf" srcId="{C1E469A3-9994-4328-8372-390CEB8BBD68}" destId="{D66DAD78-5FF0-4391-9FAD-7B60BF60534B}" srcOrd="0" destOrd="0" presId="urn:microsoft.com/office/officeart/2018/2/layout/IconVerticalSolidList"/>
    <dgm:cxn modelId="{F582EDF0-2DD0-4E07-A6CD-0412842F9F60}" type="presParOf" srcId="{D66DAD78-5FF0-4391-9FAD-7B60BF60534B}" destId="{564B8856-719A-468E-BA98-2066B5970017}" srcOrd="0" destOrd="0" presId="urn:microsoft.com/office/officeart/2018/2/layout/IconVerticalSolidList"/>
    <dgm:cxn modelId="{16E9F94D-B1F8-414C-A0DE-DC9C6E4700C0}" type="presParOf" srcId="{D66DAD78-5FF0-4391-9FAD-7B60BF60534B}" destId="{90B0F4F0-53E6-472F-AC5B-B9C4599B9C6D}" srcOrd="1" destOrd="0" presId="urn:microsoft.com/office/officeart/2018/2/layout/IconVerticalSolidList"/>
    <dgm:cxn modelId="{9689B78C-930B-4FCF-A6B7-DD0D28EE2E4E}" type="presParOf" srcId="{D66DAD78-5FF0-4391-9FAD-7B60BF60534B}" destId="{19D7FC00-FBC6-4126-9F33-9C0FCB09A717}" srcOrd="2" destOrd="0" presId="urn:microsoft.com/office/officeart/2018/2/layout/IconVerticalSolidList"/>
    <dgm:cxn modelId="{E90E1CC0-C078-4B09-8ED2-2F9BC72325BA}" type="presParOf" srcId="{D66DAD78-5FF0-4391-9FAD-7B60BF60534B}" destId="{F6805A06-B4EE-4DB5-9577-7B61CA4CC707}" srcOrd="3" destOrd="0" presId="urn:microsoft.com/office/officeart/2018/2/layout/IconVerticalSolidList"/>
    <dgm:cxn modelId="{EBA9D323-D8A2-420A-9FF5-95C084CA2A52}" type="presParOf" srcId="{C1E469A3-9994-4328-8372-390CEB8BBD68}" destId="{1EBDE343-7FF4-41BA-939E-C0CE516BDF8F}" srcOrd="1" destOrd="0" presId="urn:microsoft.com/office/officeart/2018/2/layout/IconVerticalSolidList"/>
    <dgm:cxn modelId="{235159FC-1D65-4D13-AEFF-D266A7A19F8A}" type="presParOf" srcId="{C1E469A3-9994-4328-8372-390CEB8BBD68}" destId="{E006BACF-6AB9-4232-8CC0-C63B4F59AB34}" srcOrd="2" destOrd="0" presId="urn:microsoft.com/office/officeart/2018/2/layout/IconVerticalSolidList"/>
    <dgm:cxn modelId="{6036E49A-CD38-414A-A79C-F34980762624}" type="presParOf" srcId="{E006BACF-6AB9-4232-8CC0-C63B4F59AB34}" destId="{85F16728-5CAB-4825-B0C1-50989ECA5795}" srcOrd="0" destOrd="0" presId="urn:microsoft.com/office/officeart/2018/2/layout/IconVerticalSolidList"/>
    <dgm:cxn modelId="{13301F6A-B2DC-4C60-9DFF-A8DDD93097F3}" type="presParOf" srcId="{E006BACF-6AB9-4232-8CC0-C63B4F59AB34}" destId="{2E293F78-738E-477E-A6D7-D5052B5C1080}" srcOrd="1" destOrd="0" presId="urn:microsoft.com/office/officeart/2018/2/layout/IconVerticalSolidList"/>
    <dgm:cxn modelId="{4DA23096-4601-42DD-9F9D-45601DA1BF90}" type="presParOf" srcId="{E006BACF-6AB9-4232-8CC0-C63B4F59AB34}" destId="{6A676ED8-1B0D-4CBF-9CCB-EB013BEF63FD}" srcOrd="2" destOrd="0" presId="urn:microsoft.com/office/officeart/2018/2/layout/IconVerticalSolidList"/>
    <dgm:cxn modelId="{9660ADE1-586D-4EAA-A835-2C4267188AC1}" type="presParOf" srcId="{E006BACF-6AB9-4232-8CC0-C63B4F59AB34}" destId="{259AA8A1-C5F8-4577-B4DB-249947805AB1}" srcOrd="3" destOrd="0" presId="urn:microsoft.com/office/officeart/2018/2/layout/IconVerticalSolidList"/>
    <dgm:cxn modelId="{B13F9E6F-19FE-48FF-9B32-5BC9BDD65B2E}" type="presParOf" srcId="{C1E469A3-9994-4328-8372-390CEB8BBD68}" destId="{E477E04C-CA47-4A22-93C7-7D79D5B78553}" srcOrd="3" destOrd="0" presId="urn:microsoft.com/office/officeart/2018/2/layout/IconVerticalSolidList"/>
    <dgm:cxn modelId="{8DA7A7A4-C100-4A77-9C33-B326B8A06E6B}" type="presParOf" srcId="{C1E469A3-9994-4328-8372-390CEB8BBD68}" destId="{FF3C5882-B1A8-4438-B7EE-DE19D63E0F30}" srcOrd="4" destOrd="0" presId="urn:microsoft.com/office/officeart/2018/2/layout/IconVerticalSolidList"/>
    <dgm:cxn modelId="{C3B23113-EAE1-4592-A0A3-E619AE79329F}" type="presParOf" srcId="{FF3C5882-B1A8-4438-B7EE-DE19D63E0F30}" destId="{BDE755F9-A05F-42C1-AD7C-309A5D561164}" srcOrd="0" destOrd="0" presId="urn:microsoft.com/office/officeart/2018/2/layout/IconVerticalSolidList"/>
    <dgm:cxn modelId="{19BDF83F-B46C-4B49-B9C2-2ABF90609B01}" type="presParOf" srcId="{FF3C5882-B1A8-4438-B7EE-DE19D63E0F30}" destId="{8F8E2F52-2665-4101-912E-6373CB72EEDB}" srcOrd="1" destOrd="0" presId="urn:microsoft.com/office/officeart/2018/2/layout/IconVerticalSolidList"/>
    <dgm:cxn modelId="{275AD39D-9D01-4DB0-A991-FC35BA0223AA}" type="presParOf" srcId="{FF3C5882-B1A8-4438-B7EE-DE19D63E0F30}" destId="{E1F94154-F7A8-44D8-9FB6-6E72E6D49AFC}" srcOrd="2" destOrd="0" presId="urn:microsoft.com/office/officeart/2018/2/layout/IconVerticalSolidList"/>
    <dgm:cxn modelId="{F506922A-A97B-4D13-A00C-CDBC0AF4433D}" type="presParOf" srcId="{FF3C5882-B1A8-4438-B7EE-DE19D63E0F30}" destId="{F9FB5241-574A-4ED7-8666-8E6EE0EFEA46}" srcOrd="3" destOrd="0" presId="urn:microsoft.com/office/officeart/2018/2/layout/IconVerticalSolidList"/>
    <dgm:cxn modelId="{FE4B703E-C7EB-47F4-B514-402B1BFA5B96}" type="presParOf" srcId="{C1E469A3-9994-4328-8372-390CEB8BBD68}" destId="{E3D0ABF9-4C2D-459C-8DA1-EBAA539DE0B2}" srcOrd="5" destOrd="0" presId="urn:microsoft.com/office/officeart/2018/2/layout/IconVerticalSolidList"/>
    <dgm:cxn modelId="{A8CB8A4E-5386-4FED-8670-59577B8CB8B5}" type="presParOf" srcId="{C1E469A3-9994-4328-8372-390CEB8BBD68}" destId="{011FFC41-8C90-4134-BF2B-17B03E519636}" srcOrd="6" destOrd="0" presId="urn:microsoft.com/office/officeart/2018/2/layout/IconVerticalSolidList"/>
    <dgm:cxn modelId="{FFAA3DC3-C354-4A39-BE54-B6B35EA4B5EE}" type="presParOf" srcId="{011FFC41-8C90-4134-BF2B-17B03E519636}" destId="{CB611FBB-D32C-4E98-9C18-B308DA514C89}" srcOrd="0" destOrd="0" presId="urn:microsoft.com/office/officeart/2018/2/layout/IconVerticalSolidList"/>
    <dgm:cxn modelId="{4A5023AD-F17F-400A-8B0F-12398936C0E7}" type="presParOf" srcId="{011FFC41-8C90-4134-BF2B-17B03E519636}" destId="{ABDFD341-51F8-4576-95E6-90A2381D823C}" srcOrd="1" destOrd="0" presId="urn:microsoft.com/office/officeart/2018/2/layout/IconVerticalSolidList"/>
    <dgm:cxn modelId="{5FFE9602-DDAB-4ABB-A5AE-839AA55AA655}" type="presParOf" srcId="{011FFC41-8C90-4134-BF2B-17B03E519636}" destId="{6BF2BC3D-0D48-4F81-8E6B-A21473BB1538}" srcOrd="2" destOrd="0" presId="urn:microsoft.com/office/officeart/2018/2/layout/IconVerticalSolidList"/>
    <dgm:cxn modelId="{6EC593F9-4DAB-4F62-B9BE-C46089C5AD3F}" type="presParOf" srcId="{011FFC41-8C90-4134-BF2B-17B03E519636}" destId="{F2088E6E-B2E8-4029-8FFE-8422A2398623}" srcOrd="3" destOrd="0" presId="urn:microsoft.com/office/officeart/2018/2/layout/IconVerticalSolidList"/>
    <dgm:cxn modelId="{A32D1AF6-46F0-4D8A-B669-50BBEA1A0B0F}" type="presParOf" srcId="{C1E469A3-9994-4328-8372-390CEB8BBD68}" destId="{8CF97F18-30BE-4EB5-B353-C505F7BB3E68}" srcOrd="7" destOrd="0" presId="urn:microsoft.com/office/officeart/2018/2/layout/IconVerticalSolidList"/>
    <dgm:cxn modelId="{2C61E5C9-5178-413C-8410-A6B96B9E4D71}" type="presParOf" srcId="{C1E469A3-9994-4328-8372-390CEB8BBD68}" destId="{32ED46D1-99D3-4948-BCBD-3E960F33BF49}" srcOrd="8" destOrd="0" presId="urn:microsoft.com/office/officeart/2018/2/layout/IconVerticalSolidList"/>
    <dgm:cxn modelId="{60935CD7-C64E-4DBF-87A4-0D5DD0889C40}" type="presParOf" srcId="{32ED46D1-99D3-4948-BCBD-3E960F33BF49}" destId="{54CFB337-EEAE-4DF7-A281-E39A37FB95E4}" srcOrd="0" destOrd="0" presId="urn:microsoft.com/office/officeart/2018/2/layout/IconVerticalSolidList"/>
    <dgm:cxn modelId="{CCB11D62-6A3B-427B-B1C9-766A097BEF02}" type="presParOf" srcId="{32ED46D1-99D3-4948-BCBD-3E960F33BF49}" destId="{6CA7EECE-6FA2-406C-9460-17181BD912FF}" srcOrd="1" destOrd="0" presId="urn:microsoft.com/office/officeart/2018/2/layout/IconVerticalSolidList"/>
    <dgm:cxn modelId="{8A808638-7EC8-401E-845A-493E503584F2}" type="presParOf" srcId="{32ED46D1-99D3-4948-BCBD-3E960F33BF49}" destId="{2CD03C91-4ECF-412A-B8BA-7A90CB10EC4F}" srcOrd="2" destOrd="0" presId="urn:microsoft.com/office/officeart/2018/2/layout/IconVerticalSolidList"/>
    <dgm:cxn modelId="{8C48FE7C-B3D6-4938-87CB-A9F0A2920E2B}" type="presParOf" srcId="{32ED46D1-99D3-4948-BCBD-3E960F33BF49}" destId="{3DD908F0-A564-40AD-8A3A-604EF1E74704}" srcOrd="3" destOrd="0" presId="urn:microsoft.com/office/officeart/2018/2/layout/IconVerticalSolidList"/>
    <dgm:cxn modelId="{E1E6643A-B499-4077-BCEB-D720ECEEC101}" type="presParOf" srcId="{C1E469A3-9994-4328-8372-390CEB8BBD68}" destId="{779DB126-470A-4AAD-A911-5D027FFB455D}" srcOrd="9" destOrd="0" presId="urn:microsoft.com/office/officeart/2018/2/layout/IconVerticalSolidList"/>
    <dgm:cxn modelId="{A1B3B8ED-D009-49D6-AE2C-EC128B5EFB0D}" type="presParOf" srcId="{C1E469A3-9994-4328-8372-390CEB8BBD68}" destId="{16A7CB1C-AD7B-488E-BC31-C0D3E40C4A49}" srcOrd="10" destOrd="0" presId="urn:microsoft.com/office/officeart/2018/2/layout/IconVerticalSolidList"/>
    <dgm:cxn modelId="{6C5314A7-F8FE-42C4-8CAA-103563CCF2BC}" type="presParOf" srcId="{16A7CB1C-AD7B-488E-BC31-C0D3E40C4A49}" destId="{8BE734DF-E4B6-4076-8188-4E90D817A922}" srcOrd="0" destOrd="0" presId="urn:microsoft.com/office/officeart/2018/2/layout/IconVerticalSolidList"/>
    <dgm:cxn modelId="{A4B4BCED-8DCA-47E8-978A-331A85D1821D}" type="presParOf" srcId="{16A7CB1C-AD7B-488E-BC31-C0D3E40C4A49}" destId="{40C1731D-EC43-4D83-B8BF-0EDE03AA539F}" srcOrd="1" destOrd="0" presId="urn:microsoft.com/office/officeart/2018/2/layout/IconVerticalSolidList"/>
    <dgm:cxn modelId="{6F133858-F80A-4AF8-8A09-CE9D703EAFDB}" type="presParOf" srcId="{16A7CB1C-AD7B-488E-BC31-C0D3E40C4A49}" destId="{17BD8BCD-EC12-48EF-9FC7-04D5DCD64740}" srcOrd="2" destOrd="0" presId="urn:microsoft.com/office/officeart/2018/2/layout/IconVerticalSolidList"/>
    <dgm:cxn modelId="{91EF8738-FB2A-4422-9180-ECF289E36BC9}" type="presParOf" srcId="{16A7CB1C-AD7B-488E-BC31-C0D3E40C4A49}" destId="{EC4069FC-B89A-4434-B778-BD5FBD719D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B8856-719A-468E-BA98-2066B5970017}">
      <dsp:nvSpPr>
        <dsp:cNvPr id="0" name=""/>
        <dsp:cNvSpPr/>
      </dsp:nvSpPr>
      <dsp:spPr>
        <a:xfrm>
          <a:off x="0" y="1479"/>
          <a:ext cx="11523243" cy="6304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0F4F0-53E6-472F-AC5B-B9C4599B9C6D}">
      <dsp:nvSpPr>
        <dsp:cNvPr id="0" name=""/>
        <dsp:cNvSpPr/>
      </dsp:nvSpPr>
      <dsp:spPr>
        <a:xfrm>
          <a:off x="190698" y="143321"/>
          <a:ext cx="346724" cy="346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05A06-B4EE-4DB5-9577-7B61CA4CC707}">
      <dsp:nvSpPr>
        <dsp:cNvPr id="0" name=""/>
        <dsp:cNvSpPr/>
      </dsp:nvSpPr>
      <dsp:spPr>
        <a:xfrm>
          <a:off x="728120" y="1479"/>
          <a:ext cx="10795122" cy="63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8" tIns="66718" rIns="66718" bIns="667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Patient Management</a:t>
          </a:r>
        </a:p>
      </dsp:txBody>
      <dsp:txXfrm>
        <a:off x="728120" y="1479"/>
        <a:ext cx="10795122" cy="630407"/>
      </dsp:txXfrm>
    </dsp:sp>
    <dsp:sp modelId="{85F16728-5CAB-4825-B0C1-50989ECA5795}">
      <dsp:nvSpPr>
        <dsp:cNvPr id="0" name=""/>
        <dsp:cNvSpPr/>
      </dsp:nvSpPr>
      <dsp:spPr>
        <a:xfrm>
          <a:off x="0" y="789489"/>
          <a:ext cx="11523243" cy="6304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93F78-738E-477E-A6D7-D5052B5C1080}">
      <dsp:nvSpPr>
        <dsp:cNvPr id="0" name=""/>
        <dsp:cNvSpPr/>
      </dsp:nvSpPr>
      <dsp:spPr>
        <a:xfrm>
          <a:off x="190698" y="931330"/>
          <a:ext cx="346724" cy="346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AA8A1-C5F8-4577-B4DB-249947805AB1}">
      <dsp:nvSpPr>
        <dsp:cNvPr id="0" name=""/>
        <dsp:cNvSpPr/>
      </dsp:nvSpPr>
      <dsp:spPr>
        <a:xfrm>
          <a:off x="728120" y="789489"/>
          <a:ext cx="10795122" cy="63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8" tIns="66718" rIns="66718" bIns="667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patient records, medical history, and demographic details</a:t>
          </a:r>
        </a:p>
      </dsp:txBody>
      <dsp:txXfrm>
        <a:off x="728120" y="789489"/>
        <a:ext cx="10795122" cy="630407"/>
      </dsp:txXfrm>
    </dsp:sp>
    <dsp:sp modelId="{BDE755F9-A05F-42C1-AD7C-309A5D561164}">
      <dsp:nvSpPr>
        <dsp:cNvPr id="0" name=""/>
        <dsp:cNvSpPr/>
      </dsp:nvSpPr>
      <dsp:spPr>
        <a:xfrm>
          <a:off x="0" y="1577498"/>
          <a:ext cx="11523243" cy="6304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E2F52-2665-4101-912E-6373CB72EEDB}">
      <dsp:nvSpPr>
        <dsp:cNvPr id="0" name=""/>
        <dsp:cNvSpPr/>
      </dsp:nvSpPr>
      <dsp:spPr>
        <a:xfrm>
          <a:off x="190698" y="1719340"/>
          <a:ext cx="346724" cy="346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B5241-574A-4ED7-8666-8E6EE0EFEA46}">
      <dsp:nvSpPr>
        <dsp:cNvPr id="0" name=""/>
        <dsp:cNvSpPr/>
      </dsp:nvSpPr>
      <dsp:spPr>
        <a:xfrm>
          <a:off x="728120" y="1577498"/>
          <a:ext cx="10795122" cy="63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8" tIns="66718" rIns="66718" bIns="667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Maintain a centralized database for easy access</a:t>
          </a:r>
        </a:p>
      </dsp:txBody>
      <dsp:txXfrm>
        <a:off x="728120" y="1577498"/>
        <a:ext cx="10795122" cy="630407"/>
      </dsp:txXfrm>
    </dsp:sp>
    <dsp:sp modelId="{CB611FBB-D32C-4E98-9C18-B308DA514C89}">
      <dsp:nvSpPr>
        <dsp:cNvPr id="0" name=""/>
        <dsp:cNvSpPr/>
      </dsp:nvSpPr>
      <dsp:spPr>
        <a:xfrm>
          <a:off x="0" y="2365508"/>
          <a:ext cx="11523243" cy="6304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FD341-51F8-4576-95E6-90A2381D823C}">
      <dsp:nvSpPr>
        <dsp:cNvPr id="0" name=""/>
        <dsp:cNvSpPr/>
      </dsp:nvSpPr>
      <dsp:spPr>
        <a:xfrm>
          <a:off x="190698" y="2507350"/>
          <a:ext cx="346724" cy="3467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88E6E-B2E8-4029-8FFE-8422A2398623}">
      <dsp:nvSpPr>
        <dsp:cNvPr id="0" name=""/>
        <dsp:cNvSpPr/>
      </dsp:nvSpPr>
      <dsp:spPr>
        <a:xfrm>
          <a:off x="728120" y="2365508"/>
          <a:ext cx="10795122" cy="63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8" tIns="66718" rIns="66718" bIns="667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Appointment Scheduling</a:t>
          </a:r>
        </a:p>
      </dsp:txBody>
      <dsp:txXfrm>
        <a:off x="728120" y="2365508"/>
        <a:ext cx="10795122" cy="630407"/>
      </dsp:txXfrm>
    </dsp:sp>
    <dsp:sp modelId="{54CFB337-EEAE-4DF7-A281-E39A37FB95E4}">
      <dsp:nvSpPr>
        <dsp:cNvPr id="0" name=""/>
        <dsp:cNvSpPr/>
      </dsp:nvSpPr>
      <dsp:spPr>
        <a:xfrm>
          <a:off x="0" y="3153518"/>
          <a:ext cx="11523243" cy="6304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7EECE-6FA2-406C-9460-17181BD912FF}">
      <dsp:nvSpPr>
        <dsp:cNvPr id="0" name=""/>
        <dsp:cNvSpPr/>
      </dsp:nvSpPr>
      <dsp:spPr>
        <a:xfrm>
          <a:off x="190698" y="3295359"/>
          <a:ext cx="346724" cy="3467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908F0-A564-40AD-8A3A-604EF1E74704}">
      <dsp:nvSpPr>
        <dsp:cNvPr id="0" name=""/>
        <dsp:cNvSpPr/>
      </dsp:nvSpPr>
      <dsp:spPr>
        <a:xfrm>
          <a:off x="728120" y="3153518"/>
          <a:ext cx="10795122" cy="63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8" tIns="66718" rIns="66718" bIns="667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Keep track of doctor information, specializations, and availability</a:t>
          </a:r>
        </a:p>
      </dsp:txBody>
      <dsp:txXfrm>
        <a:off x="728120" y="3153518"/>
        <a:ext cx="10795122" cy="630407"/>
      </dsp:txXfrm>
    </dsp:sp>
    <dsp:sp modelId="{8BE734DF-E4B6-4076-8188-4E90D817A922}">
      <dsp:nvSpPr>
        <dsp:cNvPr id="0" name=""/>
        <dsp:cNvSpPr/>
      </dsp:nvSpPr>
      <dsp:spPr>
        <a:xfrm>
          <a:off x="0" y="3941527"/>
          <a:ext cx="11523243" cy="6304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1731D-EC43-4D83-B8BF-0EDE03AA539F}">
      <dsp:nvSpPr>
        <dsp:cNvPr id="0" name=""/>
        <dsp:cNvSpPr/>
      </dsp:nvSpPr>
      <dsp:spPr>
        <a:xfrm>
          <a:off x="190698" y="4083369"/>
          <a:ext cx="346724" cy="3467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069FC-B89A-4434-B778-BD5FBD719D5B}">
      <dsp:nvSpPr>
        <dsp:cNvPr id="0" name=""/>
        <dsp:cNvSpPr/>
      </dsp:nvSpPr>
      <dsp:spPr>
        <a:xfrm>
          <a:off x="728120" y="3941527"/>
          <a:ext cx="10795122" cy="63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8" tIns="66718" rIns="66718" bIns="667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Billing and Invoicing</a:t>
          </a:r>
        </a:p>
      </dsp:txBody>
      <dsp:txXfrm>
        <a:off x="728120" y="3941527"/>
        <a:ext cx="10795122" cy="630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4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4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7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5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6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1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8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2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9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310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770CFE-E5C8-64A0-BB82-0DCAD3DE6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4612" r="9091" b="153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843387" cy="2971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Hospital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45177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n abstract design with lines and financial symbols">
            <a:extLst>
              <a:ext uri="{FF2B5EF4-FFF2-40B4-BE49-F238E27FC236}">
                <a16:creationId xmlns:a16="http://schemas.microsoft.com/office/drawing/2014/main" id="{DA8D510D-F99C-AC79-8D51-101F18DF1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7257" r="15978"/>
          <a:stretch/>
        </p:blipFill>
        <p:spPr>
          <a:xfrm>
            <a:off x="1" y="10"/>
            <a:ext cx="6885325" cy="6857990"/>
          </a:xfrm>
          <a:custGeom>
            <a:avLst/>
            <a:gdLst/>
            <a:ahLst/>
            <a:cxnLst/>
            <a:rect l="l" t="t" r="r" b="b"/>
            <a:pathLst>
              <a:path w="6885325" h="6858000">
                <a:moveTo>
                  <a:pt x="6885325" y="0"/>
                </a:moveTo>
                <a:lnTo>
                  <a:pt x="874733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887530" y="733176"/>
            <a:ext cx="3497580" cy="1958340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Tools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51828" y="2189645"/>
            <a:ext cx="6473548" cy="3755394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lvl="0" indent="-457200">
              <a:buAutoNum type="arabicPeriod"/>
            </a:pPr>
            <a:r>
              <a:rPr lang="en-US" sz="2800" dirty="0"/>
              <a:t>Integrated Development Environment : Code::Blocks, Visual Studio, or any C++ IDE</a:t>
            </a:r>
          </a:p>
          <a:p>
            <a:pPr marL="457200" lvl="0" indent="-457200">
              <a:buAutoNum type="arabicPeriod"/>
            </a:pPr>
            <a:r>
              <a:rPr lang="en-US" sz="2800" dirty="0"/>
              <a:t>Database: SQLite or MySQL</a:t>
            </a:r>
          </a:p>
          <a:p>
            <a:pPr marL="457200" lvl="0" indent="-457200">
              <a:buAutoNum type="arabicPeriod"/>
            </a:pPr>
            <a:r>
              <a:rPr lang="en-US" sz="2800" dirty="0"/>
              <a:t>Documentation: Doxygen or Markdown</a:t>
            </a:r>
          </a:p>
        </p:txBody>
      </p:sp>
    </p:spTree>
    <p:extLst>
      <p:ext uri="{BB962C8B-B14F-4D97-AF65-F5344CB8AC3E}">
        <p14:creationId xmlns:p14="http://schemas.microsoft.com/office/powerpoint/2010/main" val="357996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9870" y="2360783"/>
            <a:ext cx="8690906" cy="38401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800" dirty="0"/>
              <a:t>Comprehensive software application for hospital administration</a:t>
            </a:r>
          </a:p>
          <a:p>
            <a:pPr lvl="0"/>
            <a:r>
              <a:rPr lang="en-US" sz="2800" dirty="0"/>
              <a:t>Streamline patient records, appointments, and medical inventory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84209" y="168446"/>
            <a:ext cx="5920740" cy="136089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46690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sk with stethoscope and computer keyboard">
            <a:extLst>
              <a:ext uri="{FF2B5EF4-FFF2-40B4-BE49-F238E27FC236}">
                <a16:creationId xmlns:a16="http://schemas.microsoft.com/office/drawing/2014/main" id="{624991A3-6C9C-A0B4-9CED-0132E3423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3" r="4" b="4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84209" y="96560"/>
            <a:ext cx="5920740" cy="1360898"/>
          </a:xfrm>
        </p:spPr>
        <p:txBody>
          <a:bodyPr>
            <a:normAutofit/>
          </a:bodyPr>
          <a:lstStyle/>
          <a:p>
            <a:r>
              <a:rPr lang="en-US" sz="4400"/>
              <a:t>Features</a:t>
            </a:r>
            <a:endParaRPr lang="en-US" sz="4400" dirty="0"/>
          </a:p>
        </p:txBody>
      </p:sp>
      <p:graphicFrame>
        <p:nvGraphicFramePr>
          <p:cNvPr id="8" name="Content Placeholder">
            <a:extLst>
              <a:ext uri="{FF2B5EF4-FFF2-40B4-BE49-F238E27FC236}">
                <a16:creationId xmlns:a16="http://schemas.microsoft.com/office/drawing/2014/main" id="{14F8EFFC-E1B2-F218-838E-0FEF6ABE15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7871" y="2590822"/>
          <a:ext cx="11523243" cy="4573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704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64B8856-719A-468E-BA98-2066B597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564B8856-719A-468E-BA98-2066B59700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0B0F4F0-53E6-472F-AC5B-B9C4599B9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90B0F4F0-53E6-472F-AC5B-B9C4599B9C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6805A06-B4EE-4DB5-9577-7B61CA4CC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F6805A06-B4EE-4DB5-9577-7B61CA4CC7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E293F78-738E-477E-A6D7-D5052B5C1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2E293F78-738E-477E-A6D7-D5052B5C10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5F16728-5CAB-4825-B0C1-50989ECA5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85F16728-5CAB-4825-B0C1-50989ECA5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59AA8A1-C5F8-4577-B4DB-249947805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259AA8A1-C5F8-4577-B4DB-249947805A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DE755F9-A05F-42C1-AD7C-309A5D5611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BDE755F9-A05F-42C1-AD7C-309A5D5611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8E2F52-2665-4101-912E-6373CB72E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F8E2F52-2665-4101-912E-6373CB72EE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9FB5241-574A-4ED7-8666-8E6EE0EFEA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F9FB5241-574A-4ED7-8666-8E6EE0EFEA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B611FBB-D32C-4E98-9C18-B308DA514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CB611FBB-D32C-4E98-9C18-B308DA514C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BDFD341-51F8-4576-95E6-90A2381D82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ABDFD341-51F8-4576-95E6-90A2381D82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2088E6E-B2E8-4029-8FFE-8422A2398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F2088E6E-B2E8-4029-8FFE-8422A23986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CA7EECE-6FA2-406C-9460-17181BD91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graphicEl>
                                              <a:dgm id="{6CA7EECE-6FA2-406C-9460-17181BD912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4CFB337-EEAE-4DF7-A281-E39A37FB9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graphicEl>
                                              <a:dgm id="{54CFB337-EEAE-4DF7-A281-E39A37FB9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D908F0-A564-40AD-8A3A-604EF1E74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graphicEl>
                                              <a:dgm id="{3DD908F0-A564-40AD-8A3A-604EF1E747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0C1731D-EC43-4D83-B8BF-0EDE03AA5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graphicEl>
                                              <a:dgm id="{40C1731D-EC43-4D83-B8BF-0EDE03AA53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BE734DF-E4B6-4076-8188-4E90D817A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dgm id="{8BE734DF-E4B6-4076-8188-4E90D817A9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4069FC-B89A-4434-B778-BD5FBD719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dgm id="{EC4069FC-B89A-4434-B778-BD5FBD719D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ose-up unopened pill packets">
            <a:extLst>
              <a:ext uri="{FF2B5EF4-FFF2-40B4-BE49-F238E27FC236}">
                <a16:creationId xmlns:a16="http://schemas.microsoft.com/office/drawing/2014/main" id="{937BC0C2-B73E-4D02-41D8-4F79008ABB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224" b="72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pPr marL="305435" lvl="0" indent="-305435">
              <a:buClr>
                <a:srgbClr val="487BB5"/>
              </a:buClr>
            </a:pPr>
            <a:r>
              <a:rPr lang="en-US" sz="2400" dirty="0"/>
              <a:t>Automate billing and invoicing processes for medical services</a:t>
            </a:r>
          </a:p>
          <a:p>
            <a:pPr marL="305435" lvl="0" indent="-305435">
              <a:buClr>
                <a:srgbClr val="487BB5"/>
              </a:buClr>
            </a:pPr>
            <a:r>
              <a:rPr lang="en-US" sz="2400" dirty="0"/>
              <a:t>Generate itemized bills for accurate patient billing</a:t>
            </a:r>
          </a:p>
          <a:p>
            <a:pPr marL="305435" lvl="0" indent="-305435">
              <a:buClr>
                <a:srgbClr val="487BB5"/>
              </a:buClr>
            </a:pPr>
            <a:r>
              <a:rPr lang="en-US" sz="2400" dirty="0"/>
              <a:t>Manage hospital inventory, including medicines, medical equipment, and consumables</a:t>
            </a:r>
          </a:p>
          <a:p>
            <a:pPr marL="305435" lvl="0" indent="-305435">
              <a:buClr>
                <a:srgbClr val="487BB5"/>
              </a:buClr>
            </a:pPr>
            <a:r>
              <a:rPr lang="en-US" sz="2400" dirty="0"/>
              <a:t>Track stock levels and restock notifications</a:t>
            </a:r>
          </a:p>
          <a:p>
            <a:pPr marL="305435" lvl="0" indent="-305435">
              <a:buClr>
                <a:srgbClr val="487BB5"/>
              </a:buClr>
            </a:pPr>
            <a:r>
              <a:rPr lang="en-US" sz="2400" dirty="0"/>
              <a:t>Ensure data security and restrict access to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02114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19D01B-E306-486F-A44A-E1BEE6B8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Conclusion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ECE2A1-BE02-45E8-80D2-40668675E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B00F21-D7A1-4DBD-B786-86D98FF33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971E3D-EBA2-4F5A-BA90-F41CC7B48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CED36D-BAED-48CA-A871-F98A33054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 descr="Desk with stethoscope and computer keyboard">
            <a:extLst>
              <a:ext uri="{FF2B5EF4-FFF2-40B4-BE49-F238E27FC236}">
                <a16:creationId xmlns:a16="http://schemas.microsoft.com/office/drawing/2014/main" id="{28751E98-428D-157F-240B-B0F7D65C5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52" r="1379" b="-2"/>
          <a:stretch/>
        </p:blipFill>
        <p:spPr>
          <a:xfrm>
            <a:off x="448732" y="600075"/>
            <a:ext cx="3683001" cy="5775325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382726" y="1896533"/>
            <a:ext cx="7225074" cy="3962266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Hospital Management System offers an integrated solution for efficient hospital administration</a:t>
            </a:r>
            <a:endParaRPr lang="en-US" dirty="0"/>
          </a:p>
          <a:p>
            <a:pPr lvl="0"/>
            <a:r>
              <a:rPr lang="en-US" sz="2800" dirty="0"/>
              <a:t>Features include patient management, appointment scheduling, billing and invoicing, and medical inventory control</a:t>
            </a:r>
            <a:endParaRPr lang="en-US" dirty="0"/>
          </a:p>
          <a:p>
            <a:pPr lvl="0"/>
            <a:r>
              <a:rPr lang="en-US" sz="2800" dirty="0"/>
              <a:t>Enhance patient care, improve operational efficiency, and optimize resource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6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Hospital Management System</vt:lpstr>
      <vt:lpstr>Tools</vt:lpstr>
      <vt:lpstr>Project Description</vt:lpstr>
      <vt:lpstr>Features</vt:lpstr>
      <vt:lpstr>Features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Nahid Hasan Arif</cp:lastModifiedBy>
  <cp:revision>79</cp:revision>
  <dcterms:created xsi:type="dcterms:W3CDTF">2023-08-05T18:57:41Z</dcterms:created>
  <dcterms:modified xsi:type="dcterms:W3CDTF">2023-08-05T20:19:06Z</dcterms:modified>
</cp:coreProperties>
</file>