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6" autoAdjust="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10A0-1AB9-9641-EE29-CD1BEAECD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2579A-0CEA-AACD-A817-75CDC1B3B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9F3A-F490-986A-B07C-6C103183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BD-E98E-410C-BDAD-5EDDA56E7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3087-7B49-CB5C-0696-887C4773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30F4-8FD3-A7B8-1513-600FF25A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CC2E-E9E6-4FE8-8F6E-3D795AB7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B620-EF8C-81AD-0C55-554099C6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75D78-3715-5061-743E-6A999354A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23597-29E0-666F-4C4F-A4DBD2C7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BD-E98E-410C-BDAD-5EDDA56E7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B8355-258D-3D9A-65DD-B1FF439E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9C47-158A-F90E-0C02-74B61C0F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CC2E-E9E6-4FE8-8F6E-3D795AB7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0046D-000F-F706-7873-A7FC18F01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656BA-26F2-BB87-94DE-2D08F0084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31627-6440-BEFC-8679-06C623AF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BD-E98E-410C-BDAD-5EDDA56E7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5470E-3788-CAD9-D165-E9AB7802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B98EA-4A70-EB26-9FEC-D310FF7F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CC2E-E9E6-4FE8-8F6E-3D795AB7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1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5334-5DF2-D448-1FA6-4F70F8F6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1A66-C15D-8A08-808D-DEBE121B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2D5B-555A-86B0-6B48-321A0168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BD-E98E-410C-BDAD-5EDDA56E7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82148-41A1-2E7D-8286-8083720C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B7D74-6A5C-C6F7-B382-CCC82201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CC2E-E9E6-4FE8-8F6E-3D795AB7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4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4D70-22C9-5650-BB9D-6B63F294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8EE5-42E9-5CC0-CD72-7B48D21B4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67F0D-A005-6F44-0E15-066B1348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BD-E98E-410C-BDAD-5EDDA56E7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1487-8A88-E3DB-E0AB-563DE2D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0CA56-838B-DFE9-F275-44C816F4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CC2E-E9E6-4FE8-8F6E-3D795AB7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6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6B26-39F2-2DCE-4101-FECC0772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B309-30E7-F6DE-4729-BF3FAB6AE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C5F29-BB96-E5F9-559A-09DC99DDC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1DE7B-015B-A1B7-F1EC-88698303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BD-E98E-410C-BDAD-5EDDA56E7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22541-2BEA-B6B6-3293-D669C73D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5357C-047E-EA38-768D-36641609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CC2E-E9E6-4FE8-8F6E-3D795AB7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0654-6856-FFEE-05C5-A491A0F0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A6285-7519-A6D3-7CE3-4746548DA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249CE-8806-1339-61D0-2874455BC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0EC0C-1D8F-1003-77F2-58441935D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5EFD7-9B32-2AE3-B4AA-0C19B59C7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1ACB2-3503-4B35-2994-0402D805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BD-E98E-410C-BDAD-5EDDA56E7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5DEE0-3E9D-B58D-2812-32C1EDB9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82DC1-D08F-4DC9-B635-B08C7092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CC2E-E9E6-4FE8-8F6E-3D795AB7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BFE-EF2F-75D4-B5EF-D5710B33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14513-9FE0-FB40-963A-E4BACC9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BD-E98E-410C-BDAD-5EDDA56E7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1D9F4-D138-0730-4495-74EFDB6C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17D0E-CF04-C72F-A28A-8EABE4CC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CC2E-E9E6-4FE8-8F6E-3D795AB7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1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9C927-1CE2-961D-4D42-5BE2832D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BD-E98E-410C-BDAD-5EDDA56E7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F384E-D121-60AC-0A72-621575CD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5B206-757F-97C6-50B0-2B154C01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CC2E-E9E6-4FE8-8F6E-3D795AB7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3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C401-B821-2D9E-7F8D-02D55593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A9AC-E360-56FE-B8CB-A8F4C5CDC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F93FE-FE0F-D8D0-983B-F47F8B94A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E2F3D-C8C1-8128-6D89-C7303F7D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BD-E98E-410C-BDAD-5EDDA56E7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E1212-EBAC-27C9-4E9B-6F62B272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48171-999D-AB53-952D-9A9C557E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CC2E-E9E6-4FE8-8F6E-3D795AB7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7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392C-C260-A247-D7C1-F702FBBB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B0982-A424-17E6-1E7A-65694B71A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43F15-7AC5-3086-5F8C-B74B7CCF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0FD10-30E2-962E-7124-4B5B2B48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BD-E98E-410C-BDAD-5EDDA56E7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32152-8B65-02D6-578C-E80816F2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D121-E910-287D-AD16-D676180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CC2E-E9E6-4FE8-8F6E-3D795AB7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FF452-FBDB-A69B-BC91-A3322C9D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3803F-BCB3-E46A-8865-BB402AEC8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F22E-EAE5-D1DB-E4B3-E0202C575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7ABD-E98E-410C-BDAD-5EDDA56E721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D3555-725C-7454-2441-83B36419F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6F808-368D-53B8-1EC1-FC9B42C8F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CC2E-E9E6-4FE8-8F6E-3D795AB7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7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nviethungpv/Coffe_Manage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7A1E-48E0-17FA-EFD2-1FD5F21D6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262062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b="1" dirty="0"/>
              <a:t>PHẦN MỀM</a:t>
            </a:r>
            <a:br>
              <a:rPr lang="en-US" sz="5000" b="1" dirty="0"/>
            </a:br>
            <a:r>
              <a:rPr lang="en-US" sz="5000" b="1" dirty="0"/>
              <a:t>QUẢN LÝ QUÁN CÀ PHÊ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61BE7-B82E-1231-40F4-D749ED8A9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087813"/>
            <a:ext cx="9144000" cy="1655762"/>
          </a:xfrm>
        </p:spPr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10 – CNTT4 K61</a:t>
            </a:r>
          </a:p>
        </p:txBody>
      </p:sp>
    </p:spTree>
    <p:extLst>
      <p:ext uri="{BB962C8B-B14F-4D97-AF65-F5344CB8AC3E}">
        <p14:creationId xmlns:p14="http://schemas.microsoft.com/office/powerpoint/2010/main" val="277247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2B4C-4154-E14A-8CC3-9C7ADBA8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955675"/>
            <a:ext cx="3248025" cy="1325563"/>
          </a:xfrm>
        </p:spPr>
        <p:txBody>
          <a:bodyPr/>
          <a:lstStyle/>
          <a:p>
            <a:r>
              <a:rPr lang="en-US" b="1" dirty="0"/>
              <a:t>THÀNH VIÊN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D042-2515-A891-7836-F29ACEB4B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2419349"/>
            <a:ext cx="5238750" cy="2724151"/>
          </a:xfrm>
        </p:spPr>
        <p:txBody>
          <a:bodyPr>
            <a:normAutofit fontScale="55000" lnSpcReduction="20000"/>
          </a:bodyPr>
          <a:lstStyle/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0" dirty="0" err="1">
                <a:effectLst/>
                <a:ea typeface="Times New Roman" panose="02020603050405020304" pitchFamily="18" charset="0"/>
              </a:rPr>
              <a:t>Ninh</a:t>
            </a:r>
            <a:r>
              <a:rPr lang="en-US" sz="55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5500" dirty="0" err="1">
                <a:effectLst/>
                <a:ea typeface="Times New Roman" panose="02020603050405020304" pitchFamily="18" charset="0"/>
              </a:rPr>
              <a:t>Hoàng</a:t>
            </a:r>
            <a:r>
              <a:rPr lang="en-US" sz="5500" dirty="0">
                <a:effectLst/>
                <a:ea typeface="Times New Roman" panose="02020603050405020304" pitchFamily="18" charset="0"/>
              </a:rPr>
              <a:t> Long - 201200207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0" dirty="0" err="1">
                <a:effectLst/>
                <a:ea typeface="Times New Roman" panose="02020603050405020304" pitchFamily="18" charset="0"/>
              </a:rPr>
              <a:t>Nguyễn</a:t>
            </a:r>
            <a:r>
              <a:rPr lang="en-US" sz="55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5500" dirty="0" err="1">
                <a:effectLst/>
                <a:ea typeface="Times New Roman" panose="02020603050405020304" pitchFamily="18" charset="0"/>
              </a:rPr>
              <a:t>Hữu</a:t>
            </a:r>
            <a:r>
              <a:rPr lang="en-US" sz="55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5500" dirty="0" err="1">
                <a:effectLst/>
                <a:ea typeface="Times New Roman" panose="02020603050405020304" pitchFamily="18" charset="0"/>
              </a:rPr>
              <a:t>Bút</a:t>
            </a:r>
            <a:r>
              <a:rPr lang="en-US" sz="5500" dirty="0">
                <a:effectLst/>
                <a:ea typeface="Times New Roman" panose="02020603050405020304" pitchFamily="18" charset="0"/>
              </a:rPr>
              <a:t> - 201200034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0" dirty="0">
                <a:effectLst/>
                <a:ea typeface="Times New Roman" panose="02020603050405020304" pitchFamily="18" charset="0"/>
              </a:rPr>
              <a:t>Trần Minh Tú - 201210384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0" dirty="0">
                <a:effectLst/>
                <a:ea typeface="Times New Roman" panose="02020603050405020304" pitchFamily="18" charset="0"/>
              </a:rPr>
              <a:t>La </a:t>
            </a:r>
            <a:r>
              <a:rPr lang="en-US" sz="5500" dirty="0" err="1">
                <a:effectLst/>
                <a:ea typeface="Times New Roman" panose="02020603050405020304" pitchFamily="18" charset="0"/>
              </a:rPr>
              <a:t>Cảnh</a:t>
            </a:r>
            <a:r>
              <a:rPr lang="en-US" sz="55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5500" dirty="0" err="1">
                <a:effectLst/>
                <a:ea typeface="Times New Roman" panose="02020603050405020304" pitchFamily="18" charset="0"/>
              </a:rPr>
              <a:t>Kỳ</a:t>
            </a:r>
            <a:r>
              <a:rPr lang="en-US" sz="5500" dirty="0">
                <a:effectLst/>
                <a:ea typeface="Times New Roman" panose="02020603050405020304" pitchFamily="18" charset="0"/>
              </a:rPr>
              <a:t> - 201200194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0" dirty="0">
                <a:effectLst/>
                <a:ea typeface="Times New Roman" panose="02020603050405020304" pitchFamily="18" charset="0"/>
              </a:rPr>
              <a:t>Trần Việt Hưng – 201200167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5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9FCC-CF28-51A7-0304-52635904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450" y="1403350"/>
            <a:ext cx="2762250" cy="1325563"/>
          </a:xfrm>
        </p:spPr>
        <p:txBody>
          <a:bodyPr/>
          <a:lstStyle/>
          <a:p>
            <a:r>
              <a:rPr lang="en-US" b="1" dirty="0"/>
              <a:t>MỤC TIÊU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C798-91B8-9599-D039-704FBD6C5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037" y="2728913"/>
            <a:ext cx="7077075" cy="4351338"/>
          </a:xfrm>
        </p:spPr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8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FE0253-23E7-A4BA-854E-7BC32D5D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550" y="0"/>
            <a:ext cx="3114675" cy="1325563"/>
          </a:xfrm>
        </p:spPr>
        <p:txBody>
          <a:bodyPr/>
          <a:lstStyle/>
          <a:p>
            <a:r>
              <a:rPr lang="en-US" b="1" dirty="0"/>
              <a:t>CHỨC NĂNG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E05A9-1157-75DD-E03B-A22DC0727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90638"/>
            <a:ext cx="4838700" cy="524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8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14DB-7F91-36E0-4C82-FC4E2AD1A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650" y="2278062"/>
            <a:ext cx="6686550" cy="4281488"/>
          </a:xfrm>
        </p:spPr>
        <p:txBody>
          <a:bodyPr>
            <a:normAutofit/>
          </a:bodyPr>
          <a:lstStyle/>
          <a:p>
            <a:r>
              <a:rPr lang="en-US" sz="3000" dirty="0" err="1"/>
              <a:t>Ngôn</a:t>
            </a:r>
            <a:r>
              <a:rPr lang="en-US" sz="3000" dirty="0"/>
              <a:t> </a:t>
            </a:r>
            <a:r>
              <a:rPr lang="en-US" sz="3000" dirty="0" err="1"/>
              <a:t>ngữ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: C#, T-SQL</a:t>
            </a:r>
          </a:p>
          <a:p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cụ</a:t>
            </a:r>
            <a:r>
              <a:rPr lang="en-US" sz="3000" dirty="0"/>
              <a:t>:</a:t>
            </a:r>
          </a:p>
          <a:p>
            <a:pPr lvl="1"/>
            <a:r>
              <a:rPr lang="en-US" sz="3000" dirty="0"/>
              <a:t>IDE </a:t>
            </a:r>
            <a:r>
              <a:rPr lang="en-US" sz="3000"/>
              <a:t>Microsoft Visual Studio</a:t>
            </a:r>
            <a:endParaRPr lang="en-US" sz="3000" dirty="0"/>
          </a:p>
          <a:p>
            <a:pPr lvl="1"/>
            <a:r>
              <a:rPr lang="en-US" sz="3000" dirty="0"/>
              <a:t>SQL Server</a:t>
            </a:r>
          </a:p>
          <a:p>
            <a:pPr lvl="1"/>
            <a:r>
              <a:rPr lang="en-US" sz="3000" dirty="0" err="1"/>
              <a:t>Thư</a:t>
            </a:r>
            <a:r>
              <a:rPr lang="en-US" sz="3000" dirty="0"/>
              <a:t> </a:t>
            </a:r>
            <a:r>
              <a:rPr lang="en-US" sz="3000" dirty="0" err="1"/>
              <a:t>viện</a:t>
            </a:r>
            <a:r>
              <a:rPr lang="en-US" sz="3000" dirty="0"/>
              <a:t> </a:t>
            </a:r>
            <a:r>
              <a:rPr lang="en-US" sz="3000" dirty="0" err="1"/>
              <a:t>hỗ</a:t>
            </a:r>
            <a:r>
              <a:rPr lang="en-US" sz="3000" dirty="0"/>
              <a:t> </a:t>
            </a:r>
            <a:r>
              <a:rPr lang="en-US" sz="3000" dirty="0" err="1"/>
              <a:t>trợ</a:t>
            </a:r>
            <a:r>
              <a:rPr lang="en-US" sz="3000" dirty="0"/>
              <a:t> </a:t>
            </a:r>
            <a:r>
              <a:rPr lang="en-US" sz="3000" dirty="0" err="1"/>
              <a:t>đồ</a:t>
            </a:r>
            <a:r>
              <a:rPr lang="en-US" sz="3000" dirty="0"/>
              <a:t> </a:t>
            </a:r>
            <a:r>
              <a:rPr lang="en-US" sz="3000" dirty="0" err="1"/>
              <a:t>hoạ</a:t>
            </a:r>
            <a:r>
              <a:rPr lang="en-US" sz="3000" dirty="0"/>
              <a:t> DevExpress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63F465-9E8A-79A8-B5FC-C51295F3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831850"/>
            <a:ext cx="2762250" cy="1325563"/>
          </a:xfrm>
        </p:spPr>
        <p:txBody>
          <a:bodyPr/>
          <a:lstStyle/>
          <a:p>
            <a:r>
              <a:rPr lang="en-US" b="1" dirty="0"/>
              <a:t>THỰC HIỆN</a:t>
            </a:r>
          </a:p>
        </p:txBody>
      </p:sp>
    </p:spTree>
    <p:extLst>
      <p:ext uri="{BB962C8B-B14F-4D97-AF65-F5344CB8AC3E}">
        <p14:creationId xmlns:p14="http://schemas.microsoft.com/office/powerpoint/2010/main" val="330504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EB35A9-71AE-123A-4F54-62A00A53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899" y="2536825"/>
            <a:ext cx="4886326" cy="1473199"/>
          </a:xfrm>
        </p:spPr>
        <p:txBody>
          <a:bodyPr>
            <a:normAutofit/>
          </a:bodyPr>
          <a:lstStyle/>
          <a:p>
            <a:r>
              <a:rPr lang="en-US" b="1" dirty="0"/>
              <a:t>DEMO PHẦN MỀM</a:t>
            </a:r>
          </a:p>
        </p:txBody>
      </p:sp>
    </p:spTree>
    <p:extLst>
      <p:ext uri="{BB962C8B-B14F-4D97-AF65-F5344CB8AC3E}">
        <p14:creationId xmlns:p14="http://schemas.microsoft.com/office/powerpoint/2010/main" val="118759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D64160-EE85-DF51-F882-FB583F8C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575" y="1784350"/>
            <a:ext cx="3571876" cy="1325563"/>
          </a:xfrm>
        </p:spPr>
        <p:txBody>
          <a:bodyPr/>
          <a:lstStyle/>
          <a:p>
            <a:r>
              <a:rPr lang="en-US" b="1" dirty="0"/>
              <a:t>SOURCE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F930B-708B-5AD0-186C-4C8BD89D6028}"/>
              </a:ext>
            </a:extLst>
          </p:cNvPr>
          <p:cNvSpPr txBox="1"/>
          <p:nvPr/>
        </p:nvSpPr>
        <p:spPr>
          <a:xfrm>
            <a:off x="4638675" y="3190473"/>
            <a:ext cx="792479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hlinkClick r:id="rId2"/>
              </a:rPr>
              <a:t>https://github.com/tranviethungpv/Coffe_Management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1808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371437-BCF8-B014-439B-A532EF9D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2306637"/>
            <a:ext cx="6543675" cy="1960563"/>
          </a:xfrm>
        </p:spPr>
        <p:txBody>
          <a:bodyPr>
            <a:normAutofit/>
          </a:bodyPr>
          <a:lstStyle/>
          <a:p>
            <a:r>
              <a:rPr lang="en-US" b="1" dirty="0"/>
              <a:t>Thanks for watching ❤️💕</a:t>
            </a:r>
          </a:p>
        </p:txBody>
      </p:sp>
    </p:spTree>
    <p:extLst>
      <p:ext uri="{BB962C8B-B14F-4D97-AF65-F5344CB8AC3E}">
        <p14:creationId xmlns:p14="http://schemas.microsoft.com/office/powerpoint/2010/main" val="398891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PHẦN MỀM QUẢN LÝ QUÁN CÀ PHÊ</vt:lpstr>
      <vt:lpstr>THÀNH VIÊN</vt:lpstr>
      <vt:lpstr>MỤC TIÊU</vt:lpstr>
      <vt:lpstr>CHỨC NĂNG</vt:lpstr>
      <vt:lpstr>THỰC HIỆN</vt:lpstr>
      <vt:lpstr>DEMO PHẦN MỀM</vt:lpstr>
      <vt:lpstr>SOURCE CODE</vt:lpstr>
      <vt:lpstr>Thanks for watching ❤️💕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QUÁN CÀ PHÊ</dc:title>
  <dc:creator>Việt Hưng Trần</dc:creator>
  <cp:lastModifiedBy>Việt Hưng Trần</cp:lastModifiedBy>
  <cp:revision>13</cp:revision>
  <dcterms:created xsi:type="dcterms:W3CDTF">2022-11-21T22:28:58Z</dcterms:created>
  <dcterms:modified xsi:type="dcterms:W3CDTF">2022-11-21T22:56:32Z</dcterms:modified>
</cp:coreProperties>
</file>