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8"/>
  </p:notesMasterIdLst>
  <p:sldIdLst>
    <p:sldId id="257" r:id="rId2"/>
    <p:sldId id="258" r:id="rId3"/>
    <p:sldId id="264" r:id="rId4"/>
    <p:sldId id="284" r:id="rId5"/>
    <p:sldId id="266" r:id="rId6"/>
    <p:sldId id="275" r:id="rId7"/>
    <p:sldId id="273" r:id="rId8"/>
    <p:sldId id="274" r:id="rId9"/>
    <p:sldId id="276" r:id="rId10"/>
    <p:sldId id="278" r:id="rId11"/>
    <p:sldId id="280" r:id="rId12"/>
    <p:sldId id="281" r:id="rId13"/>
    <p:sldId id="270" r:id="rId14"/>
    <p:sldId id="282" r:id="rId15"/>
    <p:sldId id="283" r:id="rId16"/>
    <p:sldId id="269" r:id="rId17"/>
  </p:sldIdLst>
  <p:sldSz cx="12192000" cy="6858000"/>
  <p:notesSz cx="6858000" cy="9144000"/>
  <p:embeddedFontLst>
    <p:embeddedFont>
      <p:font typeface="나눔스퀘어 Bold" panose="020B0600000101010101" pitchFamily="50" charset="-127"/>
      <p:bold r:id="rId19"/>
    </p:embeddedFont>
    <p:embeddedFont>
      <p:font typeface="나눔스퀘어 ExtraBold" panose="020B0600000101010101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JetBrains Mono" panose="02000009000000000000" pitchFamily="49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ABD"/>
    <a:srgbClr val="634EEA"/>
    <a:srgbClr val="00002F"/>
    <a:srgbClr val="8D85BD"/>
    <a:srgbClr val="BDBDFF"/>
    <a:srgbClr val="E188FF"/>
    <a:srgbClr val="FFFFFF"/>
    <a:srgbClr val="E1BDFF"/>
    <a:srgbClr val="D0CECE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6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2988" y="2447473"/>
            <a:ext cx="5186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잡다한 이야기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2024.01.17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0361" y="437393"/>
            <a:ext cx="105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3823" y="100692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얕은 복사 특징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8402D5-CEC1-A903-F9A1-0048CB659FDE}"/>
              </a:ext>
            </a:extLst>
          </p:cNvPr>
          <p:cNvGrpSpPr/>
          <p:nvPr/>
        </p:nvGrpSpPr>
        <p:grpSpPr>
          <a:xfrm>
            <a:off x="2636555" y="2263571"/>
            <a:ext cx="6918890" cy="2330857"/>
            <a:chOff x="2605689" y="2298405"/>
            <a:chExt cx="6918890" cy="23308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91F6EA-42DE-5974-D5E7-2321EFBE7ACA}"/>
                </a:ext>
              </a:extLst>
            </p:cNvPr>
            <p:cNvSpPr txBox="1"/>
            <p:nvPr/>
          </p:nvSpPr>
          <p:spPr>
            <a:xfrm>
              <a:off x="4954049" y="2298405"/>
              <a:ext cx="22221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객체</a:t>
              </a:r>
              <a:r>
                <a:rPr lang="ko-KR" altLang="en-US" sz="36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복사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18EA3C-FF89-0809-4766-68377803BED9}"/>
                </a:ext>
              </a:extLst>
            </p:cNvPr>
            <p:cNvSpPr txBox="1"/>
            <p:nvPr/>
          </p:nvSpPr>
          <p:spPr>
            <a:xfrm>
              <a:off x="2605689" y="3140668"/>
              <a:ext cx="69188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내부의</a:t>
              </a:r>
              <a:r>
                <a:rPr lang="ko-KR" altLang="en-US" sz="36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3600" spc="-150" dirty="0">
                  <a:solidFill>
                    <a:srgbClr val="8D85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immutable</a:t>
              </a:r>
              <a:r>
                <a:rPr lang="en-US" altLang="ko-KR" sz="36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36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객체</a:t>
              </a:r>
              <a:r>
                <a:rPr lang="ko-KR" altLang="en-US" sz="36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복사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4CF399-3A41-312E-B393-6C145B9D4DF3}"/>
                </a:ext>
              </a:extLst>
            </p:cNvPr>
            <p:cNvSpPr txBox="1"/>
            <p:nvPr/>
          </p:nvSpPr>
          <p:spPr>
            <a:xfrm>
              <a:off x="3186522" y="3982931"/>
              <a:ext cx="575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내부의</a:t>
              </a:r>
              <a:r>
                <a:rPr lang="ko-KR" altLang="en-US" sz="36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3600" spc="-150" dirty="0">
                  <a:solidFill>
                    <a:srgbClr val="8D85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mutable</a:t>
              </a:r>
              <a:r>
                <a:rPr lang="en-US" altLang="ko-KR" sz="36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36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객체</a:t>
              </a:r>
              <a:r>
                <a:rPr lang="ko-KR" altLang="en-US" sz="36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3600" spc="-150" dirty="0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참조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69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0361" y="437393"/>
            <a:ext cx="105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3823" y="100692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얕은 복사 특징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67C2D8-DEF4-745B-E1E9-805E34B9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36" y="2890391"/>
            <a:ext cx="4381328" cy="1077218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copy.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copy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ko-KR" altLang="ko-K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7E6629-B20C-77F9-770B-E24EECDC6CAC}"/>
              </a:ext>
            </a:extLst>
          </p:cNvPr>
          <p:cNvGrpSpPr/>
          <p:nvPr/>
        </p:nvGrpSpPr>
        <p:grpSpPr>
          <a:xfrm>
            <a:off x="6699951" y="1635397"/>
            <a:ext cx="3707948" cy="961289"/>
            <a:chOff x="3649649" y="2951945"/>
            <a:chExt cx="3707948" cy="96128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12B3DD-3B6A-3254-65FC-7F57AEB58BB4}"/>
                </a:ext>
              </a:extLst>
            </p:cNvPr>
            <p:cNvSpPr txBox="1"/>
            <p:nvPr/>
          </p:nvSpPr>
          <p:spPr>
            <a:xfrm>
              <a:off x="3876509" y="3136611"/>
              <a:ext cx="5549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</a:t>
              </a:r>
              <a:endParaRPr lang="ko-KR" altLang="en-US" sz="4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76FCDB-1F76-E9C7-B9B7-48F7A75E3CED}"/>
                </a:ext>
              </a:extLst>
            </p:cNvPr>
            <p:cNvSpPr txBox="1"/>
            <p:nvPr/>
          </p:nvSpPr>
          <p:spPr>
            <a:xfrm>
              <a:off x="4825781" y="3136611"/>
              <a:ext cx="12634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id !=</a:t>
              </a:r>
              <a:endParaRPr lang="ko-KR" altLang="en-US" sz="4400" spc="-150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A5FF57-C74F-29B4-27AC-55B529E48B58}"/>
                </a:ext>
              </a:extLst>
            </p:cNvPr>
            <p:cNvSpPr txBox="1"/>
            <p:nvPr/>
          </p:nvSpPr>
          <p:spPr>
            <a:xfrm>
              <a:off x="6491595" y="3143793"/>
              <a:ext cx="5389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</a:t>
              </a:r>
              <a:endParaRPr lang="ko-KR" altLang="en-US" sz="4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ADE3E8-2179-AE3A-B9AE-F57D882F9E90}"/>
                </a:ext>
              </a:extLst>
            </p:cNvPr>
            <p:cNvSpPr txBox="1"/>
            <p:nvPr/>
          </p:nvSpPr>
          <p:spPr>
            <a:xfrm>
              <a:off x="6286443" y="2951945"/>
              <a:ext cx="10711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8D85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775936</a:t>
              </a:r>
              <a:endParaRPr lang="ko-KR" altLang="en-US" dirty="0">
                <a:solidFill>
                  <a:srgbClr val="8D85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EFCBB5-4AD9-E140-D372-091AFC52B9C9}"/>
                </a:ext>
              </a:extLst>
            </p:cNvPr>
            <p:cNvSpPr txBox="1"/>
            <p:nvPr/>
          </p:nvSpPr>
          <p:spPr>
            <a:xfrm>
              <a:off x="3649649" y="2951945"/>
              <a:ext cx="10711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8D85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788672</a:t>
              </a:r>
              <a:endParaRPr lang="ko-KR" altLang="en-US" dirty="0">
                <a:solidFill>
                  <a:srgbClr val="8D85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5" name="Group 14">
            <a:extLst>
              <a:ext uri="{FF2B5EF4-FFF2-40B4-BE49-F238E27FC236}">
                <a16:creationId xmlns:a16="http://schemas.microsoft.com/office/drawing/2014/main" id="{BDA4FCB7-2CE3-4B75-0FFF-33A12D93C9E9}"/>
              </a:ext>
            </a:extLst>
          </p:cNvPr>
          <p:cNvGrpSpPr/>
          <p:nvPr/>
        </p:nvGrpSpPr>
        <p:grpSpPr>
          <a:xfrm>
            <a:off x="1676347" y="2228672"/>
            <a:ext cx="1616147" cy="1200328"/>
            <a:chOff x="3504942" y="1904959"/>
            <a:chExt cx="1616147" cy="1200328"/>
          </a:xfrm>
        </p:grpSpPr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C67F138C-3CDA-C8A0-3E21-923176054D9B}"/>
                </a:ext>
              </a:extLst>
            </p:cNvPr>
            <p:cNvSpPr/>
            <p:nvPr/>
          </p:nvSpPr>
          <p:spPr>
            <a:xfrm>
              <a:off x="3935117" y="2628234"/>
              <a:ext cx="755796" cy="477053"/>
            </a:xfrm>
            <a:prstGeom prst="roundRect">
              <a:avLst/>
            </a:prstGeom>
            <a:noFill/>
            <a:ln w="38100">
              <a:solidFill>
                <a:srgbClr val="634E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27" name="Straight Arrow Connector 16">
              <a:extLst>
                <a:ext uri="{FF2B5EF4-FFF2-40B4-BE49-F238E27FC236}">
                  <a16:creationId xmlns:a16="http://schemas.microsoft.com/office/drawing/2014/main" id="{C3F0FD0D-A93E-425F-D1A7-F7BEBC6FE2F5}"/>
                </a:ext>
              </a:extLst>
            </p:cNvPr>
            <p:cNvCxnSpPr>
              <a:cxnSpLocks/>
              <a:stCxn id="26" idx="0"/>
              <a:endCxn id="28" idx="2"/>
            </p:cNvCxnSpPr>
            <p:nvPr/>
          </p:nvCxnSpPr>
          <p:spPr>
            <a:xfrm flipV="1">
              <a:off x="4313015" y="2366624"/>
              <a:ext cx="1" cy="261610"/>
            </a:xfrm>
            <a:prstGeom prst="straightConnector1">
              <a:avLst/>
            </a:prstGeom>
            <a:ln w="38100">
              <a:solidFill>
                <a:srgbClr val="634E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C28E3C-4C35-F7BE-AEDE-57E223273B1D}"/>
                </a:ext>
              </a:extLst>
            </p:cNvPr>
            <p:cNvSpPr txBox="1"/>
            <p:nvPr/>
          </p:nvSpPr>
          <p:spPr>
            <a:xfrm>
              <a:off x="3504942" y="1904959"/>
              <a:ext cx="16161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immutable</a:t>
              </a:r>
              <a:endPara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7" name="Group 14">
            <a:extLst>
              <a:ext uri="{FF2B5EF4-FFF2-40B4-BE49-F238E27FC236}">
                <a16:creationId xmlns:a16="http://schemas.microsoft.com/office/drawing/2014/main" id="{6CC33066-70F4-8203-0DCE-2BD92E3C948F}"/>
              </a:ext>
            </a:extLst>
          </p:cNvPr>
          <p:cNvGrpSpPr/>
          <p:nvPr/>
        </p:nvGrpSpPr>
        <p:grpSpPr>
          <a:xfrm>
            <a:off x="3328712" y="2228671"/>
            <a:ext cx="1521959" cy="1169551"/>
            <a:chOff x="3935116" y="1935736"/>
            <a:chExt cx="1521959" cy="1169551"/>
          </a:xfrm>
        </p:grpSpPr>
        <p:sp>
          <p:nvSpPr>
            <p:cNvPr id="38" name="Rounded Rectangle 15">
              <a:extLst>
                <a:ext uri="{FF2B5EF4-FFF2-40B4-BE49-F238E27FC236}">
                  <a16:creationId xmlns:a16="http://schemas.microsoft.com/office/drawing/2014/main" id="{89E33B94-56ED-7A71-DD3D-D098A273BCA8}"/>
                </a:ext>
              </a:extLst>
            </p:cNvPr>
            <p:cNvSpPr/>
            <p:nvPr/>
          </p:nvSpPr>
          <p:spPr>
            <a:xfrm>
              <a:off x="3935116" y="2628234"/>
              <a:ext cx="1521959" cy="477053"/>
            </a:xfrm>
            <a:prstGeom prst="roundRect">
              <a:avLst/>
            </a:prstGeom>
            <a:noFill/>
            <a:ln w="38100">
              <a:solidFill>
                <a:srgbClr val="634E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39" name="Straight Arrow Connector 16">
              <a:extLst>
                <a:ext uri="{FF2B5EF4-FFF2-40B4-BE49-F238E27FC236}">
                  <a16:creationId xmlns:a16="http://schemas.microsoft.com/office/drawing/2014/main" id="{A43E1DB8-9E63-A83B-89B8-3464722F8797}"/>
                </a:ext>
              </a:extLst>
            </p:cNvPr>
            <p:cNvCxnSpPr>
              <a:cxnSpLocks/>
              <a:stCxn id="38" idx="0"/>
              <a:endCxn id="40" idx="2"/>
            </p:cNvCxnSpPr>
            <p:nvPr/>
          </p:nvCxnSpPr>
          <p:spPr>
            <a:xfrm flipV="1">
              <a:off x="4696096" y="2397401"/>
              <a:ext cx="5913" cy="230833"/>
            </a:xfrm>
            <a:prstGeom prst="straightConnector1">
              <a:avLst/>
            </a:prstGeom>
            <a:ln w="38100">
              <a:solidFill>
                <a:srgbClr val="634E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B49B42B-B229-8ACC-69B2-AC3536F135DE}"/>
                </a:ext>
              </a:extLst>
            </p:cNvPr>
            <p:cNvSpPr txBox="1"/>
            <p:nvPr/>
          </p:nvSpPr>
          <p:spPr>
            <a:xfrm>
              <a:off x="4060647" y="1935736"/>
              <a:ext cx="12827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mutable</a:t>
              </a:r>
              <a:endParaRPr lang="ko-KR" altLang="en-US" sz="2400" spc="-150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16B8018-E44C-C557-FB51-C7718A0C0082}"/>
              </a:ext>
            </a:extLst>
          </p:cNvPr>
          <p:cNvGrpSpPr/>
          <p:nvPr/>
        </p:nvGrpSpPr>
        <p:grpSpPr>
          <a:xfrm>
            <a:off x="6588190" y="2941293"/>
            <a:ext cx="3923457" cy="961289"/>
            <a:chOff x="3491789" y="2951945"/>
            <a:chExt cx="3923457" cy="96128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C3A0EF4-B2C4-8264-4CE0-7C5A1FB1908E}"/>
                </a:ext>
              </a:extLst>
            </p:cNvPr>
            <p:cNvSpPr txBox="1"/>
            <p:nvPr/>
          </p:nvSpPr>
          <p:spPr>
            <a:xfrm>
              <a:off x="3491789" y="3136611"/>
              <a:ext cx="132440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</a:t>
              </a:r>
              <a:r>
                <a:rPr lang="en-US" altLang="ko-KR" sz="44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[0]</a:t>
              </a:r>
              <a:endParaRPr lang="ko-KR" altLang="en-US" sz="4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1435581-3B38-2B87-BE1F-C924F2266D03}"/>
                </a:ext>
              </a:extLst>
            </p:cNvPr>
            <p:cNvSpPr txBox="1"/>
            <p:nvPr/>
          </p:nvSpPr>
          <p:spPr>
            <a:xfrm>
              <a:off x="4825781" y="3136611"/>
              <a:ext cx="12634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id !=</a:t>
              </a:r>
              <a:endParaRPr lang="ko-KR" altLang="en-US" sz="4400" spc="-150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CC8699-644D-13CE-8430-F4B579627245}"/>
                </a:ext>
              </a:extLst>
            </p:cNvPr>
            <p:cNvSpPr txBox="1"/>
            <p:nvPr/>
          </p:nvSpPr>
          <p:spPr>
            <a:xfrm>
              <a:off x="6106875" y="3143793"/>
              <a:ext cx="1308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</a:t>
              </a:r>
              <a:r>
                <a:rPr lang="en-US" altLang="ko-KR" sz="44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[0]</a:t>
              </a:r>
              <a:endParaRPr lang="ko-KR" altLang="en-US" sz="4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0D8ACD3-EE45-68D3-566F-7105D38E3B51}"/>
                </a:ext>
              </a:extLst>
            </p:cNvPr>
            <p:cNvSpPr txBox="1"/>
            <p:nvPr/>
          </p:nvSpPr>
          <p:spPr>
            <a:xfrm>
              <a:off x="6286443" y="2951945"/>
              <a:ext cx="10711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8D85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638832</a:t>
              </a:r>
              <a:endParaRPr lang="ko-KR" altLang="en-US" dirty="0">
                <a:solidFill>
                  <a:srgbClr val="8D85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BA82547-3132-EBE2-44BC-78A358B21A4B}"/>
                </a:ext>
              </a:extLst>
            </p:cNvPr>
            <p:cNvSpPr txBox="1"/>
            <p:nvPr/>
          </p:nvSpPr>
          <p:spPr>
            <a:xfrm>
              <a:off x="3649649" y="2951945"/>
              <a:ext cx="10711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8D85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549296</a:t>
              </a:r>
              <a:endParaRPr lang="ko-KR" altLang="en-US" dirty="0">
                <a:solidFill>
                  <a:srgbClr val="8D85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4F73C00-8FE9-E5F1-CF15-DA8F4C0CB89F}"/>
              </a:ext>
            </a:extLst>
          </p:cNvPr>
          <p:cNvGrpSpPr/>
          <p:nvPr/>
        </p:nvGrpSpPr>
        <p:grpSpPr>
          <a:xfrm>
            <a:off x="6592196" y="4247189"/>
            <a:ext cx="3923457" cy="961289"/>
            <a:chOff x="3491789" y="2951945"/>
            <a:chExt cx="3923457" cy="96128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AB5885-298B-775B-9F66-3F787AB377A1}"/>
                </a:ext>
              </a:extLst>
            </p:cNvPr>
            <p:cNvSpPr txBox="1"/>
            <p:nvPr/>
          </p:nvSpPr>
          <p:spPr>
            <a:xfrm>
              <a:off x="3491789" y="3136611"/>
              <a:ext cx="132440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</a:t>
              </a:r>
              <a:r>
                <a:rPr lang="en-US" altLang="ko-KR" sz="44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[1]</a:t>
              </a:r>
              <a:endParaRPr lang="ko-KR" altLang="en-US" sz="4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5A5D42C-6628-0F3B-F05E-73883D39A3B8}"/>
                </a:ext>
              </a:extLst>
            </p:cNvPr>
            <p:cNvSpPr txBox="1"/>
            <p:nvPr/>
          </p:nvSpPr>
          <p:spPr>
            <a:xfrm>
              <a:off x="4741624" y="3136611"/>
              <a:ext cx="143180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id ==</a:t>
              </a:r>
              <a:endParaRPr lang="ko-KR" altLang="en-US" sz="4400" spc="-150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6E539F-B4AC-3400-6EEB-68609A0E608F}"/>
                </a:ext>
              </a:extLst>
            </p:cNvPr>
            <p:cNvSpPr txBox="1"/>
            <p:nvPr/>
          </p:nvSpPr>
          <p:spPr>
            <a:xfrm>
              <a:off x="6106875" y="3143793"/>
              <a:ext cx="1308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</a:t>
              </a:r>
              <a:r>
                <a:rPr lang="en-US" altLang="ko-KR" sz="44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[1]</a:t>
              </a:r>
              <a:endParaRPr lang="ko-KR" altLang="en-US" sz="4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C3CE743-D61B-3662-A132-31025EE8D8FF}"/>
                </a:ext>
              </a:extLst>
            </p:cNvPr>
            <p:cNvSpPr txBox="1"/>
            <p:nvPr/>
          </p:nvSpPr>
          <p:spPr>
            <a:xfrm>
              <a:off x="6286443" y="2951945"/>
              <a:ext cx="10711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8D85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721024</a:t>
              </a:r>
              <a:endParaRPr lang="ko-KR" altLang="en-US" dirty="0">
                <a:solidFill>
                  <a:srgbClr val="8D85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2CE0DE-C369-1970-E258-AF6AAE8BA0E1}"/>
                </a:ext>
              </a:extLst>
            </p:cNvPr>
            <p:cNvSpPr txBox="1"/>
            <p:nvPr/>
          </p:nvSpPr>
          <p:spPr>
            <a:xfrm>
              <a:off x="3649649" y="2951945"/>
              <a:ext cx="10711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8D85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721024</a:t>
              </a:r>
              <a:endParaRPr lang="ko-KR" altLang="en-US" dirty="0">
                <a:solidFill>
                  <a:srgbClr val="8D85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65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0361" y="437393"/>
            <a:ext cx="105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3823" y="100692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얕은 복사 특징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7E6629-B20C-77F9-770B-E24EECDC6CAC}"/>
              </a:ext>
            </a:extLst>
          </p:cNvPr>
          <p:cNvGrpSpPr/>
          <p:nvPr/>
        </p:nvGrpSpPr>
        <p:grpSpPr>
          <a:xfrm>
            <a:off x="6699951" y="1635397"/>
            <a:ext cx="3707948" cy="961289"/>
            <a:chOff x="3649649" y="2951945"/>
            <a:chExt cx="3707948" cy="96128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12B3DD-3B6A-3254-65FC-7F57AEB58BB4}"/>
                </a:ext>
              </a:extLst>
            </p:cNvPr>
            <p:cNvSpPr txBox="1"/>
            <p:nvPr/>
          </p:nvSpPr>
          <p:spPr>
            <a:xfrm>
              <a:off x="3876509" y="3136611"/>
              <a:ext cx="5549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</a:t>
              </a:r>
              <a:endParaRPr lang="ko-KR" altLang="en-US" sz="4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76FCDB-1F76-E9C7-B9B7-48F7A75E3CED}"/>
                </a:ext>
              </a:extLst>
            </p:cNvPr>
            <p:cNvSpPr txBox="1"/>
            <p:nvPr/>
          </p:nvSpPr>
          <p:spPr>
            <a:xfrm>
              <a:off x="4825781" y="3136611"/>
              <a:ext cx="12634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id !=</a:t>
              </a:r>
              <a:endParaRPr lang="ko-KR" altLang="en-US" sz="4400" spc="-150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A5FF57-C74F-29B4-27AC-55B529E48B58}"/>
                </a:ext>
              </a:extLst>
            </p:cNvPr>
            <p:cNvSpPr txBox="1"/>
            <p:nvPr/>
          </p:nvSpPr>
          <p:spPr>
            <a:xfrm>
              <a:off x="6491595" y="3143793"/>
              <a:ext cx="5389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</a:t>
              </a:r>
              <a:endParaRPr lang="ko-KR" altLang="en-US" sz="4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ADE3E8-2179-AE3A-B9AE-F57D882F9E90}"/>
                </a:ext>
              </a:extLst>
            </p:cNvPr>
            <p:cNvSpPr txBox="1"/>
            <p:nvPr/>
          </p:nvSpPr>
          <p:spPr>
            <a:xfrm>
              <a:off x="6286443" y="2951945"/>
              <a:ext cx="10711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8D85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775936</a:t>
              </a:r>
              <a:endParaRPr lang="ko-KR" altLang="en-US" dirty="0">
                <a:solidFill>
                  <a:srgbClr val="8D85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EFCBB5-4AD9-E140-D372-091AFC52B9C9}"/>
                </a:ext>
              </a:extLst>
            </p:cNvPr>
            <p:cNvSpPr txBox="1"/>
            <p:nvPr/>
          </p:nvSpPr>
          <p:spPr>
            <a:xfrm>
              <a:off x="3649649" y="2951945"/>
              <a:ext cx="10711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8D85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788672</a:t>
              </a:r>
              <a:endParaRPr lang="ko-KR" altLang="en-US" dirty="0">
                <a:solidFill>
                  <a:srgbClr val="8D85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16B8018-E44C-C557-FB51-C7718A0C0082}"/>
              </a:ext>
            </a:extLst>
          </p:cNvPr>
          <p:cNvGrpSpPr/>
          <p:nvPr/>
        </p:nvGrpSpPr>
        <p:grpSpPr>
          <a:xfrm>
            <a:off x="6588190" y="2941293"/>
            <a:ext cx="3923457" cy="961289"/>
            <a:chOff x="3491789" y="2951945"/>
            <a:chExt cx="3923457" cy="96128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C3A0EF4-B2C4-8264-4CE0-7C5A1FB1908E}"/>
                </a:ext>
              </a:extLst>
            </p:cNvPr>
            <p:cNvSpPr txBox="1"/>
            <p:nvPr/>
          </p:nvSpPr>
          <p:spPr>
            <a:xfrm>
              <a:off x="3491789" y="3136611"/>
              <a:ext cx="132440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</a:t>
              </a:r>
              <a:r>
                <a:rPr lang="en-US" altLang="ko-KR" sz="44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[0]</a:t>
              </a:r>
              <a:endParaRPr lang="ko-KR" altLang="en-US" sz="4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1435581-3B38-2B87-BE1F-C924F2266D03}"/>
                </a:ext>
              </a:extLst>
            </p:cNvPr>
            <p:cNvSpPr txBox="1"/>
            <p:nvPr/>
          </p:nvSpPr>
          <p:spPr>
            <a:xfrm>
              <a:off x="4825781" y="3136611"/>
              <a:ext cx="12634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id !=</a:t>
              </a:r>
              <a:endParaRPr lang="ko-KR" altLang="en-US" sz="4400" spc="-150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CC8699-644D-13CE-8430-F4B579627245}"/>
                </a:ext>
              </a:extLst>
            </p:cNvPr>
            <p:cNvSpPr txBox="1"/>
            <p:nvPr/>
          </p:nvSpPr>
          <p:spPr>
            <a:xfrm>
              <a:off x="6106875" y="3143793"/>
              <a:ext cx="1308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</a:t>
              </a:r>
              <a:r>
                <a:rPr lang="en-US" altLang="ko-KR" sz="44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[0]</a:t>
              </a:r>
              <a:endParaRPr lang="ko-KR" altLang="en-US" sz="4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0D8ACD3-EE45-68D3-566F-7105D38E3B51}"/>
                </a:ext>
              </a:extLst>
            </p:cNvPr>
            <p:cNvSpPr txBox="1"/>
            <p:nvPr/>
          </p:nvSpPr>
          <p:spPr>
            <a:xfrm>
              <a:off x="6286443" y="2951945"/>
              <a:ext cx="10711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8D85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638832</a:t>
              </a:r>
              <a:endParaRPr lang="ko-KR" altLang="en-US" dirty="0">
                <a:solidFill>
                  <a:srgbClr val="8D85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BA82547-3132-EBE2-44BC-78A358B21A4B}"/>
                </a:ext>
              </a:extLst>
            </p:cNvPr>
            <p:cNvSpPr txBox="1"/>
            <p:nvPr/>
          </p:nvSpPr>
          <p:spPr>
            <a:xfrm>
              <a:off x="3649649" y="2951945"/>
              <a:ext cx="10711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8D85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549296</a:t>
              </a:r>
              <a:endParaRPr lang="ko-KR" altLang="en-US" dirty="0">
                <a:solidFill>
                  <a:srgbClr val="8D85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4F73C00-8FE9-E5F1-CF15-DA8F4C0CB89F}"/>
              </a:ext>
            </a:extLst>
          </p:cNvPr>
          <p:cNvGrpSpPr/>
          <p:nvPr/>
        </p:nvGrpSpPr>
        <p:grpSpPr>
          <a:xfrm>
            <a:off x="6592196" y="4247189"/>
            <a:ext cx="3923457" cy="961289"/>
            <a:chOff x="3491789" y="2951945"/>
            <a:chExt cx="3923457" cy="96128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AB5885-298B-775B-9F66-3F787AB377A1}"/>
                </a:ext>
              </a:extLst>
            </p:cNvPr>
            <p:cNvSpPr txBox="1"/>
            <p:nvPr/>
          </p:nvSpPr>
          <p:spPr>
            <a:xfrm>
              <a:off x="3491789" y="3136611"/>
              <a:ext cx="132440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</a:t>
              </a:r>
              <a:r>
                <a:rPr lang="en-US" altLang="ko-KR" sz="44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[1]</a:t>
              </a:r>
              <a:endParaRPr lang="ko-KR" altLang="en-US" sz="4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5A5D42C-6628-0F3B-F05E-73883D39A3B8}"/>
                </a:ext>
              </a:extLst>
            </p:cNvPr>
            <p:cNvSpPr txBox="1"/>
            <p:nvPr/>
          </p:nvSpPr>
          <p:spPr>
            <a:xfrm>
              <a:off x="4825782" y="3136611"/>
              <a:ext cx="12634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id !=</a:t>
              </a:r>
              <a:endParaRPr lang="ko-KR" altLang="en-US" sz="4400" spc="-150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6E539F-B4AC-3400-6EEB-68609A0E608F}"/>
                </a:ext>
              </a:extLst>
            </p:cNvPr>
            <p:cNvSpPr txBox="1"/>
            <p:nvPr/>
          </p:nvSpPr>
          <p:spPr>
            <a:xfrm>
              <a:off x="6106875" y="3143793"/>
              <a:ext cx="1308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</a:t>
              </a:r>
              <a:r>
                <a:rPr lang="en-US" altLang="ko-KR" sz="44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[1]</a:t>
              </a:r>
              <a:endParaRPr lang="ko-KR" altLang="en-US" sz="4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C3CE743-D61B-3662-A132-31025EE8D8FF}"/>
                </a:ext>
              </a:extLst>
            </p:cNvPr>
            <p:cNvSpPr txBox="1"/>
            <p:nvPr/>
          </p:nvSpPr>
          <p:spPr>
            <a:xfrm>
              <a:off x="6286443" y="2951945"/>
              <a:ext cx="10711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8D85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985088</a:t>
              </a:r>
              <a:endParaRPr lang="ko-KR" altLang="en-US" dirty="0">
                <a:solidFill>
                  <a:srgbClr val="8D85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2CE0DE-C369-1970-E258-AF6AAE8BA0E1}"/>
                </a:ext>
              </a:extLst>
            </p:cNvPr>
            <p:cNvSpPr txBox="1"/>
            <p:nvPr/>
          </p:nvSpPr>
          <p:spPr>
            <a:xfrm>
              <a:off x="3649649" y="2951945"/>
              <a:ext cx="10711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8D85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721024</a:t>
              </a:r>
              <a:endParaRPr lang="ko-KR" altLang="en-US" dirty="0">
                <a:solidFill>
                  <a:srgbClr val="8D85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838CAD4A-E989-BC16-4EC2-2F0696937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33" y="2890391"/>
            <a:ext cx="5121915" cy="1077218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copy.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deepcopy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ko-KR" altLang="ko-K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01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79312" y="2701183"/>
            <a:ext cx="4833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0.png  ~  400.png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데이터셋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2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정렬 방식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9044" y="1006929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데이터셋에 자주 하는 실수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D1AA1A-8392-118B-D5F5-40BB4A36B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619" y="3481792"/>
            <a:ext cx="4504759" cy="338554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glob.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glob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EFF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'./sample_img/*.png'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58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5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2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정렬 방식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9044" y="1006929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데이터셋에 자주 하는 실수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EC9F5-A8AA-EF6A-E2CB-256364A774D8}"/>
              </a:ext>
            </a:extLst>
          </p:cNvPr>
          <p:cNvSpPr txBox="1"/>
          <p:nvPr/>
        </p:nvSpPr>
        <p:spPr>
          <a:xfrm>
            <a:off x="1796142" y="1857484"/>
            <a:ext cx="942231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\\0.png',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\\10.png',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\\100.png',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\\101.png',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\\102.png',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\\103.png',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\\104.png',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\\105.png',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\\106.png',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\\107.png',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\\108.png',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\\109.png',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\\11.png',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\\110.png',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\\111.png',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\\112.png',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\\113.png',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\\114.png',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\\115.png',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\\116.png',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\\117.png',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\\118.png',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\\119.png',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\\12.png',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\\120.png',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\\121.png',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\\122.png',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\\123.png',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\\124.png',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\\125.png',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\\126.png',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\\127.png',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\\128.png',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\\129.png',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\\13.png',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\\130.png',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\\131.png',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\\132.png', './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sample_img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\\133.png', </a:t>
            </a:r>
          </a:p>
        </p:txBody>
      </p:sp>
    </p:spTree>
    <p:extLst>
      <p:ext uri="{BB962C8B-B14F-4D97-AF65-F5344CB8AC3E}">
        <p14:creationId xmlns:p14="http://schemas.microsoft.com/office/powerpoint/2010/main" val="1289225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2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정렬 방식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9044" y="1006929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데이터셋에 자주 하는 실수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7E18B-7708-616B-0F52-C904485B34C2}"/>
              </a:ext>
            </a:extLst>
          </p:cNvPr>
          <p:cNvSpPr txBox="1"/>
          <p:nvPr/>
        </p:nvSpPr>
        <p:spPr>
          <a:xfrm>
            <a:off x="2542783" y="2844225"/>
            <a:ext cx="7106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001.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png</a:t>
            </a:r>
            <a:r>
              <a:rPr lang="en-US" altLang="ko-KR" sz="3200" spc="-150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002.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png ~ </a:t>
            </a:r>
            <a:r>
              <a:rPr lang="en-US" altLang="ko-KR" sz="3200" spc="-150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399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.png, </a:t>
            </a:r>
            <a:r>
              <a:rPr lang="en-US" altLang="ko-KR" sz="3200" spc="-150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400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.png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44208-7FE6-7CDF-1C8A-221E376ADEEE}"/>
              </a:ext>
            </a:extLst>
          </p:cNvPr>
          <p:cNvSpPr txBox="1"/>
          <p:nvPr/>
        </p:nvSpPr>
        <p:spPr>
          <a:xfrm>
            <a:off x="4722065" y="3736627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형태로 저장하기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102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46563" y="437393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오류 읽는 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E5275A6-6312-FF0F-CDEA-5D22C5908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18"/>
          <a:stretch/>
        </p:blipFill>
        <p:spPr>
          <a:xfrm>
            <a:off x="118408" y="1376261"/>
            <a:ext cx="6400800" cy="45182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378556A-6E51-8DBE-3022-28733920B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483" y="2433365"/>
            <a:ext cx="5495109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45645" y="2534662"/>
            <a:ext cx="49007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</a:t>
            </a:r>
            <a:r>
              <a:rPr lang="en-US" altLang="ko-KR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.path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저장된 </a:t>
            </a:r>
            <a:r>
              <a:rPr lang="ko-KR" altLang="en-US" sz="3200" spc="-150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경로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순서대로 찾는 방식</a:t>
            </a:r>
            <a:endParaRPr lang="ko-KR" altLang="en-US" sz="3200" spc="-150" dirty="0">
              <a:solidFill>
                <a:srgbClr val="634EE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2594" y="437393"/>
            <a:ext cx="2438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 error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4204" y="1006929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파이썬이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모듈을 찾는 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78BDC-C6B3-DFDB-11DB-02BE857D6266}"/>
              </a:ext>
            </a:extLst>
          </p:cNvPr>
          <p:cNvSpPr txBox="1"/>
          <p:nvPr/>
        </p:nvSpPr>
        <p:spPr>
          <a:xfrm>
            <a:off x="3753047" y="4192323"/>
            <a:ext cx="4685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모듈을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발견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하면 탐색을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중단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2594" y="437393"/>
            <a:ext cx="2438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 error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4204" y="1006929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파이썬이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모듈을 찾는 방식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B2C5C-69E7-FB12-F64C-271D1609E069}"/>
              </a:ext>
            </a:extLst>
          </p:cNvPr>
          <p:cNvSpPr txBox="1"/>
          <p:nvPr/>
        </p:nvSpPr>
        <p:spPr>
          <a:xfrm>
            <a:off x="1888944" y="4321356"/>
            <a:ext cx="8099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'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:\\CVLAB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Semina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', 'C:\\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Program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Files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JetBrains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2022.1\\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plugins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helpers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\\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pycharm_display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’]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3FB0B4-D8EB-FF33-FB6C-17659CCB8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491" y="2536644"/>
            <a:ext cx="1542410" cy="338554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import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exam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9C96C79-AA40-49BE-EAB8-F48E36150EE7}"/>
              </a:ext>
            </a:extLst>
          </p:cNvPr>
          <p:cNvCxnSpPr>
            <a:stCxn id="4" idx="2"/>
          </p:cNvCxnSpPr>
          <p:nvPr/>
        </p:nvCxnSpPr>
        <p:spPr>
          <a:xfrm flipH="1">
            <a:off x="3322617" y="2875198"/>
            <a:ext cx="2616079" cy="1446158"/>
          </a:xfrm>
          <a:prstGeom prst="straightConnector1">
            <a:avLst/>
          </a:prstGeom>
          <a:ln w="28575">
            <a:solidFill>
              <a:srgbClr val="634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A9C776-5934-5416-D46B-ABD4587979B4}"/>
              </a:ext>
            </a:extLst>
          </p:cNvPr>
          <p:cNvSpPr txBox="1"/>
          <p:nvPr/>
        </p:nvSpPr>
        <p:spPr>
          <a:xfrm>
            <a:off x="4150009" y="309025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0B1524-E252-9E12-43A0-AE850AD99F5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38696" y="2875198"/>
            <a:ext cx="793036" cy="1446158"/>
          </a:xfrm>
          <a:prstGeom prst="straightConnector1">
            <a:avLst/>
          </a:prstGeom>
          <a:ln w="28575">
            <a:solidFill>
              <a:srgbClr val="634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736CF0-7926-6318-6890-4C1A3394289D}"/>
              </a:ext>
            </a:extLst>
          </p:cNvPr>
          <p:cNvSpPr txBox="1"/>
          <p:nvPr/>
        </p:nvSpPr>
        <p:spPr>
          <a:xfrm>
            <a:off x="6412259" y="329560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38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0361" y="437393"/>
            <a:ext cx="105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5815" y="1006929"/>
            <a:ext cx="236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참조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얕은 복사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깊은 복사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C8B2CEB-1EFB-18E0-9E37-D55924725076}"/>
              </a:ext>
            </a:extLst>
          </p:cNvPr>
          <p:cNvGrpSpPr/>
          <p:nvPr/>
        </p:nvGrpSpPr>
        <p:grpSpPr>
          <a:xfrm>
            <a:off x="2633139" y="2458308"/>
            <a:ext cx="6925721" cy="1941383"/>
            <a:chOff x="2508444" y="2617218"/>
            <a:chExt cx="6925721" cy="194138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F11F7E0-4948-E3D0-9F4D-CDDE8CC5462F}"/>
                </a:ext>
              </a:extLst>
            </p:cNvPr>
            <p:cNvGrpSpPr/>
            <p:nvPr/>
          </p:nvGrpSpPr>
          <p:grpSpPr>
            <a:xfrm>
              <a:off x="3002971" y="3850715"/>
              <a:ext cx="6431194" cy="707886"/>
              <a:chOff x="2827315" y="3136612"/>
              <a:chExt cx="6431194" cy="707886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52761" y="3136612"/>
                <a:ext cx="20826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0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얕은 복사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5E7463D-439E-DC70-86C1-9D5E51EFEEFD}"/>
                  </a:ext>
                </a:extLst>
              </p:cNvPr>
              <p:cNvSpPr txBox="1"/>
              <p:nvPr/>
            </p:nvSpPr>
            <p:spPr>
              <a:xfrm>
                <a:off x="7175888" y="3136612"/>
                <a:ext cx="20826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0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깊은 복사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A8DA13-6FF4-CEE5-417A-465C3A5816D2}"/>
                  </a:ext>
                </a:extLst>
              </p:cNvPr>
              <p:cNvSpPr txBox="1"/>
              <p:nvPr/>
            </p:nvSpPr>
            <p:spPr>
              <a:xfrm>
                <a:off x="2827315" y="3136612"/>
                <a:ext cx="10791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0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참조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A12840-DDC0-6274-39AC-FB6CDB7F7E12}"/>
                </a:ext>
              </a:extLst>
            </p:cNvPr>
            <p:cNvSpPr txBox="1"/>
            <p:nvPr/>
          </p:nvSpPr>
          <p:spPr>
            <a:xfrm>
              <a:off x="5975321" y="2617218"/>
              <a:ext cx="20717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import</a:t>
              </a:r>
              <a:r>
                <a:rPr lang="en-US" altLang="ko-KR" sz="2800" spc="-150" dirty="0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copy</a:t>
              </a:r>
              <a:endParaRPr lang="ko-KR" altLang="en-US" sz="2800" spc="-150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EEEB64A1-BBE6-90C0-2B39-C86A91F3088C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rot="5400000">
              <a:off x="6035333" y="2874833"/>
              <a:ext cx="710277" cy="1241486"/>
            </a:xfrm>
            <a:prstGeom prst="bentConnector3">
              <a:avLst/>
            </a:prstGeom>
            <a:ln w="28575">
              <a:solidFill>
                <a:srgbClr val="00002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4DA6500C-6609-F354-C3F6-47E915BC499D}"/>
                </a:ext>
              </a:extLst>
            </p:cNvPr>
            <p:cNvCxnSpPr>
              <a:stCxn id="9" idx="2"/>
              <a:endCxn id="2" idx="0"/>
            </p:cNvCxnSpPr>
            <p:nvPr/>
          </p:nvCxnSpPr>
          <p:spPr>
            <a:xfrm rot="16200000" flipH="1">
              <a:off x="7346896" y="2804755"/>
              <a:ext cx="710277" cy="1381641"/>
            </a:xfrm>
            <a:prstGeom prst="bentConnector3">
              <a:avLst/>
            </a:prstGeom>
            <a:ln w="28575">
              <a:solidFill>
                <a:srgbClr val="00002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0CCC20-D778-B49B-1A85-CB091A604879}"/>
                </a:ext>
              </a:extLst>
            </p:cNvPr>
            <p:cNvSpPr txBox="1"/>
            <p:nvPr/>
          </p:nvSpPr>
          <p:spPr>
            <a:xfrm>
              <a:off x="2508444" y="2620413"/>
              <a:ext cx="20681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대입 연산자 </a:t>
              </a:r>
              <a:r>
                <a:rPr lang="en-US" altLang="ko-KR" sz="2800" spc="-150" dirty="0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=</a:t>
              </a:r>
              <a:endParaRPr lang="ko-KR" altLang="en-US" sz="2800" spc="-150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CFC0464-5713-CF99-D8FE-532E53E3DEFA}"/>
              </a:ext>
            </a:extLst>
          </p:cNvPr>
          <p:cNvCxnSpPr>
            <a:stCxn id="25" idx="2"/>
            <a:endCxn id="3" idx="0"/>
          </p:cNvCxnSpPr>
          <p:nvPr/>
        </p:nvCxnSpPr>
        <p:spPr>
          <a:xfrm>
            <a:off x="3667237" y="2984723"/>
            <a:ext cx="0" cy="707082"/>
          </a:xfrm>
          <a:prstGeom prst="straightConnector1">
            <a:avLst/>
          </a:prstGeom>
          <a:ln w="28575">
            <a:solidFill>
              <a:srgbClr val="00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0361" y="437393"/>
            <a:ext cx="105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3678" y="100692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Mutable,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immutable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1C78E4-8FA6-454A-09B2-B66C5BE88D64}"/>
              </a:ext>
            </a:extLst>
          </p:cNvPr>
          <p:cNvGrpSpPr/>
          <p:nvPr/>
        </p:nvGrpSpPr>
        <p:grpSpPr>
          <a:xfrm>
            <a:off x="3186522" y="1894421"/>
            <a:ext cx="1785257" cy="3454428"/>
            <a:chOff x="3210631" y="2598029"/>
            <a:chExt cx="1785257" cy="345442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3DCE097-302A-C99F-78EE-9232C77A5DF8}"/>
                </a:ext>
              </a:extLst>
            </p:cNvPr>
            <p:cNvSpPr/>
            <p:nvPr/>
          </p:nvSpPr>
          <p:spPr>
            <a:xfrm>
              <a:off x="3210631" y="2782695"/>
              <a:ext cx="1785257" cy="3269762"/>
            </a:xfrm>
            <a:prstGeom prst="roundRect">
              <a:avLst/>
            </a:prstGeom>
            <a:noFill/>
            <a:ln w="38100">
              <a:solidFill>
                <a:srgbClr val="00002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list</a:t>
              </a:r>
            </a:p>
            <a:p>
              <a:pPr algn="ctr"/>
              <a:endParaRPr lang="en-US" altLang="ko-KR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set</a:t>
              </a:r>
            </a:p>
            <a:p>
              <a:pPr algn="ctr"/>
              <a:endParaRPr lang="en-US" altLang="ko-KR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 err="1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dict</a:t>
              </a:r>
              <a:endParaRPr lang="ko-KR" altLang="en-US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0DE26A-976B-6ACF-E70E-A8C24DE9E7FF}"/>
                </a:ext>
              </a:extLst>
            </p:cNvPr>
            <p:cNvSpPr txBox="1"/>
            <p:nvPr/>
          </p:nvSpPr>
          <p:spPr>
            <a:xfrm>
              <a:off x="3616587" y="2598029"/>
              <a:ext cx="9733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mutable</a:t>
              </a:r>
              <a:endPara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C9C31D5-01EA-8609-8651-B836F27A0A39}"/>
              </a:ext>
            </a:extLst>
          </p:cNvPr>
          <p:cNvGrpSpPr/>
          <p:nvPr/>
        </p:nvGrpSpPr>
        <p:grpSpPr>
          <a:xfrm>
            <a:off x="6506826" y="1894421"/>
            <a:ext cx="1785257" cy="3454428"/>
            <a:chOff x="5784014" y="2782695"/>
            <a:chExt cx="1785257" cy="3454428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C515680-2B3B-A120-A320-52FBF17F8C8E}"/>
                </a:ext>
              </a:extLst>
            </p:cNvPr>
            <p:cNvSpPr/>
            <p:nvPr/>
          </p:nvSpPr>
          <p:spPr>
            <a:xfrm>
              <a:off x="5784014" y="2967361"/>
              <a:ext cx="1785257" cy="3269762"/>
            </a:xfrm>
            <a:prstGeom prst="roundRect">
              <a:avLst/>
            </a:prstGeom>
            <a:noFill/>
            <a:ln w="38100">
              <a:solidFill>
                <a:srgbClr val="00002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bool</a:t>
              </a:r>
            </a:p>
            <a:p>
              <a:pPr algn="ctr"/>
              <a:endParaRPr lang="en-US" altLang="ko-KR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int</a:t>
              </a:r>
            </a:p>
            <a:p>
              <a:pPr algn="ctr"/>
              <a:endParaRPr lang="en-US" altLang="ko-KR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float</a:t>
              </a:r>
            </a:p>
            <a:p>
              <a:pPr algn="ctr"/>
              <a:endParaRPr lang="en-US" altLang="ko-KR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tuple</a:t>
              </a:r>
            </a:p>
            <a:p>
              <a:pPr algn="ctr"/>
              <a:endParaRPr lang="en-US" altLang="ko-KR" dirty="0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371DA-F9D7-4DEC-2A02-EA8B23DEE91C}"/>
                </a:ext>
              </a:extLst>
            </p:cNvPr>
            <p:cNvSpPr txBox="1"/>
            <p:nvPr/>
          </p:nvSpPr>
          <p:spPr>
            <a:xfrm>
              <a:off x="6069744" y="2782695"/>
              <a:ext cx="121379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immutable</a:t>
              </a:r>
              <a:endPara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41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0361" y="437393"/>
            <a:ext cx="105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47484" y="1006929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대입 연산자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C931796-E09F-863B-F06D-FACD931DB675}"/>
              </a:ext>
            </a:extLst>
          </p:cNvPr>
          <p:cNvGrpSpPr/>
          <p:nvPr/>
        </p:nvGrpSpPr>
        <p:grpSpPr>
          <a:xfrm>
            <a:off x="4200261" y="2481579"/>
            <a:ext cx="3791478" cy="1894842"/>
            <a:chOff x="3649649" y="2945595"/>
            <a:chExt cx="3791478" cy="1894842"/>
          </a:xfrm>
        </p:grpSpPr>
        <p:sp>
          <p:nvSpPr>
            <p:cNvPr id="11" name="TextBox 10"/>
            <p:cNvSpPr txBox="1"/>
            <p:nvPr/>
          </p:nvSpPr>
          <p:spPr>
            <a:xfrm>
              <a:off x="3876509" y="3136611"/>
              <a:ext cx="5549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</a:t>
              </a:r>
              <a:endParaRPr lang="ko-KR" altLang="en-US" sz="4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DE78970-3A60-888B-E8C6-548881496C19}"/>
                </a:ext>
              </a:extLst>
            </p:cNvPr>
            <p:cNvSpPr txBox="1"/>
            <p:nvPr/>
          </p:nvSpPr>
          <p:spPr>
            <a:xfrm>
              <a:off x="5200081" y="3136611"/>
              <a:ext cx="5148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=</a:t>
              </a:r>
              <a:endParaRPr lang="ko-KR" altLang="en-US" sz="4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2D83651-B07B-7272-9E1F-7D2B59A122AC}"/>
                </a:ext>
              </a:extLst>
            </p:cNvPr>
            <p:cNvSpPr txBox="1"/>
            <p:nvPr/>
          </p:nvSpPr>
          <p:spPr>
            <a:xfrm>
              <a:off x="6491595" y="3143793"/>
              <a:ext cx="5389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</a:t>
              </a:r>
              <a:endParaRPr lang="ko-KR" altLang="en-US" sz="4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AE6C19-768B-977D-2C78-88DDF949B5F4}"/>
                </a:ext>
              </a:extLst>
            </p:cNvPr>
            <p:cNvSpPr txBox="1"/>
            <p:nvPr/>
          </p:nvSpPr>
          <p:spPr>
            <a:xfrm>
              <a:off x="3734664" y="4255662"/>
              <a:ext cx="37064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150" dirty="0">
                  <a:solidFill>
                    <a:srgbClr val="634EE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주소를 참조 하는 방식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68B15C-F7AB-6027-7B72-379D1F78729C}"/>
                </a:ext>
              </a:extLst>
            </p:cNvPr>
            <p:cNvSpPr txBox="1"/>
            <p:nvPr/>
          </p:nvSpPr>
          <p:spPr>
            <a:xfrm>
              <a:off x="6286443" y="2951945"/>
              <a:ext cx="10711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8D85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226559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BDCBD4-37C8-F3CF-81F3-79525993FB84}"/>
                </a:ext>
              </a:extLst>
            </p:cNvPr>
            <p:cNvSpPr txBox="1"/>
            <p:nvPr/>
          </p:nvSpPr>
          <p:spPr>
            <a:xfrm>
              <a:off x="3649649" y="2951945"/>
              <a:ext cx="10711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8D85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226559</a:t>
              </a:r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4299F64A-D2F5-9CD5-91EE-CAC496A20A8D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16200000" flipV="1">
              <a:off x="5503623" y="1633548"/>
              <a:ext cx="12700" cy="2636794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rgbClr val="8D8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067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0361" y="437393"/>
            <a:ext cx="105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47484" y="1006929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대입 연산자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E27FDAB-98A7-04E3-E34E-7DB09A1B839D}"/>
              </a:ext>
            </a:extLst>
          </p:cNvPr>
          <p:cNvGrpSpPr/>
          <p:nvPr/>
        </p:nvGrpSpPr>
        <p:grpSpPr>
          <a:xfrm>
            <a:off x="1864623" y="2377666"/>
            <a:ext cx="8462754" cy="1754326"/>
            <a:chOff x="1447484" y="2834869"/>
            <a:chExt cx="8462754" cy="175432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E9A2252-F881-54D0-CB54-FB7FDA5B9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484" y="2834869"/>
              <a:ext cx="2957861" cy="1754326"/>
            </a:xfrm>
            <a:prstGeom prst="rect">
              <a:avLst/>
            </a:prstGeom>
            <a:solidFill>
              <a:srgbClr val="282A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3600" b="0" i="0" u="none" strike="noStrike" cap="none" normalizeH="0" baseline="0" dirty="0" err="1">
                  <a:ln>
                    <a:noFill/>
                  </a:ln>
                  <a:solidFill>
                    <a:srgbClr val="F8F8F2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</a:t>
              </a:r>
              <a:r>
                <a:rPr kumimoji="0" lang="ko-KR" altLang="ko-KR" sz="3600" b="0" i="0" u="none" strike="noStrike" cap="none" normalizeH="0" baseline="0" dirty="0">
                  <a:ln>
                    <a:noFill/>
                  </a:ln>
                  <a:solidFill>
                    <a:srgbClr val="F8F8F2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ko-KR" altLang="ko-KR" sz="3600" b="0" i="0" u="none" strike="noStrike" cap="none" normalizeH="0" baseline="0" dirty="0">
                  <a:ln>
                    <a:noFill/>
                  </a:ln>
                  <a:solidFill>
                    <a:srgbClr val="F780BF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= </a:t>
              </a:r>
              <a:r>
                <a:rPr kumimoji="0" lang="ko-KR" altLang="ko-KR" sz="3600" b="0" i="0" u="none" strike="noStrike" cap="none" normalizeH="0" baseline="0" dirty="0">
                  <a:ln>
                    <a:noFill/>
                  </a:ln>
                  <a:solidFill>
                    <a:srgbClr val="9580FF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[</a:t>
              </a:r>
              <a:r>
                <a:rPr kumimoji="0" lang="ko-KR" altLang="ko-KR" sz="3600" b="0" i="0" u="none" strike="noStrike" cap="none" normalizeH="0" baseline="0" dirty="0">
                  <a:ln>
                    <a:noFill/>
                  </a:ln>
                  <a:solidFill>
                    <a:srgbClr val="FEFF8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'</a:t>
              </a:r>
              <a:r>
                <a:rPr kumimoji="0" lang="ko-KR" altLang="ko-KR" sz="3600" b="0" i="0" u="none" strike="noStrike" cap="none" normalizeH="0" baseline="0" dirty="0" err="1">
                  <a:ln>
                    <a:noFill/>
                  </a:ln>
                  <a:solidFill>
                    <a:srgbClr val="FEFF8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</a:t>
              </a:r>
              <a:r>
                <a:rPr kumimoji="0" lang="ko-KR" altLang="ko-KR" sz="3600" b="0" i="0" u="none" strike="noStrike" cap="none" normalizeH="0" baseline="0" dirty="0">
                  <a:ln>
                    <a:noFill/>
                  </a:ln>
                  <a:solidFill>
                    <a:srgbClr val="FEFF8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'</a:t>
              </a:r>
              <a:r>
                <a:rPr kumimoji="0" lang="ko-KR" altLang="ko-KR" sz="3600" b="0" i="0" u="none" strike="noStrike" cap="none" normalizeH="0" baseline="0" dirty="0">
                  <a:ln>
                    <a:noFill/>
                  </a:ln>
                  <a:solidFill>
                    <a:srgbClr val="9580FF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]</a:t>
              </a:r>
              <a:br>
                <a:rPr kumimoji="0" lang="ko-KR" altLang="ko-KR" sz="3600" b="0" i="0" u="none" strike="noStrike" cap="none" normalizeH="0" baseline="0" dirty="0">
                  <a:ln>
                    <a:noFill/>
                  </a:ln>
                  <a:solidFill>
                    <a:srgbClr val="9580FF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ko-KR" altLang="ko-KR" sz="3600" b="0" i="0" u="none" strike="noStrike" cap="none" normalizeH="0" baseline="0" dirty="0" err="1">
                  <a:ln>
                    <a:noFill/>
                  </a:ln>
                  <a:solidFill>
                    <a:srgbClr val="F8F8F2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</a:t>
              </a:r>
              <a:r>
                <a:rPr kumimoji="0" lang="ko-KR" altLang="ko-KR" sz="3600" b="0" i="0" u="none" strike="noStrike" cap="none" normalizeH="0" baseline="0" dirty="0">
                  <a:ln>
                    <a:noFill/>
                  </a:ln>
                  <a:solidFill>
                    <a:srgbClr val="F8F8F2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ko-KR" altLang="ko-KR" sz="3600" b="0" i="0" u="none" strike="noStrike" cap="none" normalizeH="0" baseline="0" dirty="0">
                  <a:ln>
                    <a:noFill/>
                  </a:ln>
                  <a:solidFill>
                    <a:srgbClr val="F780BF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= </a:t>
              </a:r>
              <a:r>
                <a:rPr kumimoji="0" lang="ko-KR" altLang="ko-KR" sz="3600" b="0" i="0" u="none" strike="noStrike" cap="none" normalizeH="0" baseline="0" dirty="0" err="1">
                  <a:ln>
                    <a:noFill/>
                  </a:ln>
                  <a:solidFill>
                    <a:srgbClr val="F8F8F2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</a:t>
              </a:r>
              <a:br>
                <a:rPr kumimoji="0" lang="ko-KR" altLang="ko-KR" sz="3600" b="0" i="0" u="none" strike="noStrike" cap="none" normalizeH="0" baseline="0" dirty="0">
                  <a:ln>
                    <a:noFill/>
                  </a:ln>
                  <a:solidFill>
                    <a:srgbClr val="F8F8F2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ko-KR" altLang="ko-KR" sz="3600" b="0" i="0" u="none" strike="noStrike" cap="none" normalizeH="0" baseline="0" dirty="0" err="1">
                  <a:ln>
                    <a:noFill/>
                  </a:ln>
                  <a:solidFill>
                    <a:srgbClr val="F8F8F2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</a:t>
              </a:r>
              <a:r>
                <a:rPr kumimoji="0" lang="ko-KR" altLang="ko-KR" sz="3600" b="0" i="0" u="none" strike="noStrike" cap="none" normalizeH="0" baseline="0" dirty="0">
                  <a:ln>
                    <a:noFill/>
                  </a:ln>
                  <a:solidFill>
                    <a:srgbClr val="9580FF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[0] </a:t>
              </a:r>
              <a:r>
                <a:rPr kumimoji="0" lang="ko-KR" altLang="ko-KR" sz="3600" b="0" i="0" u="none" strike="noStrike" cap="none" normalizeH="0" baseline="0" dirty="0">
                  <a:ln>
                    <a:noFill/>
                  </a:ln>
                  <a:solidFill>
                    <a:srgbClr val="F780BF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= </a:t>
              </a:r>
              <a:r>
                <a:rPr kumimoji="0" lang="ko-KR" altLang="ko-KR" sz="3600" b="0" i="0" u="none" strike="noStrike" cap="none" normalizeH="0" baseline="0" dirty="0">
                  <a:ln>
                    <a:noFill/>
                  </a:ln>
                  <a:solidFill>
                    <a:srgbClr val="FEFF8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'</a:t>
              </a:r>
              <a:r>
                <a:rPr kumimoji="0" lang="ko-KR" altLang="ko-KR" sz="3600" b="0" i="0" u="none" strike="noStrike" cap="none" normalizeH="0" baseline="0" dirty="0" err="1">
                  <a:ln>
                    <a:noFill/>
                  </a:ln>
                  <a:solidFill>
                    <a:srgbClr val="FEFF8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</a:t>
              </a:r>
              <a:r>
                <a:rPr kumimoji="0" lang="ko-KR" altLang="ko-KR" sz="3600" b="0" i="0" u="none" strike="noStrike" cap="none" normalizeH="0" baseline="0" dirty="0">
                  <a:ln>
                    <a:noFill/>
                  </a:ln>
                  <a:solidFill>
                    <a:srgbClr val="FEFF8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'</a:t>
              </a:r>
              <a:endParaRPr kumimoji="0" lang="ko-KR" altLang="ko-KR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8A69CCFB-D4CA-EDE2-6607-0FC091A494F6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4405345" y="3709851"/>
              <a:ext cx="2215030" cy="2181"/>
            </a:xfrm>
            <a:prstGeom prst="straightConnector1">
              <a:avLst/>
            </a:prstGeom>
            <a:ln w="38100">
              <a:solidFill>
                <a:srgbClr val="634E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CD136E3B-5A2F-6EE8-2AE6-DB2F52115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0375" y="3386685"/>
              <a:ext cx="3289863" cy="646331"/>
            </a:xfrm>
            <a:prstGeom prst="rect">
              <a:avLst/>
            </a:prstGeom>
            <a:solidFill>
              <a:srgbClr val="282A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36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</a:t>
              </a:r>
              <a:r>
                <a:rPr kumimoji="0" lang="ko-KR" altLang="ko-KR" sz="3600" b="0" i="0" u="none" strike="noStrike" cap="none" normalizeH="0" baseline="0">
                  <a:ln>
                    <a:noFill/>
                  </a:ln>
                  <a:solidFill>
                    <a:srgbClr val="9580FF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[0] </a:t>
              </a:r>
              <a:r>
                <a:rPr kumimoji="0" lang="ko-KR" altLang="ko-KR" sz="3600" b="0" i="0" u="none" strike="noStrike" cap="none" normalizeH="0" baseline="0">
                  <a:ln>
                    <a:noFill/>
                  </a:ln>
                  <a:solidFill>
                    <a:srgbClr val="F8F8F2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-&gt; </a:t>
              </a:r>
              <a:r>
                <a:rPr kumimoji="0" lang="ko-KR" altLang="ko-KR" sz="3600" b="0" i="0" u="none" strike="noStrike" cap="none" normalizeH="0" baseline="0">
                  <a:ln>
                    <a:noFill/>
                  </a:ln>
                  <a:solidFill>
                    <a:srgbClr val="FEFF80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'b'</a:t>
              </a:r>
              <a:endParaRPr kumimoji="0" lang="ko-KR" altLang="ko-KR" sz="7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95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0361" y="437393"/>
            <a:ext cx="105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23815" y="100692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얕은 복사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E9B49-496C-B466-440B-AC244A4DB84D}"/>
              </a:ext>
            </a:extLst>
          </p:cNvPr>
          <p:cNvSpPr txBox="1"/>
          <p:nvPr/>
        </p:nvSpPr>
        <p:spPr>
          <a:xfrm>
            <a:off x="4213946" y="3013501"/>
            <a:ext cx="3764108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copy.</a:t>
            </a:r>
            <a:r>
              <a:rPr lang="en-US" altLang="ko-KR" sz="4800" spc="-150" dirty="0" err="1">
                <a:solidFill>
                  <a:srgbClr val="634EE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</a:t>
            </a:r>
            <a:r>
              <a:rPr lang="en-US" altLang="ko-KR" sz="4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4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en-US" altLang="ko-KR" sz="4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4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7445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711</Words>
  <Application>Microsoft Office PowerPoint</Application>
  <PresentationFormat>와이드스크린</PresentationFormat>
  <Paragraphs>124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JetBrains Mono</vt:lpstr>
      <vt:lpstr>맑은 고딕</vt:lpstr>
      <vt:lpstr>나눔스퀘어 ExtraBold</vt:lpstr>
      <vt:lpstr>나눔스퀘어 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황현성</cp:lastModifiedBy>
  <cp:revision>5</cp:revision>
  <dcterms:created xsi:type="dcterms:W3CDTF">2017-05-29T09:12:16Z</dcterms:created>
  <dcterms:modified xsi:type="dcterms:W3CDTF">2024-01-17T04:54:22Z</dcterms:modified>
</cp:coreProperties>
</file>