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71"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497E34-6656-4662-8773-5B26E7D8A903}" type="datetimeFigureOut">
              <a:rPr lang="en-US" smtClean="0"/>
              <a:t>5/1/2020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EBD52C-821B-4537-B9DB-4A8FFF5B0EC3}" type="slidenum">
              <a:rPr lang="en-US" smtClean="0"/>
              <a:t>‹#›</a:t>
            </a:fld>
            <a:endParaRPr lang="en-US"/>
          </a:p>
        </p:txBody>
      </p:sp>
    </p:spTree>
    <p:extLst>
      <p:ext uri="{BB962C8B-B14F-4D97-AF65-F5344CB8AC3E}">
        <p14:creationId xmlns:p14="http://schemas.microsoft.com/office/powerpoint/2010/main" val="340772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EBD52C-821B-4537-B9DB-4A8FFF5B0EC3}" type="slidenum">
              <a:rPr lang="en-US" smtClean="0"/>
              <a:t>5</a:t>
            </a:fld>
            <a:endParaRPr lang="en-US"/>
          </a:p>
        </p:txBody>
      </p:sp>
    </p:spTree>
    <p:extLst>
      <p:ext uri="{BB962C8B-B14F-4D97-AF65-F5344CB8AC3E}">
        <p14:creationId xmlns:p14="http://schemas.microsoft.com/office/powerpoint/2010/main" val="123811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EBD52C-821B-4537-B9DB-4A8FFF5B0EC3}" type="slidenum">
              <a:rPr lang="en-US" smtClean="0"/>
              <a:t>8</a:t>
            </a:fld>
            <a:endParaRPr lang="en-US"/>
          </a:p>
        </p:txBody>
      </p:sp>
    </p:spTree>
    <p:extLst>
      <p:ext uri="{BB962C8B-B14F-4D97-AF65-F5344CB8AC3E}">
        <p14:creationId xmlns:p14="http://schemas.microsoft.com/office/powerpoint/2010/main" val="162838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A7645F9-AC83-4F76-8E00-825318C00FF8}" type="datetimeFigureOut">
              <a:rPr lang="en-US" smtClean="0"/>
              <a:t>5/1/2020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5AD329-55B2-4797-9FFD-E65EF03FBD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645F9-AC83-4F76-8E00-825318C00FF8}"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645F9-AC83-4F76-8E00-825318C00FF8}"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645F9-AC83-4F76-8E00-825318C00FF8}"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7645F9-AC83-4F76-8E00-825318C00FF8}"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D329-55B2-4797-9FFD-E65EF03FBD6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7645F9-AC83-4F76-8E00-825318C00FF8}"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7645F9-AC83-4F76-8E00-825318C00FF8}"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7645F9-AC83-4F76-8E00-825318C00FF8}"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645F9-AC83-4F76-8E00-825318C00FF8}"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7645F9-AC83-4F76-8E00-825318C00FF8}"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AD329-55B2-4797-9FFD-E65EF03FBD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7645F9-AC83-4F76-8E00-825318C00FF8}"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5AD329-55B2-4797-9FFD-E65EF03FBD6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7645F9-AC83-4F76-8E00-825318C00FF8}" type="datetimeFigureOut">
              <a:rPr lang="en-US" smtClean="0"/>
              <a:t>5/1/2020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5AD329-55B2-4797-9FFD-E65EF03FBD6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normAutofit/>
          </a:bodyPr>
          <a:lstStyle/>
          <a:p>
            <a:r>
              <a:rPr lang="en-US" dirty="0" smtClean="0"/>
              <a:t>APTECH - HCM</a:t>
            </a:r>
            <a:endParaRPr lang="en-US" dirty="0"/>
          </a:p>
        </p:txBody>
      </p:sp>
      <p:sp>
        <p:nvSpPr>
          <p:cNvPr id="3" name="Subtitle 2"/>
          <p:cNvSpPr>
            <a:spLocks noGrp="1"/>
          </p:cNvSpPr>
          <p:nvPr>
            <p:ph type="subTitle" idx="1"/>
          </p:nvPr>
        </p:nvSpPr>
        <p:spPr>
          <a:xfrm>
            <a:off x="381000" y="1447800"/>
            <a:ext cx="8382000" cy="4876800"/>
          </a:xfrm>
        </p:spPr>
        <p:txBody>
          <a:bodyPr>
            <a:normAutofit/>
          </a:bodyPr>
          <a:lstStyle/>
          <a:p>
            <a:pPr algn="ctr"/>
            <a:r>
              <a:rPr lang="en-US" sz="5400" dirty="0" smtClean="0"/>
              <a:t>Project semester 1</a:t>
            </a:r>
          </a:p>
          <a:p>
            <a:pPr algn="ctr"/>
            <a:r>
              <a:rPr lang="en-US" sz="3200" b="1" dirty="0" smtClean="0"/>
              <a:t>Project</a:t>
            </a:r>
            <a:r>
              <a:rPr lang="en-US" sz="3200" dirty="0" smtClean="0"/>
              <a:t>:</a:t>
            </a:r>
          </a:p>
          <a:p>
            <a:pPr algn="ctr"/>
            <a:r>
              <a:rPr lang="en-US" sz="3200" dirty="0"/>
              <a:t>Building a website to sell various </a:t>
            </a:r>
            <a:r>
              <a:rPr lang="en-US" sz="3200" dirty="0" smtClean="0"/>
              <a:t>types </a:t>
            </a:r>
            <a:r>
              <a:rPr lang="en-US" sz="3200" dirty="0"/>
              <a:t>of </a:t>
            </a:r>
            <a:r>
              <a:rPr lang="en-US" sz="3200" dirty="0" smtClean="0"/>
              <a:t>GARMENTS.</a:t>
            </a:r>
          </a:p>
          <a:p>
            <a:r>
              <a:rPr lang="en-US" sz="3200" b="1" dirty="0" smtClean="0"/>
              <a:t>Instructor: </a:t>
            </a:r>
            <a:r>
              <a:rPr lang="en-US" sz="3200" dirty="0"/>
              <a:t>PHUOC DUONG </a:t>
            </a:r>
            <a:r>
              <a:rPr lang="en-US" sz="3200" dirty="0" smtClean="0"/>
              <a:t>HUU</a:t>
            </a:r>
          </a:p>
          <a:p>
            <a:r>
              <a:rPr lang="en-US" sz="3200" dirty="0" smtClean="0"/>
              <a:t>Class: </a:t>
            </a:r>
            <a:r>
              <a:rPr lang="en-US" sz="3200" b="1" dirty="0" smtClean="0"/>
              <a:t>C1906L </a:t>
            </a:r>
            <a:r>
              <a:rPr lang="en-US" sz="3200" b="1" dirty="0"/>
              <a:t>- Group 1</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771"/>
            <a:ext cx="2571750" cy="1190625"/>
          </a:xfrm>
          <a:prstGeom prst="rect">
            <a:avLst/>
          </a:prstGeom>
        </p:spPr>
      </p:pic>
    </p:spTree>
    <p:extLst>
      <p:ext uri="{BB962C8B-B14F-4D97-AF65-F5344CB8AC3E}">
        <p14:creationId xmlns:p14="http://schemas.microsoft.com/office/powerpoint/2010/main" val="4075634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p>
        </p:txBody>
      </p:sp>
      <p:sp>
        <p:nvSpPr>
          <p:cNvPr id="3" name="Content Placeholder 2"/>
          <p:cNvSpPr>
            <a:spLocks noGrp="1"/>
          </p:cNvSpPr>
          <p:nvPr>
            <p:ph idx="1"/>
          </p:nvPr>
        </p:nvSpPr>
        <p:spPr/>
        <p:txBody>
          <a:bodyPr>
            <a:normAutofit/>
          </a:bodyPr>
          <a:lstStyle/>
          <a:p>
            <a:pPr lvl="0"/>
            <a:r>
              <a:rPr lang="en-US" dirty="0"/>
              <a:t>When a user selects any particular brand, a list of products for that brand will be displayed</a:t>
            </a:r>
          </a:p>
          <a:p>
            <a:pPr lvl="0"/>
            <a:r>
              <a:rPr lang="en-US" dirty="0" smtClean="0"/>
              <a:t>The </a:t>
            </a:r>
            <a:r>
              <a:rPr lang="en-US" dirty="0"/>
              <a:t>user should also be able to compare the various products of different as well as similar brands.</a:t>
            </a:r>
          </a:p>
          <a:p>
            <a:pPr lvl="0"/>
            <a:r>
              <a:rPr lang="en-US" dirty="0"/>
              <a:t>There should be a “Contact Us” page which will have the Address of the Company which is as follows and the mail address which when clicked will invoke the local mail client from where they can send an email. Address of the Company should be displayed using </a:t>
            </a:r>
            <a:r>
              <a:rPr lang="en-US" dirty="0" err="1"/>
              <a:t>GeoLocation</a:t>
            </a:r>
            <a:r>
              <a:rPr lang="en-US" dirty="0"/>
              <a:t> API (</a:t>
            </a:r>
            <a:r>
              <a:rPr lang="en-US" dirty="0" err="1"/>
              <a:t>eg</a:t>
            </a:r>
            <a:r>
              <a:rPr lang="en-US" dirty="0"/>
              <a:t>. </a:t>
            </a:r>
            <a:r>
              <a:rPr lang="en-US" dirty="0" err="1"/>
              <a:t>GoogleMaps</a:t>
            </a:r>
            <a:r>
              <a:rPr lang="en-US" dirty="0" smtClean="0"/>
              <a:t>).</a:t>
            </a:r>
            <a:endParaRPr lang="en-US" dirty="0"/>
          </a:p>
        </p:txBody>
      </p:sp>
    </p:spTree>
    <p:extLst>
      <p:ext uri="{BB962C8B-B14F-4D97-AF65-F5344CB8AC3E}">
        <p14:creationId xmlns:p14="http://schemas.microsoft.com/office/powerpoint/2010/main" val="2902083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Program Development Process</a:t>
            </a:r>
          </a:p>
        </p:txBody>
      </p:sp>
      <p:sp>
        <p:nvSpPr>
          <p:cNvPr id="3" name="Content Placeholder 2"/>
          <p:cNvSpPr>
            <a:spLocks noGrp="1"/>
          </p:cNvSpPr>
          <p:nvPr>
            <p:ph idx="1"/>
          </p:nvPr>
        </p:nvSpPr>
        <p:spPr>
          <a:xfrm>
            <a:off x="457200" y="1219200"/>
            <a:ext cx="8229600" cy="914400"/>
          </a:xfrm>
        </p:spPr>
        <p:txBody>
          <a:bodyPr>
            <a:normAutofit/>
          </a:bodyPr>
          <a:lstStyle/>
          <a:p>
            <a:pPr marL="0" lvl="0" indent="0">
              <a:buNone/>
            </a:pPr>
            <a:r>
              <a:rPr lang="en-US" sz="5400" dirty="0" smtClean="0"/>
              <a:t>2</a:t>
            </a:r>
            <a:r>
              <a:rPr lang="en-US" sz="5400" dirty="0"/>
              <a:t>. </a:t>
            </a:r>
            <a:r>
              <a:rPr lang="en-US" sz="5400" dirty="0" smtClean="0"/>
              <a:t>Database </a:t>
            </a:r>
            <a:r>
              <a:rPr lang="en-US" sz="5400" dirty="0"/>
              <a:t>design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9144000" cy="4191000"/>
          </a:xfrm>
          <a:prstGeom prst="rect">
            <a:avLst/>
          </a:prstGeom>
        </p:spPr>
      </p:pic>
    </p:spTree>
    <p:extLst>
      <p:ext uri="{BB962C8B-B14F-4D97-AF65-F5344CB8AC3E}">
        <p14:creationId xmlns:p14="http://schemas.microsoft.com/office/powerpoint/2010/main" val="187248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p>
        </p:txBody>
      </p:sp>
      <p:sp>
        <p:nvSpPr>
          <p:cNvPr id="3" name="Content Placeholder 2"/>
          <p:cNvSpPr>
            <a:spLocks noGrp="1"/>
          </p:cNvSpPr>
          <p:nvPr>
            <p:ph idx="1"/>
          </p:nvPr>
        </p:nvSpPr>
        <p:spPr/>
        <p:txBody>
          <a:bodyPr>
            <a:normAutofit/>
          </a:bodyPr>
          <a:lstStyle/>
          <a:p>
            <a:pPr marL="0" indent="0">
              <a:buNone/>
            </a:pPr>
            <a:r>
              <a:rPr lang="en-US" sz="5400" dirty="0" smtClean="0"/>
              <a:t>3. Theme design</a:t>
            </a:r>
          </a:p>
          <a:p>
            <a:r>
              <a:rPr lang="en-US" sz="4000" dirty="0" smtClean="0"/>
              <a:t>Download a template then cut and edit for E- Project’s Requirement.</a:t>
            </a:r>
          </a:p>
          <a:p>
            <a:r>
              <a:rPr lang="en-US" sz="4000" dirty="0" smtClean="0"/>
              <a:t>Use Bootstrap and J-query.</a:t>
            </a:r>
          </a:p>
          <a:p>
            <a:r>
              <a:rPr lang="en-US" sz="4000" dirty="0" smtClean="0"/>
              <a:t>Add CSS and </a:t>
            </a:r>
            <a:r>
              <a:rPr lang="en-US" sz="4000" dirty="0" err="1" smtClean="0"/>
              <a:t>Javascript</a:t>
            </a:r>
            <a:r>
              <a:rPr lang="en-US" sz="4000" dirty="0" smtClean="0"/>
              <a:t>.</a:t>
            </a:r>
          </a:p>
        </p:txBody>
      </p:sp>
    </p:spTree>
    <p:extLst>
      <p:ext uri="{BB962C8B-B14F-4D97-AF65-F5344CB8AC3E}">
        <p14:creationId xmlns:p14="http://schemas.microsoft.com/office/powerpoint/2010/main" val="3789054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p>
        </p:txBody>
      </p:sp>
      <p:sp>
        <p:nvSpPr>
          <p:cNvPr id="3" name="Content Placeholder 2"/>
          <p:cNvSpPr>
            <a:spLocks noGrp="1"/>
          </p:cNvSpPr>
          <p:nvPr>
            <p:ph idx="1"/>
          </p:nvPr>
        </p:nvSpPr>
        <p:spPr/>
        <p:txBody>
          <a:bodyPr>
            <a:normAutofit/>
          </a:bodyPr>
          <a:lstStyle/>
          <a:p>
            <a:pPr marL="0" indent="0">
              <a:buNone/>
            </a:pPr>
            <a:r>
              <a:rPr lang="en-US" sz="5400" dirty="0" smtClean="0"/>
              <a:t>4. Development</a:t>
            </a:r>
          </a:p>
          <a:p>
            <a:r>
              <a:rPr lang="en-US" sz="3600" dirty="0" smtClean="0"/>
              <a:t> Build around Three-layer Model</a:t>
            </a:r>
          </a:p>
          <a:p>
            <a:pPr>
              <a:buFont typeface="Arial" pitchFamily="34" charset="0"/>
              <a:buChar char="•"/>
            </a:pPr>
            <a:r>
              <a:rPr lang="en-US" sz="3600" dirty="0" smtClean="0"/>
              <a:t>- </a:t>
            </a:r>
            <a:r>
              <a:rPr lang="vi-VN" sz="3600" dirty="0" smtClean="0"/>
              <a:t>GUI </a:t>
            </a:r>
            <a:r>
              <a:rPr lang="vi-VN" sz="3600" dirty="0"/>
              <a:t>– Graphical User </a:t>
            </a:r>
            <a:r>
              <a:rPr lang="vi-VN" sz="3600" dirty="0" smtClean="0"/>
              <a:t>Interface</a:t>
            </a:r>
            <a:endParaRPr lang="en-US" sz="3600" dirty="0" smtClean="0"/>
          </a:p>
          <a:p>
            <a:pPr>
              <a:buFont typeface="Arial" pitchFamily="34" charset="0"/>
              <a:buChar char="•"/>
            </a:pPr>
            <a:r>
              <a:rPr lang="en-US" sz="3600" dirty="0" smtClean="0"/>
              <a:t>-</a:t>
            </a:r>
            <a:r>
              <a:rPr lang="vi-VN" sz="3600" dirty="0" smtClean="0"/>
              <a:t> </a:t>
            </a:r>
            <a:r>
              <a:rPr lang="vi-VN" sz="3600" dirty="0"/>
              <a:t>BUS – Business Logic </a:t>
            </a:r>
            <a:r>
              <a:rPr lang="vi-VN" sz="3600" dirty="0" smtClean="0"/>
              <a:t>Layer2</a:t>
            </a:r>
            <a:endParaRPr lang="en-US" sz="3600" dirty="0" smtClean="0"/>
          </a:p>
          <a:p>
            <a:pPr>
              <a:buFont typeface="Arial" pitchFamily="34" charset="0"/>
              <a:buChar char="•"/>
            </a:pPr>
            <a:r>
              <a:rPr lang="en-US" sz="3600" dirty="0" smtClean="0"/>
              <a:t>-</a:t>
            </a:r>
            <a:r>
              <a:rPr lang="vi-VN" sz="3600" dirty="0" smtClean="0"/>
              <a:t> </a:t>
            </a:r>
            <a:r>
              <a:rPr lang="vi-VN" sz="3600" dirty="0"/>
              <a:t>DAO – Data Access Layer3</a:t>
            </a:r>
          </a:p>
          <a:p>
            <a:pPr>
              <a:buFont typeface="Arial" pitchFamily="34" charset="0"/>
              <a:buChar char="•"/>
            </a:pPr>
            <a:endParaRPr lang="vi-VN" sz="3600" dirty="0"/>
          </a:p>
          <a:p>
            <a:endParaRPr lang="en-US" sz="3600" dirty="0"/>
          </a:p>
        </p:txBody>
      </p:sp>
    </p:spTree>
    <p:extLst>
      <p:ext uri="{BB962C8B-B14F-4D97-AF65-F5344CB8AC3E}">
        <p14:creationId xmlns:p14="http://schemas.microsoft.com/office/powerpoint/2010/main" val="606252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30312"/>
            <a:ext cx="8229600" cy="4199138"/>
          </a:xfrm>
        </p:spPr>
      </p:pic>
    </p:spTree>
    <p:extLst>
      <p:ext uri="{BB962C8B-B14F-4D97-AF65-F5344CB8AC3E}">
        <p14:creationId xmlns:p14="http://schemas.microsoft.com/office/powerpoint/2010/main" val="101838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p>
        </p:txBody>
      </p:sp>
      <p:sp>
        <p:nvSpPr>
          <p:cNvPr id="3" name="Content Placeholder 2"/>
          <p:cNvSpPr>
            <a:spLocks noGrp="1"/>
          </p:cNvSpPr>
          <p:nvPr>
            <p:ph idx="1"/>
          </p:nvPr>
        </p:nvSpPr>
        <p:spPr/>
        <p:txBody>
          <a:bodyPr>
            <a:normAutofit/>
          </a:bodyPr>
          <a:lstStyle/>
          <a:p>
            <a:pPr marL="0" indent="0">
              <a:buNone/>
            </a:pPr>
            <a:r>
              <a:rPr lang="en-US" sz="5400" dirty="0" smtClean="0"/>
              <a:t>5. Run and Test</a:t>
            </a:r>
            <a:endParaRPr lang="en-US" sz="5400" dirty="0"/>
          </a:p>
        </p:txBody>
      </p:sp>
    </p:spTree>
    <p:extLst>
      <p:ext uri="{BB962C8B-B14F-4D97-AF65-F5344CB8AC3E}">
        <p14:creationId xmlns:p14="http://schemas.microsoft.com/office/powerpoint/2010/main" val="392096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4800" dirty="0" smtClean="0"/>
              <a:t>To accomplished the</a:t>
            </a:r>
            <a:r>
              <a:rPr lang="en-US" sz="4800" dirty="0"/>
              <a:t> </a:t>
            </a:r>
            <a:r>
              <a:rPr lang="en-US" sz="4800" b="1" dirty="0"/>
              <a:t>basic </a:t>
            </a:r>
            <a:r>
              <a:rPr lang="en-US" sz="4800" b="1" dirty="0" smtClean="0"/>
              <a:t>function</a:t>
            </a:r>
          </a:p>
          <a:p>
            <a:r>
              <a:rPr lang="en-US" sz="4800" dirty="0"/>
              <a:t>A user-</a:t>
            </a:r>
            <a:r>
              <a:rPr lang="en-US" sz="4800" b="1" dirty="0"/>
              <a:t>friendly interface</a:t>
            </a:r>
            <a:endParaRPr lang="en-US" sz="4800" dirty="0"/>
          </a:p>
        </p:txBody>
      </p:sp>
    </p:spTree>
    <p:extLst>
      <p:ext uri="{BB962C8B-B14F-4D97-AF65-F5344CB8AC3E}">
        <p14:creationId xmlns:p14="http://schemas.microsoft.com/office/powerpoint/2010/main" val="327234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Member List: </a:t>
            </a:r>
            <a:endParaRPr lang="en-US" dirty="0"/>
          </a:p>
        </p:txBody>
      </p:sp>
      <p:sp>
        <p:nvSpPr>
          <p:cNvPr id="3" name="Content Placeholder 2"/>
          <p:cNvSpPr>
            <a:spLocks noGrp="1"/>
          </p:cNvSpPr>
          <p:nvPr>
            <p:ph idx="1"/>
          </p:nvPr>
        </p:nvSpPr>
        <p:spPr>
          <a:xfrm>
            <a:off x="457200" y="1524000"/>
            <a:ext cx="8229600" cy="5029200"/>
          </a:xfrm>
        </p:spPr>
        <p:txBody>
          <a:bodyPr>
            <a:normAutofit/>
          </a:bodyPr>
          <a:lstStyle/>
          <a:p>
            <a:r>
              <a:rPr lang="en-US" dirty="0" smtClean="0"/>
              <a:t>TRINH </a:t>
            </a:r>
            <a:r>
              <a:rPr lang="en-US" dirty="0"/>
              <a:t>DINH THI </a:t>
            </a:r>
            <a:r>
              <a:rPr lang="en-US" dirty="0" smtClean="0"/>
              <a:t>THUY	 Student1200898</a:t>
            </a:r>
            <a:endParaRPr lang="en-US" dirty="0"/>
          </a:p>
          <a:p>
            <a:pPr marL="0" indent="0">
              <a:buNone/>
            </a:pPr>
            <a:r>
              <a:rPr lang="en-US" dirty="0" smtClean="0"/>
              <a:t>- Design Database, Interface of user and admin, Function of Admin.</a:t>
            </a:r>
            <a:endParaRPr lang="en-US" dirty="0"/>
          </a:p>
          <a:p>
            <a:r>
              <a:rPr lang="en-US" dirty="0"/>
              <a:t>MAN PHAM </a:t>
            </a:r>
            <a:r>
              <a:rPr lang="en-US" dirty="0" smtClean="0"/>
              <a:t>MINH		Student1209092</a:t>
            </a:r>
            <a:endParaRPr lang="en-US" dirty="0"/>
          </a:p>
          <a:p>
            <a:pPr marL="0" indent="0">
              <a:buNone/>
            </a:pPr>
            <a:r>
              <a:rPr lang="en-US" dirty="0" smtClean="0"/>
              <a:t>- Cut layout, back-end of Index page, Product list page, Product detail page, Search, Compare product.</a:t>
            </a:r>
            <a:endParaRPr lang="en-US" dirty="0"/>
          </a:p>
          <a:p>
            <a:r>
              <a:rPr lang="en-US" dirty="0"/>
              <a:t>CUONG NGO </a:t>
            </a:r>
            <a:r>
              <a:rPr lang="en-US" dirty="0" smtClean="0"/>
              <a:t>HUNG		Student1200872</a:t>
            </a:r>
          </a:p>
          <a:p>
            <a:pPr marL="0" indent="0">
              <a:buNone/>
            </a:pPr>
            <a:r>
              <a:rPr lang="en-US" dirty="0" smtClean="0"/>
              <a:t>- Database source code, Back-end of User page, Cart page, Check Out page, Invoice Detail page.</a:t>
            </a:r>
            <a:endParaRPr lang="en-US" dirty="0"/>
          </a:p>
          <a:p>
            <a:r>
              <a:rPr lang="en-US" dirty="0"/>
              <a:t>BAO NGO GIA 			</a:t>
            </a:r>
            <a:r>
              <a:rPr lang="en-US" dirty="0" smtClean="0"/>
              <a:t>Student1219050</a:t>
            </a:r>
          </a:p>
          <a:p>
            <a:pPr marL="0" indent="0">
              <a:buNone/>
            </a:pPr>
            <a:r>
              <a:rPr lang="en-US" dirty="0" smtClean="0"/>
              <a:t>- Back end Account Manager page.</a:t>
            </a:r>
            <a:endParaRPr lang="en-US" dirty="0"/>
          </a:p>
        </p:txBody>
      </p:sp>
    </p:spTree>
    <p:extLst>
      <p:ext uri="{BB962C8B-B14F-4D97-AF65-F5344CB8AC3E}">
        <p14:creationId xmlns:p14="http://schemas.microsoft.com/office/powerpoint/2010/main" val="4094172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a:t>
            </a:r>
            <a:endParaRPr lang="en-US" dirty="0"/>
          </a:p>
        </p:txBody>
      </p:sp>
      <p:sp>
        <p:nvSpPr>
          <p:cNvPr id="3" name="Content Placeholder 2"/>
          <p:cNvSpPr>
            <a:spLocks noGrp="1"/>
          </p:cNvSpPr>
          <p:nvPr>
            <p:ph idx="1"/>
          </p:nvPr>
        </p:nvSpPr>
        <p:spPr/>
        <p:txBody>
          <a:bodyPr>
            <a:normAutofit/>
          </a:bodyPr>
          <a:lstStyle/>
          <a:p>
            <a:r>
              <a:rPr lang="en-US" sz="4800" dirty="0" smtClean="0"/>
              <a:t>Project</a:t>
            </a:r>
          </a:p>
          <a:p>
            <a:r>
              <a:rPr lang="en-US" sz="4800" dirty="0" smtClean="0"/>
              <a:t>Target</a:t>
            </a:r>
          </a:p>
          <a:p>
            <a:r>
              <a:rPr lang="en-US" sz="4800" dirty="0" smtClean="0"/>
              <a:t>Overview</a:t>
            </a:r>
          </a:p>
          <a:p>
            <a:r>
              <a:rPr lang="en-US" sz="4800" dirty="0" smtClean="0"/>
              <a:t>Development Process</a:t>
            </a:r>
          </a:p>
          <a:p>
            <a:r>
              <a:rPr lang="en-US" sz="4800" dirty="0" smtClean="0"/>
              <a:t>Conclusion</a:t>
            </a:r>
            <a:endParaRPr lang="en-US" sz="4800" dirty="0"/>
          </a:p>
        </p:txBody>
      </p:sp>
    </p:spTree>
    <p:extLst>
      <p:ext uri="{BB962C8B-B14F-4D97-AF65-F5344CB8AC3E}">
        <p14:creationId xmlns:p14="http://schemas.microsoft.com/office/powerpoint/2010/main" val="298159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Project</a:t>
            </a:r>
            <a:endParaRPr lang="en-US" dirty="0"/>
          </a:p>
        </p:txBody>
      </p:sp>
      <p:sp>
        <p:nvSpPr>
          <p:cNvPr id="3" name="Content Placeholder 2"/>
          <p:cNvSpPr>
            <a:spLocks noGrp="1"/>
          </p:cNvSpPr>
          <p:nvPr>
            <p:ph idx="1"/>
          </p:nvPr>
        </p:nvSpPr>
        <p:spPr/>
        <p:txBody>
          <a:bodyPr>
            <a:noAutofit/>
          </a:bodyPr>
          <a:lstStyle/>
          <a:p>
            <a:r>
              <a:rPr lang="en-US" sz="3200" dirty="0"/>
              <a:t>GRACIOUS GARMENTS is selling various types of GARMENTS for both MEN and WOMEN. The company advertises by distributing the pamphlets, advertising on television and so on. Due to rapid development in internet field, the company decides to launch a website where people will get all the information about the various products available with them easily</a:t>
            </a:r>
            <a:r>
              <a:rPr lang="en-US" sz="3200" dirty="0" smtClean="0"/>
              <a:t>.</a:t>
            </a:r>
            <a:endParaRPr lang="en-US" sz="3200" dirty="0"/>
          </a:p>
        </p:txBody>
      </p:sp>
    </p:spTree>
    <p:extLst>
      <p:ext uri="{BB962C8B-B14F-4D97-AF65-F5344CB8AC3E}">
        <p14:creationId xmlns:p14="http://schemas.microsoft.com/office/powerpoint/2010/main" val="175244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Target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3200" b="1" dirty="0" smtClean="0"/>
              <a:t>The website:</a:t>
            </a:r>
          </a:p>
          <a:p>
            <a:pPr>
              <a:buFontTx/>
              <a:buChar char="-"/>
            </a:pPr>
            <a:r>
              <a:rPr lang="en-US" sz="2800" dirty="0" smtClean="0"/>
              <a:t>Where </a:t>
            </a:r>
            <a:r>
              <a:rPr lang="en-US" sz="2800" dirty="0"/>
              <a:t>people will get all the information about the various products available with them </a:t>
            </a:r>
            <a:r>
              <a:rPr lang="en-US" sz="2800" dirty="0" smtClean="0"/>
              <a:t>easily.</a:t>
            </a:r>
          </a:p>
          <a:p>
            <a:pPr>
              <a:buFontTx/>
              <a:buChar char="-"/>
            </a:pPr>
            <a:r>
              <a:rPr lang="en-US" sz="2800" dirty="0" smtClean="0"/>
              <a:t>Where customer can buy product online.</a:t>
            </a:r>
          </a:p>
          <a:p>
            <a:pPr>
              <a:buFontTx/>
              <a:buChar char="-"/>
            </a:pPr>
            <a:r>
              <a:rPr lang="en-US" sz="2800" dirty="0" smtClean="0"/>
              <a:t>Where customer can read Gracious </a:t>
            </a:r>
            <a:r>
              <a:rPr lang="en-US" sz="2800" dirty="0" err="1" smtClean="0"/>
              <a:t>Garments’s</a:t>
            </a:r>
            <a:r>
              <a:rPr lang="en-US" sz="2800" dirty="0" smtClean="0"/>
              <a:t> information.</a:t>
            </a:r>
          </a:p>
          <a:p>
            <a:pPr>
              <a:buFontTx/>
              <a:buChar char="-"/>
            </a:pPr>
            <a:r>
              <a:rPr lang="en-US" sz="2800" dirty="0" smtClean="0"/>
              <a:t>Admin or Manager can manage(add, delete, edit) all Product, all Account, All Invoice.</a:t>
            </a:r>
          </a:p>
          <a:p>
            <a:endParaRPr lang="en-US" dirty="0"/>
          </a:p>
        </p:txBody>
      </p:sp>
    </p:spTree>
    <p:extLst>
      <p:ext uri="{BB962C8B-B14F-4D97-AF65-F5344CB8AC3E}">
        <p14:creationId xmlns:p14="http://schemas.microsoft.com/office/powerpoint/2010/main" val="242995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Overview</a:t>
            </a:r>
            <a:endParaRPr lang="en-US" dirty="0"/>
          </a:p>
        </p:txBody>
      </p:sp>
      <p:sp>
        <p:nvSpPr>
          <p:cNvPr id="3" name="Content Placeholder 2"/>
          <p:cNvSpPr>
            <a:spLocks noGrp="1"/>
          </p:cNvSpPr>
          <p:nvPr>
            <p:ph idx="1"/>
          </p:nvPr>
        </p:nvSpPr>
        <p:spPr/>
        <p:txBody>
          <a:bodyPr/>
          <a:lstStyle/>
          <a:p>
            <a:r>
              <a:rPr lang="en-US" dirty="0" smtClean="0"/>
              <a:t>Program Function</a:t>
            </a:r>
          </a:p>
          <a:p>
            <a:pPr>
              <a:buFontTx/>
              <a:buChar char="-"/>
            </a:pPr>
            <a:r>
              <a:rPr lang="en-US" dirty="0" smtClean="0"/>
              <a:t>For Customer: </a:t>
            </a:r>
          </a:p>
          <a:p>
            <a:pPr marL="514350" indent="-514350">
              <a:buFont typeface="+mj-lt"/>
              <a:buAutoNum type="arabicPeriod"/>
            </a:pPr>
            <a:r>
              <a:rPr lang="en-US" dirty="0" smtClean="0"/>
              <a:t>Sign up and Sign in.</a:t>
            </a:r>
          </a:p>
          <a:p>
            <a:pPr marL="514350" indent="-514350">
              <a:buFont typeface="+mj-lt"/>
              <a:buAutoNum type="arabicPeriod"/>
            </a:pPr>
            <a:r>
              <a:rPr lang="en-US" dirty="0" smtClean="0"/>
              <a:t>Can see and change their profile information.</a:t>
            </a:r>
          </a:p>
          <a:p>
            <a:pPr marL="514350" indent="-514350">
              <a:buFont typeface="+mj-lt"/>
              <a:buAutoNum type="arabicPeriod"/>
            </a:pPr>
            <a:r>
              <a:rPr lang="en-US" dirty="0" smtClean="0"/>
              <a:t>Can see their old order and old detail invoice.</a:t>
            </a:r>
            <a:endParaRPr lang="en-US" dirty="0"/>
          </a:p>
          <a:p>
            <a:pPr marL="514350" indent="-514350">
              <a:buFont typeface="+mj-lt"/>
              <a:buAutoNum type="arabicPeriod"/>
            </a:pPr>
            <a:r>
              <a:rPr lang="en-US" dirty="0" smtClean="0"/>
              <a:t>Can see Product by Product Type and Brand.</a:t>
            </a:r>
          </a:p>
          <a:p>
            <a:pPr marL="514350" indent="-514350">
              <a:buFont typeface="+mj-lt"/>
              <a:buAutoNum type="arabicPeriod"/>
            </a:pPr>
            <a:r>
              <a:rPr lang="en-US" dirty="0" smtClean="0"/>
              <a:t>Can see Product detail when click on Product.</a:t>
            </a:r>
          </a:p>
          <a:p>
            <a:pPr marL="514350" indent="-514350">
              <a:buFont typeface="+mj-lt"/>
              <a:buAutoNum type="arabicPeriod"/>
            </a:pPr>
            <a:r>
              <a:rPr lang="en-US" dirty="0" smtClean="0"/>
              <a:t>Can add Product in Cart then review it in Cart.</a:t>
            </a:r>
          </a:p>
          <a:p>
            <a:pPr marL="514350" indent="-514350">
              <a:buFont typeface="+mj-lt"/>
              <a:buAutoNum type="arabicPeriod"/>
            </a:pPr>
            <a:r>
              <a:rPr lang="en-US" dirty="0" smtClean="0"/>
              <a:t>Can change shipping address when check out.</a:t>
            </a:r>
          </a:p>
        </p:txBody>
      </p:sp>
    </p:spTree>
    <p:extLst>
      <p:ext uri="{BB962C8B-B14F-4D97-AF65-F5344CB8AC3E}">
        <p14:creationId xmlns:p14="http://schemas.microsoft.com/office/powerpoint/2010/main" val="964276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Tx/>
              <a:buChar char="-"/>
            </a:pPr>
            <a:r>
              <a:rPr lang="en-US" dirty="0" smtClean="0"/>
              <a:t>For Admin</a:t>
            </a:r>
          </a:p>
          <a:p>
            <a:pPr marL="514350" indent="-514350">
              <a:buFont typeface="+mj-lt"/>
              <a:buAutoNum type="arabicPeriod"/>
            </a:pPr>
            <a:r>
              <a:rPr lang="en-US" dirty="0" smtClean="0"/>
              <a:t>Manage Account</a:t>
            </a:r>
          </a:p>
          <a:p>
            <a:pPr marL="514350" indent="-514350">
              <a:buFont typeface="+mj-lt"/>
              <a:buAutoNum type="arabicPeriod"/>
            </a:pPr>
            <a:r>
              <a:rPr lang="en-US" dirty="0" smtClean="0"/>
              <a:t>Manage Product</a:t>
            </a:r>
            <a:endParaRPr lang="en-US" dirty="0"/>
          </a:p>
          <a:p>
            <a:pPr marL="514350" indent="-514350">
              <a:buFont typeface="+mj-lt"/>
              <a:buAutoNum type="arabicPeriod"/>
            </a:pPr>
            <a:r>
              <a:rPr lang="en-US" dirty="0" smtClean="0"/>
              <a:t>Manage Product Type</a:t>
            </a:r>
          </a:p>
          <a:p>
            <a:pPr marL="514350" indent="-514350">
              <a:buFont typeface="+mj-lt"/>
              <a:buAutoNum type="arabicPeriod"/>
            </a:pPr>
            <a:r>
              <a:rPr lang="en-US" dirty="0" smtClean="0"/>
              <a:t>Manage Brand</a:t>
            </a:r>
            <a:endParaRPr lang="en-US" dirty="0"/>
          </a:p>
          <a:p>
            <a:pPr marL="514350" indent="-514350">
              <a:buFont typeface="+mj-lt"/>
              <a:buAutoNum type="arabicPeriod"/>
            </a:pPr>
            <a:r>
              <a:rPr lang="en-US" dirty="0" smtClean="0"/>
              <a:t>Manage Invoice</a:t>
            </a:r>
            <a:endParaRPr lang="en-US" dirty="0"/>
          </a:p>
          <a:p>
            <a:pPr marL="514350" indent="-514350">
              <a:buFont typeface="+mj-lt"/>
              <a:buAutoNum type="arabicPeriod"/>
            </a:pPr>
            <a:r>
              <a:rPr lang="en-US" dirty="0" smtClean="0"/>
              <a:t>Manage Invoice Detail</a:t>
            </a:r>
          </a:p>
          <a:p>
            <a:pPr marL="514350" indent="-514350">
              <a:buFont typeface="+mj-lt"/>
              <a:buAutoNum type="arabicPeriod"/>
            </a:pPr>
            <a:r>
              <a:rPr lang="en-US" dirty="0" smtClean="0"/>
              <a:t>Manage Shipping Address</a:t>
            </a:r>
          </a:p>
          <a:p>
            <a:pPr marL="0" indent="0">
              <a:buNone/>
            </a:pPr>
            <a:endParaRPr lang="en-US" dirty="0"/>
          </a:p>
        </p:txBody>
      </p:sp>
    </p:spTree>
    <p:extLst>
      <p:ext uri="{BB962C8B-B14F-4D97-AF65-F5344CB8AC3E}">
        <p14:creationId xmlns:p14="http://schemas.microsoft.com/office/powerpoint/2010/main" val="308404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Development Process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sz="5400" dirty="0" smtClean="0"/>
              <a:t>Requirement analysis</a:t>
            </a:r>
            <a:endParaRPr lang="en-US" dirty="0" smtClean="0"/>
          </a:p>
          <a:p>
            <a:pPr marL="514350" indent="-514350">
              <a:buAutoNum type="arabicPeriod"/>
            </a:pPr>
            <a:r>
              <a:rPr lang="en-US" sz="5400" dirty="0"/>
              <a:t>Database </a:t>
            </a:r>
            <a:r>
              <a:rPr lang="en-US" sz="5400" dirty="0" smtClean="0"/>
              <a:t>design</a:t>
            </a:r>
          </a:p>
          <a:p>
            <a:pPr marL="514350" indent="-514350">
              <a:buFont typeface="Wingdings 2"/>
              <a:buAutoNum type="arabicPeriod"/>
            </a:pPr>
            <a:r>
              <a:rPr lang="en-US" sz="5400" dirty="0"/>
              <a:t>Theme </a:t>
            </a:r>
            <a:r>
              <a:rPr lang="en-US" sz="5400" dirty="0" smtClean="0"/>
              <a:t>design</a:t>
            </a:r>
          </a:p>
          <a:p>
            <a:pPr marL="514350" indent="-514350">
              <a:buFont typeface="Wingdings 2"/>
              <a:buAutoNum type="arabicPeriod"/>
            </a:pPr>
            <a:r>
              <a:rPr lang="en-US" sz="5400" dirty="0" smtClean="0"/>
              <a:t>Development</a:t>
            </a:r>
          </a:p>
          <a:p>
            <a:pPr marL="514350" indent="-514350">
              <a:buFont typeface="Wingdings 2"/>
              <a:buAutoNum type="arabicPeriod"/>
            </a:pPr>
            <a:r>
              <a:rPr lang="en-US" sz="5400" dirty="0"/>
              <a:t>Run and Test</a:t>
            </a:r>
          </a:p>
          <a:p>
            <a:pPr marL="514350" indent="-514350">
              <a:buFont typeface="Wingdings 2"/>
              <a:buAutoNum type="arabicPeriod"/>
            </a:pPr>
            <a:endParaRPr lang="en-US" sz="5400" dirty="0"/>
          </a:p>
          <a:p>
            <a:pPr marL="514350" indent="-514350">
              <a:buAutoNum type="arabicPeriod"/>
            </a:pPr>
            <a:endParaRPr lang="en-US" sz="5400" dirty="0" smtClean="0"/>
          </a:p>
          <a:p>
            <a:pPr marL="514350" indent="-514350">
              <a:buAutoNum type="arabicPeriod"/>
            </a:pPr>
            <a:endParaRPr lang="en-US" sz="5400" dirty="0" smtClean="0"/>
          </a:p>
        </p:txBody>
      </p:sp>
    </p:spTree>
    <p:extLst>
      <p:ext uri="{BB962C8B-B14F-4D97-AF65-F5344CB8AC3E}">
        <p14:creationId xmlns:p14="http://schemas.microsoft.com/office/powerpoint/2010/main" val="3385242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Development Process</a:t>
            </a:r>
          </a:p>
        </p:txBody>
      </p:sp>
      <p:sp>
        <p:nvSpPr>
          <p:cNvPr id="3" name="Content Placeholder 2"/>
          <p:cNvSpPr>
            <a:spLocks noGrp="1"/>
          </p:cNvSpPr>
          <p:nvPr>
            <p:ph idx="1"/>
          </p:nvPr>
        </p:nvSpPr>
        <p:spPr/>
        <p:txBody>
          <a:bodyPr/>
          <a:lstStyle/>
          <a:p>
            <a:pPr marL="514350" indent="-514350">
              <a:buAutoNum type="arabicPeriod"/>
            </a:pPr>
            <a:r>
              <a:rPr lang="en-US" sz="5400" dirty="0" smtClean="0"/>
              <a:t>Requirement analysis</a:t>
            </a:r>
          </a:p>
          <a:p>
            <a:pPr lvl="0"/>
            <a:r>
              <a:rPr lang="en-US" dirty="0" smtClean="0"/>
              <a:t>The </a:t>
            </a:r>
            <a:r>
              <a:rPr lang="en-US" dirty="0"/>
              <a:t>Home Page should be created making use of Frames with a suitable logo.</a:t>
            </a:r>
          </a:p>
          <a:p>
            <a:r>
              <a:rPr lang="en-US" dirty="0"/>
              <a:t>Home Page should contain details of different Garments with suitable images</a:t>
            </a:r>
            <a:r>
              <a:rPr lang="en-US" dirty="0" smtClean="0"/>
              <a:t>.</a:t>
            </a:r>
          </a:p>
          <a:p>
            <a:pPr lvl="0"/>
            <a:r>
              <a:rPr lang="en-US" dirty="0"/>
              <a:t>The site should display a menu which will contain the options for brief introduction about the various garments available, location of the shop and any other information if required.</a:t>
            </a:r>
          </a:p>
          <a:p>
            <a:endParaRPr lang="en-US" dirty="0"/>
          </a:p>
        </p:txBody>
      </p:sp>
    </p:spTree>
    <p:extLst>
      <p:ext uri="{BB962C8B-B14F-4D97-AF65-F5344CB8AC3E}">
        <p14:creationId xmlns:p14="http://schemas.microsoft.com/office/powerpoint/2010/main" val="3357591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1278</TotalTime>
  <Words>501</Words>
  <Application>Microsoft Office PowerPoint</Application>
  <PresentationFormat>On-screen Show (4:3)</PresentationFormat>
  <Paragraphs>85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APTECH - HCM</vt:lpstr>
      <vt:lpstr>Member List: </vt:lpstr>
      <vt:lpstr>The main</vt:lpstr>
      <vt:lpstr>Project</vt:lpstr>
      <vt:lpstr>Target</vt:lpstr>
      <vt:lpstr>Overview</vt:lpstr>
      <vt:lpstr>Overview</vt:lpstr>
      <vt:lpstr>Program Development Process</vt:lpstr>
      <vt:lpstr>Program Development Process</vt:lpstr>
      <vt:lpstr>Program Development Process</vt:lpstr>
      <vt:lpstr>Program Development Process</vt:lpstr>
      <vt:lpstr>Program Development Process</vt:lpstr>
      <vt:lpstr>Program Development Process</vt:lpstr>
      <vt:lpstr>Program Development Process</vt:lpstr>
      <vt:lpstr>Program Development Process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Trinh Dinh</dc:creator>
  <cp:lastModifiedBy>Trinh Dinh</cp:lastModifiedBy>
  <cp:revision>28</cp:revision>
  <dcterms:created xsi:type="dcterms:W3CDTF">2020-04-28T13:17:04Z</dcterms:created>
  <dcterms:modified xsi:type="dcterms:W3CDTF">2020-04-30T18:53:32Z</dcterms:modified>
</cp:coreProperties>
</file>