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2" r:id="rId11"/>
    <p:sldId id="261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69B152-F2B7-4E80-AF9D-3C5EF9C33835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5"/>
            <p14:sldId id="266"/>
            <p14:sldId id="262"/>
            <p14:sldId id="261"/>
            <p14:sldId id="267"/>
            <p14:sldId id="268"/>
            <p14:sldId id="270"/>
            <p14:sldId id="271"/>
            <p14:sldId id="272"/>
            <p14:sldId id="27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edo.com/buildmaster/overview" TargetMode="External"/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crunch.net/" TargetMode="External"/><Relationship Id="rId4" Type="http://schemas.openxmlformats.org/officeDocument/2006/relationships/hyperlink" Target="http://www.pluralsight.com/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Practices of a Software Craftsman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skills it took years to learn to need</a:t>
            </a:r>
          </a:p>
          <a:p>
            <a:r>
              <a:rPr lang="en-US" dirty="0" smtClean="0"/>
              <a:t>Devlin Liles</a:t>
            </a:r>
          </a:p>
          <a:p>
            <a:r>
              <a:rPr lang="en-US" dirty="0" smtClean="0"/>
              <a:t>Improving Enterprises</a:t>
            </a:r>
          </a:p>
        </p:txBody>
      </p:sp>
    </p:spTree>
    <p:extLst>
      <p:ext uri="{BB962C8B-B14F-4D97-AF65-F5344CB8AC3E}">
        <p14:creationId xmlns:p14="http://schemas.microsoft.com/office/powerpoint/2010/main" val="382358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Deploy, Deploy,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38" y="2666999"/>
            <a:ext cx="10018713" cy="3124201"/>
          </a:xfrm>
        </p:spPr>
        <p:txBody>
          <a:bodyPr/>
          <a:lstStyle/>
          <a:p>
            <a:r>
              <a:rPr lang="en-US" dirty="0" smtClean="0"/>
              <a:t>Deploy Early, Deploy Often, Then Deploy some more</a:t>
            </a:r>
          </a:p>
          <a:p>
            <a:r>
              <a:rPr lang="en-US" dirty="0" smtClean="0"/>
              <a:t>When you are done with that, use Robots to Deploy for you while you sleep!</a:t>
            </a:r>
          </a:p>
          <a:p>
            <a:r>
              <a:rPr lang="en-US" dirty="0" smtClean="0"/>
              <a:t>It is the only way to avoid….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6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umsl.edu/~sauterv/analysis/graphics/comics/specs/Bus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6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0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accomplish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4" cy="3124201"/>
          </a:xfrm>
        </p:spPr>
        <p:txBody>
          <a:bodyPr/>
          <a:lstStyle/>
          <a:p>
            <a:r>
              <a:rPr lang="en-US" dirty="0" smtClean="0"/>
              <a:t>Do less work</a:t>
            </a:r>
            <a:endParaRPr lang="en-US" dirty="0"/>
          </a:p>
        </p:txBody>
      </p:sp>
      <p:pic>
        <p:nvPicPr>
          <p:cNvPr id="8194" name="Picture 2" descr="https://encrypted-tbn0.gstatic.com/images?q=tbn:ANd9GcQZ-q8e4N5GybzPyVJf1ybFy8g_EI-XqH_5x_ZozsbcB1nR7k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87" y="2357809"/>
            <a:ext cx="6575966" cy="390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2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accomplish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3262788" cy="3124201"/>
          </a:xfrm>
        </p:spPr>
        <p:txBody>
          <a:bodyPr/>
          <a:lstStyle/>
          <a:p>
            <a:r>
              <a:rPr lang="en-US" dirty="0" smtClean="0"/>
              <a:t>Don’t manage the automated process</a:t>
            </a:r>
            <a:endParaRPr lang="en-US" dirty="0"/>
          </a:p>
        </p:txBody>
      </p:sp>
      <p:pic>
        <p:nvPicPr>
          <p:cNvPr id="9218" name="Picture 2" descr="https://encrypted-tbn3.gstatic.com/images?q=tbn:ANd9GcQ9tfAQsRTVF13sn8AYYvPWCHAMsPaGaWAeuCPS1M9rSNKJ_X8j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99" y="2292484"/>
            <a:ext cx="7145198" cy="40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7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</a:p>
          <a:p>
            <a:r>
              <a:rPr lang="en-US" dirty="0" smtClean="0"/>
              <a:t>Skills</a:t>
            </a:r>
          </a:p>
          <a:p>
            <a:r>
              <a:rPr lang="en-US" dirty="0" smtClean="0"/>
              <a:t>Changes in the Industry</a:t>
            </a:r>
          </a:p>
          <a:p>
            <a:r>
              <a:rPr lang="en-US" dirty="0" smtClean="0"/>
              <a:t>How do we…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5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494302" cy="1752599"/>
          </a:xfrm>
        </p:spPr>
        <p:txBody>
          <a:bodyPr/>
          <a:lstStyle/>
          <a:p>
            <a:r>
              <a:rPr lang="en-US" dirty="0" smtClean="0"/>
              <a:t>Keep Up</a:t>
            </a:r>
            <a:endParaRPr lang="en-US" dirty="0"/>
          </a:p>
        </p:txBody>
      </p:sp>
      <p:pic>
        <p:nvPicPr>
          <p:cNvPr id="10242" name="Picture 2" descr="https://encrypted-tbn2.gstatic.com/images?q=tbn:ANd9GcR9NeziPJ8Ug5s4s-kDcELFgZFgYOKZ7b0PDQsl7_p2OlhnMI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24" y="211993"/>
            <a:ext cx="4367787" cy="6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1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009356" cy="1752599"/>
          </a:xfrm>
        </p:spPr>
        <p:txBody>
          <a:bodyPr/>
          <a:lstStyle/>
          <a:p>
            <a:r>
              <a:rPr lang="en-US" dirty="0" smtClean="0"/>
              <a:t>Find how you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959281" cy="3124201"/>
          </a:xfrm>
        </p:spPr>
        <p:txBody>
          <a:bodyPr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Listening</a:t>
            </a:r>
          </a:p>
          <a:p>
            <a:r>
              <a:rPr lang="en-US" dirty="0" smtClean="0"/>
              <a:t>Doing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  <p:pic>
        <p:nvPicPr>
          <p:cNvPr id="11266" name="Picture 2" descr="https://encrypted-tbn0.gstatic.com/images?q=tbn:ANd9GcSAthTiVhjZWLTpFPj0jL7F2KGs6OyYq_tMGvenxq7gZdFA4wEG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10" y="1926077"/>
            <a:ext cx="5525797" cy="43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6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2961229" cy="1752599"/>
          </a:xfrm>
        </p:spPr>
        <p:txBody>
          <a:bodyPr/>
          <a:lstStyle/>
          <a:p>
            <a:r>
              <a:rPr lang="en-US" dirty="0" smtClean="0"/>
              <a:t>Take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484" y="2890735"/>
            <a:ext cx="2620762" cy="3124201"/>
          </a:xfrm>
        </p:spPr>
        <p:txBody>
          <a:bodyPr/>
          <a:lstStyle/>
          <a:p>
            <a:r>
              <a:rPr lang="en-US" dirty="0" smtClean="0"/>
              <a:t>Schedule it, and don’t change that</a:t>
            </a:r>
            <a:endParaRPr lang="en-US" dirty="0"/>
          </a:p>
        </p:txBody>
      </p:sp>
      <p:pic>
        <p:nvPicPr>
          <p:cNvPr id="12290" name="Picture 2" descr="https://encrypted-tbn1.gstatic.com/images?q=tbn:ANd9GcTekkhjeS8nwsC-Kc3qZP0NzSFuJ9wPe7rdhifLChF4NAdUNVlW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93" y="685800"/>
            <a:ext cx="5696222" cy="56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2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 have talked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http://www.nuget.org/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BuildMaster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inedo.com/buildmaster/overview</a:t>
            </a:r>
            <a:endParaRPr lang="en-US" dirty="0" smtClean="0"/>
          </a:p>
          <a:p>
            <a:r>
              <a:rPr lang="en-US" dirty="0" err="1" smtClean="0"/>
              <a:t>PluralSight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www.pluralsight.com/training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Ncrunch</a:t>
            </a:r>
            <a:r>
              <a:rPr lang="en-US"/>
              <a:t> - </a:t>
            </a:r>
            <a:r>
              <a:rPr lang="en-US">
                <a:hlinkClick r:id="rId5"/>
              </a:rPr>
              <a:t>http://</a:t>
            </a:r>
            <a:r>
              <a:rPr lang="en-US">
                <a:hlinkClick r:id="rId5"/>
              </a:rPr>
              <a:t>www.ncrunch.net</a:t>
            </a:r>
            <a:r>
              <a:rPr lang="en-US" smtClean="0">
                <a:hlinkClick r:id="rId5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Craftsman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</a:p>
          <a:p>
            <a:r>
              <a:rPr lang="en-US" dirty="0" smtClean="0"/>
              <a:t>What do they do?</a:t>
            </a:r>
          </a:p>
          <a:p>
            <a:r>
              <a:rPr lang="en-US" dirty="0" smtClean="0"/>
              <a:t>How is that different?</a:t>
            </a:r>
          </a:p>
        </p:txBody>
      </p:sp>
    </p:spTree>
    <p:extLst>
      <p:ext uri="{BB962C8B-B14F-4D97-AF65-F5344CB8AC3E}">
        <p14:creationId xmlns:p14="http://schemas.microsoft.com/office/powerpoint/2010/main" val="345739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28587"/>
            <a:ext cx="66103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4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Professional and Unflinching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Have a minimum level of quality that is acceptable</a:t>
            </a:r>
          </a:p>
          <a:p>
            <a:r>
              <a:rPr lang="en-US" sz="3600" dirty="0" smtClean="0"/>
              <a:t>Be Prepared to say “No” to people that can fire you</a:t>
            </a:r>
          </a:p>
          <a:p>
            <a:r>
              <a:rPr lang="en-US" sz="3600" dirty="0" smtClean="0"/>
              <a:t>Friends don’t let friends code ….</a:t>
            </a:r>
          </a:p>
        </p:txBody>
      </p:sp>
    </p:spTree>
    <p:extLst>
      <p:ext uri="{BB962C8B-B14F-4D97-AF65-F5344CB8AC3E}">
        <p14:creationId xmlns:p14="http://schemas.microsoft.com/office/powerpoint/2010/main" val="40087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imgs.xkcd.com/comics/ballmer_pea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73" y="836976"/>
            <a:ext cx="6040877" cy="54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1140" y="6332706"/>
            <a:ext cx="42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at </a:t>
            </a:r>
            <a:r>
              <a:rPr lang="en-US" dirty="0" err="1" smtClean="0"/>
              <a:t>xkcd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3081" y="836976"/>
            <a:ext cx="217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Drunk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0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3019595" cy="1752599"/>
          </a:xfrm>
        </p:spPr>
        <p:txBody>
          <a:bodyPr/>
          <a:lstStyle/>
          <a:p>
            <a:r>
              <a:rPr lang="en-US" dirty="0" smtClean="0"/>
              <a:t>Without Tests</a:t>
            </a:r>
            <a:endParaRPr lang="en-US" dirty="0"/>
          </a:p>
        </p:txBody>
      </p:sp>
      <p:pic>
        <p:nvPicPr>
          <p:cNvPr id="4098" name="Picture 2" descr="http://media.salon.com/2004/01/no_safety_net_for_programmers-293x3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8" y="0"/>
            <a:ext cx="6342433" cy="66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225" y="510703"/>
            <a:ext cx="3612983" cy="1752599"/>
          </a:xfrm>
        </p:spPr>
        <p:txBody>
          <a:bodyPr/>
          <a:lstStyle/>
          <a:p>
            <a:r>
              <a:rPr lang="en-US" dirty="0" smtClean="0"/>
              <a:t>Without Requirements</a:t>
            </a:r>
            <a:endParaRPr lang="en-US" dirty="0"/>
          </a:p>
        </p:txBody>
      </p:sp>
      <p:pic>
        <p:nvPicPr>
          <p:cNvPr id="5122" name="Picture 2" descr="https://encrypted-tbn0.gstatic.com/images?q=tbn:ANd9GcQpefuyNEZYKzjYTc_Bg0u-6gKX3X1oKdaKQFIDNboYDe_YiQjg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62" y="415272"/>
            <a:ext cx="6070059" cy="35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3.gstatic.com/images?q=tbn:ANd9GcTt7KdPDn6ARJdiixfbvZhYQ2P36CayilomzLY9YeOSB9hcACh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99" y="3210128"/>
            <a:ext cx="7370995" cy="355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3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accomplish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1237" y="3124199"/>
            <a:ext cx="10018713" cy="3124201"/>
          </a:xfrm>
        </p:spPr>
        <p:txBody>
          <a:bodyPr/>
          <a:lstStyle/>
          <a:p>
            <a:r>
              <a:rPr lang="en-US" dirty="0" smtClean="0"/>
              <a:t>Treat your code like a child</a:t>
            </a:r>
          </a:p>
          <a:p>
            <a:endParaRPr lang="en-US" dirty="0" smtClean="0"/>
          </a:p>
        </p:txBody>
      </p:sp>
      <p:pic>
        <p:nvPicPr>
          <p:cNvPr id="6146" name="Picture 2" descr="https://encrypted-tbn0.gstatic.com/images?q=tbn:ANd9GcSAnFqin6MGi1ddhERl3LO4LCfNKhUupM493UTAse8UeGLqdO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10" y="2590818"/>
            <a:ext cx="3609030" cy="36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5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accomplish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1238" y="3124199"/>
            <a:ext cx="4663572" cy="3124201"/>
          </a:xfrm>
        </p:spPr>
        <p:txBody>
          <a:bodyPr/>
          <a:lstStyle/>
          <a:p>
            <a:r>
              <a:rPr lang="en-US" dirty="0" smtClean="0"/>
              <a:t>Be a gamer at heart ( not the weird ones that never leave the house )</a:t>
            </a:r>
          </a:p>
          <a:p>
            <a:endParaRPr lang="en-US" dirty="0" smtClean="0"/>
          </a:p>
        </p:txBody>
      </p:sp>
      <p:pic>
        <p:nvPicPr>
          <p:cNvPr id="7170" name="Picture 2" descr="https://encrypted-tbn2.gstatic.com/images?q=tbn:ANd9GcRAM-6Ad8ZFjZJQWqTT7M3XfLUx8ZFXCYTJIsimgGUen7ozjv5e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92" y="2733472"/>
            <a:ext cx="4466232" cy="31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5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41</TotalTime>
  <Words>229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Best Practices of a Software Craftsman</vt:lpstr>
      <vt:lpstr>Software Craftsman</vt:lpstr>
      <vt:lpstr>PowerPoint Presentation</vt:lpstr>
      <vt:lpstr>Be Professional and Unflinching</vt:lpstr>
      <vt:lpstr>PowerPoint Presentation</vt:lpstr>
      <vt:lpstr>Without Tests</vt:lpstr>
      <vt:lpstr>Without Requirements</vt:lpstr>
      <vt:lpstr>How do we accomplish this?</vt:lpstr>
      <vt:lpstr>How do we accomplish this?</vt:lpstr>
      <vt:lpstr>Deploy, Deploy, Deploy</vt:lpstr>
      <vt:lpstr>PowerPoint Presentation</vt:lpstr>
      <vt:lpstr>How do we accomplish this?</vt:lpstr>
      <vt:lpstr>How do we accomplish this?</vt:lpstr>
      <vt:lpstr>Keeping up</vt:lpstr>
      <vt:lpstr>Keep Up</vt:lpstr>
      <vt:lpstr>Find how you learn</vt:lpstr>
      <vt:lpstr>Take Time</vt:lpstr>
      <vt:lpstr>Tools we have talked about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of a Software Craftsman</dc:title>
  <dc:creator>Devlin Liles</dc:creator>
  <cp:lastModifiedBy>Devlin Liles</cp:lastModifiedBy>
  <cp:revision>6</cp:revision>
  <dcterms:created xsi:type="dcterms:W3CDTF">2013-01-17T13:46:11Z</dcterms:created>
  <dcterms:modified xsi:type="dcterms:W3CDTF">2013-01-23T15:07:40Z</dcterms:modified>
</cp:coreProperties>
</file>