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ED9F-3819-8F40-910B-0309B9E46F8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1827-4BCF-8943-8B09-4D9F2E99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6046867-E058-4AE3-8453-6E553A1D544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4FBAB9-F16B-458A-AC62-4667BF8F7A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 Diagrams
CWE Tool Version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Peter Mackenzie-Helnwein &amp; Peter Sempolinski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35924" y="0"/>
            <a:ext cx="11862487" cy="6660292"/>
            <a:chOff x="135924" y="0"/>
            <a:chExt cx="11862487" cy="6660292"/>
          </a:xfrm>
        </p:grpSpPr>
        <p:sp>
          <p:nvSpPr>
            <p:cNvPr id="224" name="Rectangle 223"/>
            <p:cNvSpPr/>
            <p:nvPr/>
          </p:nvSpPr>
          <p:spPr>
            <a:xfrm>
              <a:off x="135924" y="0"/>
              <a:ext cx="11862487" cy="66602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tx2">
                    <a:lumMod val="20000"/>
                    <a:lumOff val="80000"/>
                  </a:schemeClr>
                </a:gs>
                <a:gs pos="8600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stomShape 1"/>
            <p:cNvSpPr/>
            <p:nvPr/>
          </p:nvSpPr>
          <p:spPr>
            <a:xfrm>
              <a:off x="3947640" y="715106"/>
              <a:ext cx="2869488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Create/Copy Case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1" name="CustomShape 2"/>
            <p:cNvSpPr/>
            <p:nvPr/>
          </p:nvSpPr>
          <p:spPr>
            <a:xfrm>
              <a:off x="7221240" y="5015226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2" name="CustomShape 3"/>
            <p:cNvSpPr/>
            <p:nvPr/>
          </p:nvSpPr>
          <p:spPr>
            <a:xfrm>
              <a:off x="3922645" y="3843775"/>
              <a:ext cx="2570400" cy="38808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3" name="CustomShape 4"/>
            <p:cNvSpPr/>
            <p:nvPr/>
          </p:nvSpPr>
          <p:spPr>
            <a:xfrm>
              <a:off x="9067680" y="1933096"/>
              <a:ext cx="269208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Duplicate Case sub-tab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4" name="CustomShape 5"/>
            <p:cNvSpPr/>
            <p:nvPr/>
          </p:nvSpPr>
          <p:spPr>
            <a:xfrm>
              <a:off x="4874764" y="1933456"/>
              <a:ext cx="375660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</a:t>
              </a: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from </a:t>
              </a:r>
              <a:r>
                <a:rPr lang="en-US" sz="1800" b="0" strike="noStrike" spc="-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Template</a:t>
              </a:r>
              <a:r>
                <a:rPr lang="en-US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sz="1800" b="0" strike="noStrike" spc="-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sub-tab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5" name="CustomShape 6"/>
            <p:cNvSpPr/>
            <p:nvPr/>
          </p:nvSpPr>
          <p:spPr>
            <a:xfrm>
              <a:off x="657180" y="2582160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6" name="CustomShape 7"/>
            <p:cNvSpPr/>
            <p:nvPr/>
          </p:nvSpPr>
          <p:spPr>
            <a:xfrm>
              <a:off x="7418160" y="376706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Clone an existing Case?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7" name="CustomShape 8"/>
            <p:cNvSpPr/>
            <p:nvPr/>
          </p:nvSpPr>
          <p:spPr>
            <a:xfrm>
              <a:off x="398160" y="1018080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Looking </a:t>
              </a: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for previously </a:t>
              </a: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case?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14"/>
            <p:cNvSpPr/>
            <p:nvPr/>
          </p:nvSpPr>
          <p:spPr>
            <a:xfrm>
              <a:off x="7671064" y="2816260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663660" y="298529"/>
              <a:ext cx="2200680" cy="4795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55A1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Launch Application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3" name="CustomShape 24"/>
            <p:cNvSpPr/>
            <p:nvPr/>
          </p:nvSpPr>
          <p:spPr>
            <a:xfrm>
              <a:off x="8458739" y="5978160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5" name="CustomShape 26"/>
            <p:cNvSpPr/>
            <p:nvPr/>
          </p:nvSpPr>
          <p:spPr>
            <a:xfrm>
              <a:off x="9617355" y="4830153"/>
              <a:ext cx="2019895" cy="6814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Analysis </a:t>
              </a:r>
              <a:r>
                <a:rPr lang="en-US" sz="1800" b="0" strike="noStrike" spc="-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6" name="CustomShape 27"/>
            <p:cNvSpPr/>
            <p:nvPr/>
          </p:nvSpPr>
          <p:spPr>
            <a:xfrm>
              <a:off x="1757520" y="2102150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07" name="CustomShape 28"/>
            <p:cNvSpPr/>
            <p:nvPr/>
          </p:nvSpPr>
          <p:spPr>
            <a:xfrm>
              <a:off x="3063960" y="1226632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8" name="CustomShape 29"/>
            <p:cNvSpPr/>
            <p:nvPr/>
          </p:nvSpPr>
          <p:spPr>
            <a:xfrm>
              <a:off x="8751780" y="1431738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9" name="CustomShape 30"/>
            <p:cNvSpPr/>
            <p:nvPr/>
          </p:nvSpPr>
          <p:spPr>
            <a:xfrm>
              <a:off x="9990440" y="551223"/>
              <a:ext cx="1025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0" name="CustomShape 31"/>
            <p:cNvSpPr/>
            <p:nvPr/>
          </p:nvSpPr>
          <p:spPr>
            <a:xfrm>
              <a:off x="7366241" y="3471300"/>
              <a:ext cx="2989080" cy="68112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Folder Created 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CustomShape 34"/>
            <p:cNvSpPr/>
            <p:nvPr/>
          </p:nvSpPr>
          <p:spPr>
            <a:xfrm>
              <a:off x="563760" y="3355556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5" name="CustomShape 36"/>
            <p:cNvSpPr/>
            <p:nvPr/>
          </p:nvSpPr>
          <p:spPr>
            <a:xfrm>
              <a:off x="654025" y="6072624"/>
              <a:ext cx="238752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Save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6" name="CustomShape 37"/>
            <p:cNvSpPr/>
            <p:nvPr/>
          </p:nvSpPr>
          <p:spPr>
            <a:xfrm>
              <a:off x="407965" y="4683195"/>
              <a:ext cx="2879640" cy="95519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Folder Updated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With new Parameters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9" name="CustomShape 40"/>
            <p:cNvSpPr/>
            <p:nvPr/>
          </p:nvSpPr>
          <p:spPr>
            <a:xfrm>
              <a:off x="5256391" y="5664793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5" name="CustomShape 46"/>
            <p:cNvSpPr/>
            <p:nvPr/>
          </p:nvSpPr>
          <p:spPr>
            <a:xfrm>
              <a:off x="6478240" y="4796113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cxnSp>
          <p:nvCxnSpPr>
            <p:cNvPr id="3" name="Straight Arrow Connector 2"/>
            <p:cNvCxnSpPr>
              <a:stCxn id="87" idx="2"/>
              <a:endCxn id="85" idx="0"/>
            </p:cNvCxnSpPr>
            <p:nvPr/>
          </p:nvCxnSpPr>
          <p:spPr>
            <a:xfrm flipH="1">
              <a:off x="1757520" y="2174400"/>
              <a:ext cx="6480" cy="407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85" idx="2"/>
              <a:endCxn id="113" idx="0"/>
            </p:cNvCxnSpPr>
            <p:nvPr/>
          </p:nvCxnSpPr>
          <p:spPr>
            <a:xfrm>
              <a:off x="1757520" y="3061680"/>
              <a:ext cx="0" cy="29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6" idx="2"/>
              <a:endCxn id="84" idx="0"/>
            </p:cNvCxnSpPr>
            <p:nvPr/>
          </p:nvCxnSpPr>
          <p:spPr>
            <a:xfrm rot="5400000">
              <a:off x="7568317" y="717773"/>
              <a:ext cx="400430" cy="20309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6" idx="3"/>
              <a:endCxn id="83" idx="0"/>
            </p:cNvCxnSpPr>
            <p:nvPr/>
          </p:nvCxnSpPr>
          <p:spPr>
            <a:xfrm>
              <a:off x="10149840" y="954866"/>
              <a:ext cx="263880" cy="9782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3" idx="2"/>
              <a:endCxn id="93" idx="0"/>
            </p:cNvCxnSpPr>
            <p:nvPr/>
          </p:nvCxnSpPr>
          <p:spPr>
            <a:xfrm rot="5400000">
              <a:off x="9437450" y="1839990"/>
              <a:ext cx="403644" cy="15488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4" idx="2"/>
              <a:endCxn id="93" idx="0"/>
            </p:cNvCxnSpPr>
            <p:nvPr/>
          </p:nvCxnSpPr>
          <p:spPr>
            <a:xfrm rot="16200000" flipH="1">
              <a:off x="7607302" y="1558738"/>
              <a:ext cx="403284" cy="2111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3" idx="2"/>
              <a:endCxn id="110" idx="3"/>
            </p:cNvCxnSpPr>
            <p:nvPr/>
          </p:nvCxnSpPr>
          <p:spPr>
            <a:xfrm rot="5400000">
              <a:off x="8717083" y="3323559"/>
              <a:ext cx="291440" cy="40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60" idx="2"/>
              <a:endCxn id="115" idx="3"/>
            </p:cNvCxnSpPr>
            <p:nvPr/>
          </p:nvCxnSpPr>
          <p:spPr>
            <a:xfrm rot="5400000">
              <a:off x="3880920" y="4909678"/>
              <a:ext cx="487551" cy="2166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5" idx="1"/>
              <a:endCxn id="103" idx="0"/>
            </p:cNvCxnSpPr>
            <p:nvPr/>
          </p:nvCxnSpPr>
          <p:spPr>
            <a:xfrm rot="5400000">
              <a:off x="9859928" y="5210784"/>
              <a:ext cx="466527" cy="10682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60" idx="3"/>
              <a:endCxn id="81" idx="1"/>
            </p:cNvCxnSpPr>
            <p:nvPr/>
          </p:nvCxnSpPr>
          <p:spPr>
            <a:xfrm>
              <a:off x="6573685" y="5170893"/>
              <a:ext cx="647555" cy="8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80" idx="3"/>
              <a:endCxn id="86" idx="1"/>
            </p:cNvCxnSpPr>
            <p:nvPr/>
          </p:nvCxnSpPr>
          <p:spPr>
            <a:xfrm>
              <a:off x="6817128" y="954866"/>
              <a:ext cx="601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87" idx="3"/>
              <a:endCxn id="80" idx="1"/>
            </p:cNvCxnSpPr>
            <p:nvPr/>
          </p:nvCxnSpPr>
          <p:spPr>
            <a:xfrm flipV="1">
              <a:off x="3129840" y="954866"/>
              <a:ext cx="817800" cy="6413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6" idx="2"/>
              <a:endCxn id="87" idx="0"/>
            </p:cNvCxnSpPr>
            <p:nvPr/>
          </p:nvCxnSpPr>
          <p:spPr>
            <a:xfrm>
              <a:off x="1764000" y="778049"/>
              <a:ext cx="0" cy="240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13" idx="3"/>
              <a:endCxn id="82" idx="0"/>
            </p:cNvCxnSpPr>
            <p:nvPr/>
          </p:nvCxnSpPr>
          <p:spPr>
            <a:xfrm>
              <a:off x="2951280" y="3537356"/>
              <a:ext cx="2256565" cy="3064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ustomShape 8"/>
            <p:cNvSpPr/>
            <p:nvPr/>
          </p:nvSpPr>
          <p:spPr>
            <a:xfrm>
              <a:off x="3842005" y="4592733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Ready to run?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71" name="Straight Arrow Connector 170"/>
            <p:cNvCxnSpPr>
              <a:stCxn id="115" idx="0"/>
              <a:endCxn id="116" idx="1"/>
            </p:cNvCxnSpPr>
            <p:nvPr/>
          </p:nvCxnSpPr>
          <p:spPr>
            <a:xfrm flipV="1">
              <a:off x="1847785" y="5638391"/>
              <a:ext cx="0" cy="434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16" idx="0"/>
              <a:endCxn id="82" idx="1"/>
            </p:cNvCxnSpPr>
            <p:nvPr/>
          </p:nvCxnSpPr>
          <p:spPr>
            <a:xfrm flipV="1">
              <a:off x="3287605" y="4037815"/>
              <a:ext cx="635040" cy="11229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81" idx="3"/>
              <a:endCxn id="105" idx="2"/>
            </p:cNvCxnSpPr>
            <p:nvPr/>
          </p:nvCxnSpPr>
          <p:spPr>
            <a:xfrm flipV="1">
              <a:off x="9141480" y="5170893"/>
              <a:ext cx="475875" cy="8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82" idx="2"/>
              <a:endCxn id="160" idx="0"/>
            </p:cNvCxnSpPr>
            <p:nvPr/>
          </p:nvCxnSpPr>
          <p:spPr>
            <a:xfrm>
              <a:off x="5207845" y="4231855"/>
              <a:ext cx="0" cy="36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0" idx="1"/>
              <a:endCxn id="82" idx="3"/>
            </p:cNvCxnSpPr>
            <p:nvPr/>
          </p:nvCxnSpPr>
          <p:spPr>
            <a:xfrm rot="5400000" flipH="1">
              <a:off x="7619610" y="2911250"/>
              <a:ext cx="114605" cy="2367736"/>
            </a:xfrm>
            <a:prstGeom prst="bentConnector4">
              <a:avLst>
                <a:gd name="adj1" fmla="val -199468"/>
                <a:gd name="adj2" fmla="val 81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398160" y="298529"/>
            <a:ext cx="11361600" cy="6159151"/>
            <a:chOff x="398160" y="298529"/>
            <a:chExt cx="11361600" cy="6159151"/>
          </a:xfrm>
        </p:grpSpPr>
        <p:sp>
          <p:nvSpPr>
            <p:cNvPr id="80" name="CustomShape 1"/>
            <p:cNvSpPr/>
            <p:nvPr/>
          </p:nvSpPr>
          <p:spPr>
            <a:xfrm>
              <a:off x="3947640" y="715106"/>
              <a:ext cx="2869488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Create/Copy Case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1" name="CustomShape 2"/>
            <p:cNvSpPr/>
            <p:nvPr/>
          </p:nvSpPr>
          <p:spPr>
            <a:xfrm>
              <a:off x="7221240" y="5015226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2" name="CustomShape 3"/>
            <p:cNvSpPr/>
            <p:nvPr/>
          </p:nvSpPr>
          <p:spPr>
            <a:xfrm>
              <a:off x="3922645" y="3843775"/>
              <a:ext cx="2570400" cy="38808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3" name="CustomShape 4"/>
            <p:cNvSpPr/>
            <p:nvPr/>
          </p:nvSpPr>
          <p:spPr>
            <a:xfrm>
              <a:off x="9067680" y="1933096"/>
              <a:ext cx="269208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Duplicate Case sub-tab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4" name="CustomShape 5"/>
            <p:cNvSpPr/>
            <p:nvPr/>
          </p:nvSpPr>
          <p:spPr>
            <a:xfrm>
              <a:off x="4874764" y="1933456"/>
              <a:ext cx="375660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</a:t>
              </a: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from </a:t>
              </a:r>
              <a:r>
                <a:rPr lang="en-US" sz="1800" b="0" strike="noStrike" spc="-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Template</a:t>
              </a:r>
              <a:r>
                <a:rPr lang="en-US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sz="1800" b="0" strike="noStrike" spc="-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sub-tab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5" name="CustomShape 6"/>
            <p:cNvSpPr/>
            <p:nvPr/>
          </p:nvSpPr>
          <p:spPr>
            <a:xfrm>
              <a:off x="657180" y="2582160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6" name="CustomShape 7"/>
            <p:cNvSpPr/>
            <p:nvPr/>
          </p:nvSpPr>
          <p:spPr>
            <a:xfrm>
              <a:off x="7418160" y="376706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Clone an existing Case?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7" name="CustomShape 8"/>
            <p:cNvSpPr/>
            <p:nvPr/>
          </p:nvSpPr>
          <p:spPr>
            <a:xfrm>
              <a:off x="398160" y="1018080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Looking </a:t>
              </a: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for previously </a:t>
              </a: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case?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14"/>
            <p:cNvSpPr/>
            <p:nvPr/>
          </p:nvSpPr>
          <p:spPr>
            <a:xfrm>
              <a:off x="7671064" y="2816260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663660" y="298529"/>
              <a:ext cx="2200680" cy="4795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55A1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Launch Application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3" name="CustomShape 24"/>
            <p:cNvSpPr/>
            <p:nvPr/>
          </p:nvSpPr>
          <p:spPr>
            <a:xfrm>
              <a:off x="8458739" y="5978160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5" name="CustomShape 26"/>
            <p:cNvSpPr/>
            <p:nvPr/>
          </p:nvSpPr>
          <p:spPr>
            <a:xfrm>
              <a:off x="9617355" y="4830153"/>
              <a:ext cx="2019895" cy="6814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Analysis </a:t>
              </a:r>
              <a:r>
                <a:rPr lang="en-US" sz="1800" b="0" strike="noStrike" spc="-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6" name="CustomShape 27"/>
            <p:cNvSpPr/>
            <p:nvPr/>
          </p:nvSpPr>
          <p:spPr>
            <a:xfrm>
              <a:off x="1757520" y="2102150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07" name="CustomShape 28"/>
            <p:cNvSpPr/>
            <p:nvPr/>
          </p:nvSpPr>
          <p:spPr>
            <a:xfrm>
              <a:off x="3063960" y="1226632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8" name="CustomShape 29"/>
            <p:cNvSpPr/>
            <p:nvPr/>
          </p:nvSpPr>
          <p:spPr>
            <a:xfrm>
              <a:off x="8751780" y="1431738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9" name="CustomShape 30"/>
            <p:cNvSpPr/>
            <p:nvPr/>
          </p:nvSpPr>
          <p:spPr>
            <a:xfrm>
              <a:off x="9990440" y="551223"/>
              <a:ext cx="1025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0" name="CustomShape 31"/>
            <p:cNvSpPr/>
            <p:nvPr/>
          </p:nvSpPr>
          <p:spPr>
            <a:xfrm>
              <a:off x="7366241" y="3471300"/>
              <a:ext cx="2989080" cy="68112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Folder Created 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CustomShape 34"/>
            <p:cNvSpPr/>
            <p:nvPr/>
          </p:nvSpPr>
          <p:spPr>
            <a:xfrm>
              <a:off x="563760" y="3355556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5" name="CustomShape 36"/>
            <p:cNvSpPr/>
            <p:nvPr/>
          </p:nvSpPr>
          <p:spPr>
            <a:xfrm>
              <a:off x="654025" y="6072624"/>
              <a:ext cx="238752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Save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6" name="CustomShape 37"/>
            <p:cNvSpPr/>
            <p:nvPr/>
          </p:nvSpPr>
          <p:spPr>
            <a:xfrm>
              <a:off x="407965" y="4683195"/>
              <a:ext cx="2879640" cy="95519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Folder Updated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With new Parameters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9" name="CustomShape 40"/>
            <p:cNvSpPr/>
            <p:nvPr/>
          </p:nvSpPr>
          <p:spPr>
            <a:xfrm>
              <a:off x="5256391" y="5664793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5" name="CustomShape 46"/>
            <p:cNvSpPr/>
            <p:nvPr/>
          </p:nvSpPr>
          <p:spPr>
            <a:xfrm>
              <a:off x="6478240" y="4796113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cxnSp>
          <p:nvCxnSpPr>
            <p:cNvPr id="3" name="Straight Arrow Connector 2"/>
            <p:cNvCxnSpPr>
              <a:stCxn id="87" idx="2"/>
              <a:endCxn id="85" idx="0"/>
            </p:cNvCxnSpPr>
            <p:nvPr/>
          </p:nvCxnSpPr>
          <p:spPr>
            <a:xfrm flipH="1">
              <a:off x="1757520" y="2174400"/>
              <a:ext cx="6480" cy="407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85" idx="2"/>
              <a:endCxn id="113" idx="0"/>
            </p:cNvCxnSpPr>
            <p:nvPr/>
          </p:nvCxnSpPr>
          <p:spPr>
            <a:xfrm>
              <a:off x="1757520" y="3061680"/>
              <a:ext cx="0" cy="29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6" idx="2"/>
              <a:endCxn id="84" idx="0"/>
            </p:cNvCxnSpPr>
            <p:nvPr/>
          </p:nvCxnSpPr>
          <p:spPr>
            <a:xfrm rot="5400000">
              <a:off x="7568317" y="717773"/>
              <a:ext cx="400430" cy="20309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6" idx="3"/>
              <a:endCxn id="83" idx="0"/>
            </p:cNvCxnSpPr>
            <p:nvPr/>
          </p:nvCxnSpPr>
          <p:spPr>
            <a:xfrm>
              <a:off x="10149840" y="954866"/>
              <a:ext cx="263880" cy="9782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3" idx="2"/>
              <a:endCxn id="93" idx="0"/>
            </p:cNvCxnSpPr>
            <p:nvPr/>
          </p:nvCxnSpPr>
          <p:spPr>
            <a:xfrm rot="5400000">
              <a:off x="9437450" y="1839990"/>
              <a:ext cx="403644" cy="15488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4" idx="2"/>
              <a:endCxn id="93" idx="0"/>
            </p:cNvCxnSpPr>
            <p:nvPr/>
          </p:nvCxnSpPr>
          <p:spPr>
            <a:xfrm rot="16200000" flipH="1">
              <a:off x="7607302" y="1558738"/>
              <a:ext cx="403284" cy="2111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3" idx="2"/>
              <a:endCxn id="110" idx="3"/>
            </p:cNvCxnSpPr>
            <p:nvPr/>
          </p:nvCxnSpPr>
          <p:spPr>
            <a:xfrm rot="5400000">
              <a:off x="8717083" y="3323559"/>
              <a:ext cx="291440" cy="40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60" idx="2"/>
              <a:endCxn id="115" idx="3"/>
            </p:cNvCxnSpPr>
            <p:nvPr/>
          </p:nvCxnSpPr>
          <p:spPr>
            <a:xfrm rot="5400000">
              <a:off x="3880920" y="4909678"/>
              <a:ext cx="487551" cy="2166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5" idx="1"/>
              <a:endCxn id="103" idx="0"/>
            </p:cNvCxnSpPr>
            <p:nvPr/>
          </p:nvCxnSpPr>
          <p:spPr>
            <a:xfrm rot="5400000">
              <a:off x="9859928" y="5210784"/>
              <a:ext cx="466527" cy="10682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60" idx="3"/>
              <a:endCxn id="81" idx="1"/>
            </p:cNvCxnSpPr>
            <p:nvPr/>
          </p:nvCxnSpPr>
          <p:spPr>
            <a:xfrm>
              <a:off x="6573685" y="5170893"/>
              <a:ext cx="647555" cy="8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80" idx="3"/>
              <a:endCxn id="86" idx="1"/>
            </p:cNvCxnSpPr>
            <p:nvPr/>
          </p:nvCxnSpPr>
          <p:spPr>
            <a:xfrm>
              <a:off x="6817128" y="954866"/>
              <a:ext cx="601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87" idx="3"/>
              <a:endCxn id="80" idx="1"/>
            </p:cNvCxnSpPr>
            <p:nvPr/>
          </p:nvCxnSpPr>
          <p:spPr>
            <a:xfrm flipV="1">
              <a:off x="3129840" y="954866"/>
              <a:ext cx="817800" cy="6413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6" idx="2"/>
              <a:endCxn id="87" idx="0"/>
            </p:cNvCxnSpPr>
            <p:nvPr/>
          </p:nvCxnSpPr>
          <p:spPr>
            <a:xfrm>
              <a:off x="1764000" y="778049"/>
              <a:ext cx="0" cy="240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13" idx="3"/>
              <a:endCxn id="82" idx="0"/>
            </p:cNvCxnSpPr>
            <p:nvPr/>
          </p:nvCxnSpPr>
          <p:spPr>
            <a:xfrm>
              <a:off x="2951280" y="3537356"/>
              <a:ext cx="2256565" cy="3064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ustomShape 8"/>
            <p:cNvSpPr/>
            <p:nvPr/>
          </p:nvSpPr>
          <p:spPr>
            <a:xfrm>
              <a:off x="3842005" y="4592733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Ready to run?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71" name="Straight Arrow Connector 170"/>
            <p:cNvCxnSpPr>
              <a:stCxn id="115" idx="0"/>
              <a:endCxn id="116" idx="1"/>
            </p:cNvCxnSpPr>
            <p:nvPr/>
          </p:nvCxnSpPr>
          <p:spPr>
            <a:xfrm flipV="1">
              <a:off x="1847785" y="5638391"/>
              <a:ext cx="0" cy="434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16" idx="0"/>
              <a:endCxn id="82" idx="1"/>
            </p:cNvCxnSpPr>
            <p:nvPr/>
          </p:nvCxnSpPr>
          <p:spPr>
            <a:xfrm flipV="1">
              <a:off x="3287605" y="4037815"/>
              <a:ext cx="635040" cy="11229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81" idx="3"/>
              <a:endCxn id="105" idx="2"/>
            </p:cNvCxnSpPr>
            <p:nvPr/>
          </p:nvCxnSpPr>
          <p:spPr>
            <a:xfrm flipV="1">
              <a:off x="9141480" y="5170893"/>
              <a:ext cx="475875" cy="8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82" idx="2"/>
              <a:endCxn id="160" idx="0"/>
            </p:cNvCxnSpPr>
            <p:nvPr/>
          </p:nvCxnSpPr>
          <p:spPr>
            <a:xfrm>
              <a:off x="5207845" y="4231855"/>
              <a:ext cx="0" cy="36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0" idx="1"/>
              <a:endCxn id="82" idx="3"/>
            </p:cNvCxnSpPr>
            <p:nvPr/>
          </p:nvCxnSpPr>
          <p:spPr>
            <a:xfrm rot="5400000" flipH="1">
              <a:off x="7619610" y="2911250"/>
              <a:ext cx="114605" cy="2367736"/>
            </a:xfrm>
            <a:prstGeom prst="bentConnector4">
              <a:avLst>
                <a:gd name="adj1" fmla="val -199468"/>
                <a:gd name="adj2" fmla="val 81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6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/>
          <p:cNvSpPr/>
          <p:nvPr/>
        </p:nvSpPr>
        <p:spPr>
          <a:xfrm>
            <a:off x="153497" y="5453"/>
            <a:ext cx="11862487" cy="66602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68000">
                <a:schemeClr val="tx2">
                  <a:lumMod val="20000"/>
                  <a:lumOff val="80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stomShape 1"/>
          <p:cNvSpPr/>
          <p:nvPr/>
        </p:nvSpPr>
        <p:spPr>
          <a:xfrm>
            <a:off x="3947640" y="715106"/>
            <a:ext cx="2869488" cy="479520"/>
          </a:xfrm>
          <a:prstGeom prst="roundRect">
            <a:avLst>
              <a:gd name="adj" fmla="val 16667"/>
            </a:avLst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Case 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505447" y="5662453"/>
            <a:ext cx="1920240" cy="3279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098168" y="4276763"/>
            <a:ext cx="2570400" cy="388080"/>
          </a:xfrm>
          <a:prstGeom prst="roundRect">
            <a:avLst>
              <a:gd name="adj" fmla="val 16667"/>
            </a:avLst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 (edit)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9088035" y="1758438"/>
            <a:ext cx="2692080" cy="479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Duplicate Case sub-tab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895119" y="1758798"/>
            <a:ext cx="3756600" cy="479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from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sub-tab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657180" y="2582160"/>
            <a:ext cx="2200680" cy="479520"/>
          </a:xfrm>
          <a:prstGeom prst="roundRect">
            <a:avLst>
              <a:gd name="adj" fmla="val 16667"/>
            </a:avLst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Case Tab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7418160" y="376706"/>
            <a:ext cx="2731680" cy="1156320"/>
          </a:xfrm>
          <a:prstGeom prst="diamond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Clone an existing Case?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398160" y="1018080"/>
            <a:ext cx="2731680" cy="1156320"/>
          </a:xfrm>
          <a:prstGeom prst="diamond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Looking </a:t>
            </a: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previously 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case?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7610595" y="2672248"/>
            <a:ext cx="2387520" cy="363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Case 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663660" y="298529"/>
            <a:ext cx="2200680" cy="4795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4"/>
          <p:cNvSpPr/>
          <p:nvPr/>
        </p:nvSpPr>
        <p:spPr>
          <a:xfrm>
            <a:off x="4036318" y="5936825"/>
            <a:ext cx="2200680" cy="479520"/>
          </a:xfrm>
          <a:prstGeom prst="roundRect">
            <a:avLst>
              <a:gd name="adj" fmla="val 16667"/>
            </a:avLst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Tab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6"/>
          <p:cNvSpPr/>
          <p:nvPr/>
        </p:nvSpPr>
        <p:spPr>
          <a:xfrm>
            <a:off x="4127937" y="4814049"/>
            <a:ext cx="2019895" cy="6814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/>
          <a:scene3d>
            <a:camera prst="orthographicFront"/>
            <a:lightRig rig="threePt" dir="t"/>
          </a:scene3d>
          <a:sp3d>
            <a:bevelT w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Analysis </a:t>
            </a:r>
            <a:r>
              <a:rPr lang="en-US" sz="18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DesignSafe</a:t>
            </a:r>
            <a:r>
              <a:rPr lang="en-US" sz="1800" b="0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7"/>
          <p:cNvSpPr/>
          <p:nvPr/>
        </p:nvSpPr>
        <p:spPr>
          <a:xfrm>
            <a:off x="1757520" y="210215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</a:p>
        </p:txBody>
      </p:sp>
      <p:sp>
        <p:nvSpPr>
          <p:cNvPr id="107" name="CustomShape 28"/>
          <p:cNvSpPr/>
          <p:nvPr/>
        </p:nvSpPr>
        <p:spPr>
          <a:xfrm>
            <a:off x="3063960" y="1226632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9"/>
          <p:cNvSpPr/>
          <p:nvPr/>
        </p:nvSpPr>
        <p:spPr>
          <a:xfrm>
            <a:off x="8751780" y="1400916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0"/>
          <p:cNvSpPr/>
          <p:nvPr/>
        </p:nvSpPr>
        <p:spPr>
          <a:xfrm>
            <a:off x="9990440" y="551223"/>
            <a:ext cx="1025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1"/>
          <p:cNvSpPr/>
          <p:nvPr/>
        </p:nvSpPr>
        <p:spPr>
          <a:xfrm>
            <a:off x="8744748" y="3327640"/>
            <a:ext cx="2989080" cy="6811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/>
          <a:scene3d>
            <a:camera prst="orthographicFront"/>
            <a:lightRig rig="threePt" dir="t"/>
          </a:scene3d>
          <a:sp3d>
            <a:bevelT w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 Folder Created 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DesignSafe</a:t>
            </a:r>
            <a:r>
              <a:rPr lang="en-US" sz="1800" b="0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4"/>
          <p:cNvSpPr/>
          <p:nvPr/>
        </p:nvSpPr>
        <p:spPr>
          <a:xfrm>
            <a:off x="570240" y="3337361"/>
            <a:ext cx="2387520" cy="363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Case 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6"/>
          <p:cNvSpPr/>
          <p:nvPr/>
        </p:nvSpPr>
        <p:spPr>
          <a:xfrm>
            <a:off x="4186045" y="2672248"/>
            <a:ext cx="2387520" cy="3279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Rollback Button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7"/>
          <p:cNvSpPr/>
          <p:nvPr/>
        </p:nvSpPr>
        <p:spPr>
          <a:xfrm>
            <a:off x="3936762" y="3260867"/>
            <a:ext cx="2879640" cy="95519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85000"/>
            </a:schemeClr>
          </a:solidFill>
          <a:ln/>
          <a:scene3d>
            <a:camera prst="orthographicFront"/>
            <a:lightRig rig="threePt" dir="t"/>
          </a:scene3d>
          <a:sp3d>
            <a:bevelT w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 </a:t>
            </a:r>
            <a:r>
              <a:rPr lang="en-US" sz="1800" b="0" strike="noStrike" spc="-1" dirty="0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invalidated and old results deleted on </a:t>
            </a:r>
            <a:r>
              <a:rPr lang="en-US" sz="1800" b="0" strike="noStrike" spc="-1" dirty="0" err="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DesignSafe</a:t>
            </a:r>
            <a:r>
              <a:rPr lang="en-US" sz="1800" b="0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0"/>
          <p:cNvSpPr/>
          <p:nvPr/>
        </p:nvSpPr>
        <p:spPr>
          <a:xfrm>
            <a:off x="1769563" y="563614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6"/>
          <p:cNvSpPr/>
          <p:nvPr/>
        </p:nvSpPr>
        <p:spPr>
          <a:xfrm>
            <a:off x="3060407" y="4814049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</a:p>
        </p:txBody>
      </p:sp>
      <p:cxnSp>
        <p:nvCxnSpPr>
          <p:cNvPr id="3" name="Straight Arrow Connector 2"/>
          <p:cNvCxnSpPr>
            <a:stCxn id="87" idx="2"/>
            <a:endCxn id="85" idx="0"/>
          </p:cNvCxnSpPr>
          <p:nvPr/>
        </p:nvCxnSpPr>
        <p:spPr>
          <a:xfrm flipH="1">
            <a:off x="1757520" y="2174400"/>
            <a:ext cx="6480" cy="40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5" idx="2"/>
            <a:endCxn id="113" idx="0"/>
          </p:cNvCxnSpPr>
          <p:nvPr/>
        </p:nvCxnSpPr>
        <p:spPr>
          <a:xfrm>
            <a:off x="1757520" y="3061680"/>
            <a:ext cx="6480" cy="27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6" idx="2"/>
            <a:endCxn id="84" idx="0"/>
          </p:cNvCxnSpPr>
          <p:nvPr/>
        </p:nvCxnSpPr>
        <p:spPr>
          <a:xfrm rot="5400000">
            <a:off x="7665824" y="640622"/>
            <a:ext cx="225772" cy="2010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6" idx="3"/>
            <a:endCxn id="83" idx="0"/>
          </p:cNvCxnSpPr>
          <p:nvPr/>
        </p:nvCxnSpPr>
        <p:spPr>
          <a:xfrm>
            <a:off x="10149840" y="954866"/>
            <a:ext cx="284235" cy="803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3" idx="2"/>
            <a:endCxn id="93" idx="0"/>
          </p:cNvCxnSpPr>
          <p:nvPr/>
        </p:nvCxnSpPr>
        <p:spPr>
          <a:xfrm rot="5400000">
            <a:off x="9402070" y="1640243"/>
            <a:ext cx="434290" cy="1629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4" idx="2"/>
            <a:endCxn id="93" idx="0"/>
          </p:cNvCxnSpPr>
          <p:nvPr/>
        </p:nvCxnSpPr>
        <p:spPr>
          <a:xfrm rot="16200000" flipH="1">
            <a:off x="7571922" y="1439815"/>
            <a:ext cx="433930" cy="203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3" idx="3"/>
            <a:endCxn id="110" idx="3"/>
          </p:cNvCxnSpPr>
          <p:nvPr/>
        </p:nvCxnSpPr>
        <p:spPr>
          <a:xfrm>
            <a:off x="9998115" y="2854048"/>
            <a:ext cx="241173" cy="473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9" idx="3"/>
            <a:endCxn id="115" idx="1"/>
          </p:cNvCxnSpPr>
          <p:nvPr/>
        </p:nvCxnSpPr>
        <p:spPr>
          <a:xfrm flipV="1">
            <a:off x="3123360" y="2836228"/>
            <a:ext cx="1062685" cy="2342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5" idx="1"/>
            <a:endCxn id="103" idx="0"/>
          </p:cNvCxnSpPr>
          <p:nvPr/>
        </p:nvCxnSpPr>
        <p:spPr>
          <a:xfrm rot="5400000">
            <a:off x="4916624" y="5715564"/>
            <a:ext cx="441296" cy="1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0" idx="3"/>
            <a:endCxn id="86" idx="1"/>
          </p:cNvCxnSpPr>
          <p:nvPr/>
        </p:nvCxnSpPr>
        <p:spPr>
          <a:xfrm>
            <a:off x="6817128" y="954866"/>
            <a:ext cx="601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87" idx="3"/>
            <a:endCxn id="80" idx="1"/>
          </p:cNvCxnSpPr>
          <p:nvPr/>
        </p:nvCxnSpPr>
        <p:spPr>
          <a:xfrm flipV="1">
            <a:off x="3129840" y="954866"/>
            <a:ext cx="817800" cy="641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6" idx="2"/>
            <a:endCxn id="87" idx="0"/>
          </p:cNvCxnSpPr>
          <p:nvPr/>
        </p:nvCxnSpPr>
        <p:spPr>
          <a:xfrm>
            <a:off x="1764000" y="778049"/>
            <a:ext cx="0" cy="24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stomShape 8"/>
          <p:cNvSpPr/>
          <p:nvPr/>
        </p:nvSpPr>
        <p:spPr>
          <a:xfrm>
            <a:off x="8875358" y="5239827"/>
            <a:ext cx="2731680" cy="1156320"/>
          </a:xfrm>
          <a:prstGeom prst="diamond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 updated?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71" name="Straight Arrow Connector 170"/>
          <p:cNvCxnSpPr>
            <a:stCxn id="115" idx="2"/>
            <a:endCxn id="116" idx="3"/>
          </p:cNvCxnSpPr>
          <p:nvPr/>
        </p:nvCxnSpPr>
        <p:spPr>
          <a:xfrm flipH="1">
            <a:off x="5376582" y="3000208"/>
            <a:ext cx="3223" cy="26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16" idx="1"/>
            <a:endCxn id="82" idx="1"/>
          </p:cNvCxnSpPr>
          <p:nvPr/>
        </p:nvCxnSpPr>
        <p:spPr>
          <a:xfrm rot="16200000" flipH="1">
            <a:off x="6110005" y="3482640"/>
            <a:ext cx="254740" cy="1721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10" idx="1"/>
            <a:endCxn id="82" idx="3"/>
          </p:cNvCxnSpPr>
          <p:nvPr/>
        </p:nvCxnSpPr>
        <p:spPr>
          <a:xfrm rot="5400000">
            <a:off x="9722907" y="3954421"/>
            <a:ext cx="462043" cy="570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stomShape 3"/>
          <p:cNvSpPr/>
          <p:nvPr/>
        </p:nvSpPr>
        <p:spPr>
          <a:xfrm>
            <a:off x="478800" y="4002641"/>
            <a:ext cx="2570400" cy="388080"/>
          </a:xfrm>
          <a:prstGeom prst="roundRect">
            <a:avLst>
              <a:gd name="adj" fmla="val 16667"/>
            </a:avLst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 (view)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" name="Straight Arrow Connector 3"/>
          <p:cNvCxnSpPr>
            <a:stCxn id="113" idx="2"/>
            <a:endCxn id="46" idx="0"/>
          </p:cNvCxnSpPr>
          <p:nvPr/>
        </p:nvCxnSpPr>
        <p:spPr>
          <a:xfrm>
            <a:off x="1764000" y="3700961"/>
            <a:ext cx="0" cy="3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8"/>
          <p:cNvSpPr/>
          <p:nvPr/>
        </p:nvSpPr>
        <p:spPr>
          <a:xfrm>
            <a:off x="391680" y="4600569"/>
            <a:ext cx="2731680" cy="1156320"/>
          </a:xfrm>
          <a:prstGeom prst="diamond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arameters need update?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4"/>
          <p:cNvSpPr/>
          <p:nvPr/>
        </p:nvSpPr>
        <p:spPr>
          <a:xfrm>
            <a:off x="563760" y="5994785"/>
            <a:ext cx="2387520" cy="363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7" name="Straight Arrow Connector 56"/>
          <p:cNvCxnSpPr>
            <a:stCxn id="89" idx="2"/>
            <a:endCxn id="92" idx="0"/>
          </p:cNvCxnSpPr>
          <p:nvPr/>
        </p:nvCxnSpPr>
        <p:spPr>
          <a:xfrm>
            <a:off x="1757520" y="5756889"/>
            <a:ext cx="0" cy="23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89" idx="0"/>
          </p:cNvCxnSpPr>
          <p:nvPr/>
        </p:nvCxnSpPr>
        <p:spPr>
          <a:xfrm flipH="1">
            <a:off x="1757520" y="4390721"/>
            <a:ext cx="6480" cy="20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2" idx="3"/>
            <a:endCxn id="103" idx="1"/>
          </p:cNvCxnSpPr>
          <p:nvPr/>
        </p:nvCxnSpPr>
        <p:spPr>
          <a:xfrm>
            <a:off x="2951280" y="6176585"/>
            <a:ext cx="1085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82" idx="2"/>
            <a:endCxn id="160" idx="0"/>
          </p:cNvCxnSpPr>
          <p:nvPr/>
        </p:nvCxnSpPr>
        <p:spPr>
          <a:xfrm rot="16200000" flipH="1">
            <a:off x="9024791" y="4023420"/>
            <a:ext cx="574984" cy="1857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1" idx="0"/>
            <a:endCxn id="105" idx="0"/>
          </p:cNvCxnSpPr>
          <p:nvPr/>
        </p:nvCxnSpPr>
        <p:spPr>
          <a:xfrm rot="16200000" flipV="1">
            <a:off x="6552868" y="4749753"/>
            <a:ext cx="507664" cy="1317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60" idx="3"/>
            <a:endCxn id="82" idx="3"/>
          </p:cNvCxnSpPr>
          <p:nvPr/>
        </p:nvCxnSpPr>
        <p:spPr>
          <a:xfrm flipH="1" flipV="1">
            <a:off x="9668568" y="4470803"/>
            <a:ext cx="1938470" cy="1347184"/>
          </a:xfrm>
          <a:prstGeom prst="bentConnector3">
            <a:avLst>
              <a:gd name="adj1" fmla="val -11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stomShape 46"/>
          <p:cNvSpPr/>
          <p:nvPr/>
        </p:nvSpPr>
        <p:spPr>
          <a:xfrm>
            <a:off x="8475513" y="5398051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</a:p>
        </p:txBody>
      </p:sp>
      <p:sp>
        <p:nvSpPr>
          <p:cNvPr id="213" name="CustomShape 40"/>
          <p:cNvSpPr/>
          <p:nvPr/>
        </p:nvSpPr>
        <p:spPr>
          <a:xfrm>
            <a:off x="11434390" y="5429109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18" name="Straight Arrow Connector 217"/>
          <p:cNvCxnSpPr>
            <a:stCxn id="160" idx="1"/>
            <a:endCxn id="81" idx="3"/>
          </p:cNvCxnSpPr>
          <p:nvPr/>
        </p:nvCxnSpPr>
        <p:spPr>
          <a:xfrm flipH="1">
            <a:off x="8425687" y="5817987"/>
            <a:ext cx="449671" cy="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62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1680" y="298529"/>
            <a:ext cx="11614030" cy="6117816"/>
            <a:chOff x="391680" y="298529"/>
            <a:chExt cx="11614030" cy="6117816"/>
          </a:xfrm>
        </p:grpSpPr>
        <p:sp>
          <p:nvSpPr>
            <p:cNvPr id="80" name="CustomShape 1"/>
            <p:cNvSpPr/>
            <p:nvPr/>
          </p:nvSpPr>
          <p:spPr>
            <a:xfrm>
              <a:off x="3947640" y="715106"/>
              <a:ext cx="2869488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</a:t>
              </a: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1" name="CustomShape 2"/>
            <p:cNvSpPr/>
            <p:nvPr/>
          </p:nvSpPr>
          <p:spPr>
            <a:xfrm>
              <a:off x="6505447" y="5662453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2" name="CustomShape 3"/>
            <p:cNvSpPr/>
            <p:nvPr/>
          </p:nvSpPr>
          <p:spPr>
            <a:xfrm>
              <a:off x="7098168" y="4276763"/>
              <a:ext cx="2570400" cy="38808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Tab (edit)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3" name="CustomShape 4"/>
            <p:cNvSpPr/>
            <p:nvPr/>
          </p:nvSpPr>
          <p:spPr>
            <a:xfrm>
              <a:off x="9088035" y="1758438"/>
              <a:ext cx="269208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Duplicate Case sub-tab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4" name="CustomShape 5"/>
            <p:cNvSpPr/>
            <p:nvPr/>
          </p:nvSpPr>
          <p:spPr>
            <a:xfrm>
              <a:off x="4895119" y="1758798"/>
              <a:ext cx="375660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from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Template</a:t>
              </a: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sub-tab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5" name="CustomShape 6"/>
            <p:cNvSpPr/>
            <p:nvPr/>
          </p:nvSpPr>
          <p:spPr>
            <a:xfrm>
              <a:off x="657180" y="2582160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6" name="CustomShape 7"/>
            <p:cNvSpPr/>
            <p:nvPr/>
          </p:nvSpPr>
          <p:spPr>
            <a:xfrm>
              <a:off x="7418160" y="376706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Clone an existing Case?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7" name="CustomShape 8"/>
            <p:cNvSpPr/>
            <p:nvPr/>
          </p:nvSpPr>
          <p:spPr>
            <a:xfrm>
              <a:off x="398160" y="1018080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Looking </a:t>
              </a: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for previously </a:t>
              </a:r>
              <a:r>
                <a:rPr lang="en-US" sz="16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case?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14"/>
            <p:cNvSpPr/>
            <p:nvPr/>
          </p:nvSpPr>
          <p:spPr>
            <a:xfrm>
              <a:off x="7610595" y="2672248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663660" y="298529"/>
              <a:ext cx="2200680" cy="4795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55A1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Launch Application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3" name="CustomShape 24"/>
            <p:cNvSpPr/>
            <p:nvPr/>
          </p:nvSpPr>
          <p:spPr>
            <a:xfrm>
              <a:off x="4036318" y="5936825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5" name="CustomShape 26"/>
            <p:cNvSpPr/>
            <p:nvPr/>
          </p:nvSpPr>
          <p:spPr>
            <a:xfrm>
              <a:off x="4127937" y="4814049"/>
              <a:ext cx="2019895" cy="6814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Analysis </a:t>
              </a:r>
              <a:r>
                <a:rPr lang="en-US" sz="1800" b="0" strike="noStrike" spc="-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6" name="CustomShape 27"/>
            <p:cNvSpPr/>
            <p:nvPr/>
          </p:nvSpPr>
          <p:spPr>
            <a:xfrm>
              <a:off x="1757520" y="2102150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107" name="CustomShape 28"/>
            <p:cNvSpPr/>
            <p:nvPr/>
          </p:nvSpPr>
          <p:spPr>
            <a:xfrm>
              <a:off x="3063960" y="1226632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8" name="CustomShape 29"/>
            <p:cNvSpPr/>
            <p:nvPr/>
          </p:nvSpPr>
          <p:spPr>
            <a:xfrm>
              <a:off x="8751780" y="1400916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9" name="CustomShape 30"/>
            <p:cNvSpPr/>
            <p:nvPr/>
          </p:nvSpPr>
          <p:spPr>
            <a:xfrm>
              <a:off x="9990440" y="551223"/>
              <a:ext cx="1025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0" name="CustomShape 31"/>
            <p:cNvSpPr/>
            <p:nvPr/>
          </p:nvSpPr>
          <p:spPr>
            <a:xfrm>
              <a:off x="8744748" y="3327640"/>
              <a:ext cx="2989080" cy="68112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Folder Created 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CustomShape 34"/>
            <p:cNvSpPr/>
            <p:nvPr/>
          </p:nvSpPr>
          <p:spPr>
            <a:xfrm>
              <a:off x="570240" y="3337361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5" name="CustomShape 36"/>
            <p:cNvSpPr/>
            <p:nvPr/>
          </p:nvSpPr>
          <p:spPr>
            <a:xfrm>
              <a:off x="4186045" y="2672248"/>
              <a:ext cx="238752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Rollback Button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6" name="CustomShape 37"/>
            <p:cNvSpPr/>
            <p:nvPr/>
          </p:nvSpPr>
          <p:spPr>
            <a:xfrm>
              <a:off x="3936762" y="3260867"/>
              <a:ext cx="2879640" cy="95519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</a:t>
              </a:r>
              <a:r>
                <a:rPr lang="en-US" sz="1800" b="0" strike="noStrike" spc="-1" dirty="0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invalidated and old results deleted on </a:t>
              </a: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9" name="CustomShape 40"/>
            <p:cNvSpPr/>
            <p:nvPr/>
          </p:nvSpPr>
          <p:spPr>
            <a:xfrm>
              <a:off x="1769563" y="5636140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5" name="CustomShape 46"/>
            <p:cNvSpPr/>
            <p:nvPr/>
          </p:nvSpPr>
          <p:spPr>
            <a:xfrm>
              <a:off x="3060407" y="4814049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cxnSp>
          <p:nvCxnSpPr>
            <p:cNvPr id="3" name="Straight Arrow Connector 2"/>
            <p:cNvCxnSpPr>
              <a:stCxn id="87" idx="2"/>
              <a:endCxn id="85" idx="0"/>
            </p:cNvCxnSpPr>
            <p:nvPr/>
          </p:nvCxnSpPr>
          <p:spPr>
            <a:xfrm flipH="1">
              <a:off x="1757520" y="2174400"/>
              <a:ext cx="6480" cy="407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85" idx="2"/>
              <a:endCxn id="113" idx="0"/>
            </p:cNvCxnSpPr>
            <p:nvPr/>
          </p:nvCxnSpPr>
          <p:spPr>
            <a:xfrm>
              <a:off x="1757520" y="3061680"/>
              <a:ext cx="6480" cy="27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6" idx="2"/>
              <a:endCxn id="84" idx="0"/>
            </p:cNvCxnSpPr>
            <p:nvPr/>
          </p:nvCxnSpPr>
          <p:spPr>
            <a:xfrm rot="5400000">
              <a:off x="7665824" y="640622"/>
              <a:ext cx="225772" cy="20105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6" idx="3"/>
              <a:endCxn id="83" idx="0"/>
            </p:cNvCxnSpPr>
            <p:nvPr/>
          </p:nvCxnSpPr>
          <p:spPr>
            <a:xfrm>
              <a:off x="10149840" y="954866"/>
              <a:ext cx="284235" cy="8035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3" idx="2"/>
              <a:endCxn id="93" idx="0"/>
            </p:cNvCxnSpPr>
            <p:nvPr/>
          </p:nvCxnSpPr>
          <p:spPr>
            <a:xfrm rot="5400000">
              <a:off x="9402070" y="1640243"/>
              <a:ext cx="434290" cy="16297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4" idx="2"/>
              <a:endCxn id="93" idx="0"/>
            </p:cNvCxnSpPr>
            <p:nvPr/>
          </p:nvCxnSpPr>
          <p:spPr>
            <a:xfrm rot="16200000" flipH="1">
              <a:off x="7571922" y="1439815"/>
              <a:ext cx="433930" cy="20309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3" idx="3"/>
              <a:endCxn id="110" idx="3"/>
            </p:cNvCxnSpPr>
            <p:nvPr/>
          </p:nvCxnSpPr>
          <p:spPr>
            <a:xfrm>
              <a:off x="9998115" y="2854048"/>
              <a:ext cx="241173" cy="4735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89" idx="3"/>
              <a:endCxn id="115" idx="1"/>
            </p:cNvCxnSpPr>
            <p:nvPr/>
          </p:nvCxnSpPr>
          <p:spPr>
            <a:xfrm flipV="1">
              <a:off x="3123360" y="2836228"/>
              <a:ext cx="1062685" cy="2342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5" idx="1"/>
              <a:endCxn id="103" idx="0"/>
            </p:cNvCxnSpPr>
            <p:nvPr/>
          </p:nvCxnSpPr>
          <p:spPr>
            <a:xfrm rot="5400000">
              <a:off x="4916624" y="5715564"/>
              <a:ext cx="441296" cy="12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80" idx="3"/>
              <a:endCxn id="86" idx="1"/>
            </p:cNvCxnSpPr>
            <p:nvPr/>
          </p:nvCxnSpPr>
          <p:spPr>
            <a:xfrm>
              <a:off x="6817128" y="954866"/>
              <a:ext cx="601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87" idx="3"/>
              <a:endCxn id="80" idx="1"/>
            </p:cNvCxnSpPr>
            <p:nvPr/>
          </p:nvCxnSpPr>
          <p:spPr>
            <a:xfrm flipV="1">
              <a:off x="3129840" y="954866"/>
              <a:ext cx="817800" cy="6413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6" idx="2"/>
              <a:endCxn id="87" idx="0"/>
            </p:cNvCxnSpPr>
            <p:nvPr/>
          </p:nvCxnSpPr>
          <p:spPr>
            <a:xfrm>
              <a:off x="1764000" y="778049"/>
              <a:ext cx="0" cy="240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ustomShape 8"/>
            <p:cNvSpPr/>
            <p:nvPr/>
          </p:nvSpPr>
          <p:spPr>
            <a:xfrm>
              <a:off x="8875358" y="5239827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updated?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71" name="Straight Arrow Connector 170"/>
            <p:cNvCxnSpPr>
              <a:stCxn id="115" idx="2"/>
              <a:endCxn id="116" idx="3"/>
            </p:cNvCxnSpPr>
            <p:nvPr/>
          </p:nvCxnSpPr>
          <p:spPr>
            <a:xfrm flipH="1">
              <a:off x="5376582" y="3000208"/>
              <a:ext cx="3223" cy="260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16" idx="1"/>
              <a:endCxn id="82" idx="1"/>
            </p:cNvCxnSpPr>
            <p:nvPr/>
          </p:nvCxnSpPr>
          <p:spPr>
            <a:xfrm rot="16200000" flipH="1">
              <a:off x="6110005" y="3482640"/>
              <a:ext cx="254740" cy="17215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0" idx="1"/>
              <a:endCxn id="82" idx="3"/>
            </p:cNvCxnSpPr>
            <p:nvPr/>
          </p:nvCxnSpPr>
          <p:spPr>
            <a:xfrm rot="5400000">
              <a:off x="9722907" y="3954421"/>
              <a:ext cx="462043" cy="5707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stomShape 3"/>
            <p:cNvSpPr/>
            <p:nvPr/>
          </p:nvSpPr>
          <p:spPr>
            <a:xfrm>
              <a:off x="478800" y="4002641"/>
              <a:ext cx="2570400" cy="38808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Tab (view)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4" name="Straight Arrow Connector 3"/>
            <p:cNvCxnSpPr>
              <a:stCxn id="113" idx="2"/>
              <a:endCxn id="46" idx="0"/>
            </p:cNvCxnSpPr>
            <p:nvPr/>
          </p:nvCxnSpPr>
          <p:spPr>
            <a:xfrm>
              <a:off x="1764000" y="3700961"/>
              <a:ext cx="0" cy="30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stomShape 8"/>
            <p:cNvSpPr/>
            <p:nvPr/>
          </p:nvSpPr>
          <p:spPr>
            <a:xfrm>
              <a:off x="391680" y="4600569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arameters need update?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2" name="CustomShape 34"/>
            <p:cNvSpPr/>
            <p:nvPr/>
          </p:nvSpPr>
          <p:spPr>
            <a:xfrm>
              <a:off x="563760" y="5994785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Button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57" name="Straight Arrow Connector 56"/>
            <p:cNvCxnSpPr>
              <a:stCxn id="89" idx="2"/>
              <a:endCxn id="92" idx="0"/>
            </p:cNvCxnSpPr>
            <p:nvPr/>
          </p:nvCxnSpPr>
          <p:spPr>
            <a:xfrm>
              <a:off x="1757520" y="5756889"/>
              <a:ext cx="0" cy="237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6" idx="2"/>
              <a:endCxn id="89" idx="0"/>
            </p:cNvCxnSpPr>
            <p:nvPr/>
          </p:nvCxnSpPr>
          <p:spPr>
            <a:xfrm flipH="1">
              <a:off x="1757520" y="4390721"/>
              <a:ext cx="6480" cy="20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92" idx="3"/>
              <a:endCxn id="103" idx="1"/>
            </p:cNvCxnSpPr>
            <p:nvPr/>
          </p:nvCxnSpPr>
          <p:spPr>
            <a:xfrm>
              <a:off x="2951280" y="6176585"/>
              <a:ext cx="1085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82" idx="2"/>
              <a:endCxn id="160" idx="0"/>
            </p:cNvCxnSpPr>
            <p:nvPr/>
          </p:nvCxnSpPr>
          <p:spPr>
            <a:xfrm rot="16200000" flipH="1">
              <a:off x="9024791" y="4023420"/>
              <a:ext cx="574984" cy="1857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/>
            <p:cNvCxnSpPr>
              <a:stCxn id="81" idx="0"/>
              <a:endCxn id="105" idx="0"/>
            </p:cNvCxnSpPr>
            <p:nvPr/>
          </p:nvCxnSpPr>
          <p:spPr>
            <a:xfrm rot="16200000" flipV="1">
              <a:off x="6552868" y="4749753"/>
              <a:ext cx="507664" cy="13177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/>
            <p:cNvCxnSpPr>
              <a:stCxn id="160" idx="3"/>
              <a:endCxn id="82" idx="3"/>
            </p:cNvCxnSpPr>
            <p:nvPr/>
          </p:nvCxnSpPr>
          <p:spPr>
            <a:xfrm flipH="1" flipV="1">
              <a:off x="9668568" y="4470803"/>
              <a:ext cx="1938470" cy="1347184"/>
            </a:xfrm>
            <a:prstGeom prst="bentConnector3">
              <a:avLst>
                <a:gd name="adj1" fmla="val -117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CustomShape 46"/>
            <p:cNvSpPr/>
            <p:nvPr/>
          </p:nvSpPr>
          <p:spPr>
            <a:xfrm>
              <a:off x="8475513" y="5398051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sp>
          <p:nvSpPr>
            <p:cNvPr id="213" name="CustomShape 40"/>
            <p:cNvSpPr/>
            <p:nvPr/>
          </p:nvSpPr>
          <p:spPr>
            <a:xfrm>
              <a:off x="11434390" y="5429109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218" name="Straight Arrow Connector 217"/>
            <p:cNvCxnSpPr>
              <a:stCxn id="160" idx="1"/>
              <a:endCxn id="81" idx="3"/>
            </p:cNvCxnSpPr>
            <p:nvPr/>
          </p:nvCxnSpPr>
          <p:spPr>
            <a:xfrm flipH="1">
              <a:off x="8425687" y="5817987"/>
              <a:ext cx="449671" cy="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500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639466" y="298529"/>
            <a:ext cx="9792677" cy="5289778"/>
            <a:chOff x="639466" y="298529"/>
            <a:chExt cx="9792677" cy="5289778"/>
          </a:xfrm>
        </p:grpSpPr>
        <p:sp>
          <p:nvSpPr>
            <p:cNvPr id="80" name="CustomShape 1"/>
            <p:cNvSpPr/>
            <p:nvPr/>
          </p:nvSpPr>
          <p:spPr>
            <a:xfrm>
              <a:off x="1083023" y="1117527"/>
              <a:ext cx="2869488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</a:t>
              </a: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4" name="CustomShape 5"/>
            <p:cNvSpPr/>
            <p:nvPr/>
          </p:nvSpPr>
          <p:spPr>
            <a:xfrm>
              <a:off x="639466" y="1932448"/>
              <a:ext cx="375660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from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Template</a:t>
              </a: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sub-tab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14"/>
            <p:cNvSpPr/>
            <p:nvPr/>
          </p:nvSpPr>
          <p:spPr>
            <a:xfrm>
              <a:off x="1324007" y="4201043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1417427" y="298529"/>
              <a:ext cx="2200680" cy="4795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C55A1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a new Case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0" name="CustomShape 31"/>
            <p:cNvSpPr/>
            <p:nvPr/>
          </p:nvSpPr>
          <p:spPr>
            <a:xfrm>
              <a:off x="1023226" y="4907187"/>
              <a:ext cx="2989080" cy="68112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Folder Created 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46" name="Straight Arrow Connector 145"/>
            <p:cNvCxnSpPr>
              <a:stCxn id="96" idx="2"/>
              <a:endCxn id="80" idx="0"/>
            </p:cNvCxnSpPr>
            <p:nvPr/>
          </p:nvCxnSpPr>
          <p:spPr>
            <a:xfrm>
              <a:off x="2517767" y="778049"/>
              <a:ext cx="0" cy="33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0" idx="1"/>
              <a:endCxn id="90" idx="0"/>
            </p:cNvCxnSpPr>
            <p:nvPr/>
          </p:nvCxnSpPr>
          <p:spPr>
            <a:xfrm rot="5400000" flipH="1" flipV="1">
              <a:off x="2084500" y="1594422"/>
              <a:ext cx="4427151" cy="3560620"/>
            </a:xfrm>
            <a:prstGeom prst="bentConnector5">
              <a:avLst>
                <a:gd name="adj1" fmla="val -5164"/>
                <a:gd name="adj2" fmla="val 57105"/>
                <a:gd name="adj3" fmla="val 1051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80" idx="2"/>
              <a:endCxn id="84" idx="0"/>
            </p:cNvCxnSpPr>
            <p:nvPr/>
          </p:nvCxnSpPr>
          <p:spPr>
            <a:xfrm flipH="1">
              <a:off x="2517766" y="1597047"/>
              <a:ext cx="1" cy="335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stomShape 2"/>
            <p:cNvSpPr/>
            <p:nvPr/>
          </p:nvSpPr>
          <p:spPr>
            <a:xfrm>
              <a:off x="5115856" y="4236683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0" name="CustomShape 3"/>
            <p:cNvSpPr/>
            <p:nvPr/>
          </p:nvSpPr>
          <p:spPr>
            <a:xfrm>
              <a:off x="4793186" y="1161156"/>
              <a:ext cx="257040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Tab (edit)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1" name="CustomShape 24"/>
            <p:cNvSpPr/>
            <p:nvPr/>
          </p:nvSpPr>
          <p:spPr>
            <a:xfrm>
              <a:off x="8231463" y="1161156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4" name="CustomShape 26"/>
            <p:cNvSpPr/>
            <p:nvPr/>
          </p:nvSpPr>
          <p:spPr>
            <a:xfrm>
              <a:off x="5068439" y="4906827"/>
              <a:ext cx="2019895" cy="6814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Analysis 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95" name="Elbow Connector 94"/>
            <p:cNvCxnSpPr>
              <a:stCxn id="94" idx="1"/>
              <a:endCxn id="91" idx="2"/>
            </p:cNvCxnSpPr>
            <p:nvPr/>
          </p:nvCxnSpPr>
          <p:spPr>
            <a:xfrm rot="5400000" flipH="1" flipV="1">
              <a:off x="5731279" y="1987784"/>
              <a:ext cx="3947631" cy="3253416"/>
            </a:xfrm>
            <a:prstGeom prst="bentConnector3">
              <a:avLst>
                <a:gd name="adj1" fmla="val -57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0" idx="2"/>
              <a:endCxn id="98" idx="0"/>
            </p:cNvCxnSpPr>
            <p:nvPr/>
          </p:nvCxnSpPr>
          <p:spPr>
            <a:xfrm flipH="1">
              <a:off x="6075977" y="1640676"/>
              <a:ext cx="2409" cy="23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 Single Corner Rectangle 97"/>
            <p:cNvSpPr/>
            <p:nvPr/>
          </p:nvSpPr>
          <p:spPr>
            <a:xfrm>
              <a:off x="4777596" y="1880436"/>
              <a:ext cx="2596761" cy="4685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Review parameters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8" idx="2"/>
              <a:endCxn id="112" idx="0"/>
            </p:cNvCxnSpPr>
            <p:nvPr/>
          </p:nvCxnSpPr>
          <p:spPr>
            <a:xfrm>
              <a:off x="6075977" y="2348946"/>
              <a:ext cx="0" cy="43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8" idx="2"/>
              <a:endCxn id="94" idx="3"/>
            </p:cNvCxnSpPr>
            <p:nvPr/>
          </p:nvCxnSpPr>
          <p:spPr>
            <a:xfrm>
              <a:off x="6075976" y="4564643"/>
              <a:ext cx="2411" cy="342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12" idx="2"/>
              <a:endCxn id="88" idx="0"/>
            </p:cNvCxnSpPr>
            <p:nvPr/>
          </p:nvCxnSpPr>
          <p:spPr>
            <a:xfrm flipH="1">
              <a:off x="6075976" y="3936826"/>
              <a:ext cx="1" cy="299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4710137" y="2780506"/>
              <a:ext cx="3246548" cy="1400251"/>
              <a:chOff x="4841361" y="2802127"/>
              <a:chExt cx="3246548" cy="1400251"/>
            </a:xfrm>
          </p:grpSpPr>
          <p:sp>
            <p:nvSpPr>
              <p:cNvPr id="104" name="CustomShape 40"/>
              <p:cNvSpPr/>
              <p:nvPr/>
            </p:nvSpPr>
            <p:spPr>
              <a:xfrm>
                <a:off x="6169816" y="3837698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no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111" name="CustomShape 46"/>
              <p:cNvSpPr/>
              <p:nvPr/>
            </p:nvSpPr>
            <p:spPr>
              <a:xfrm>
                <a:off x="7516589" y="3338937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yes</a:t>
                </a:r>
              </a:p>
            </p:txBody>
          </p:sp>
          <p:sp>
            <p:nvSpPr>
              <p:cNvPr id="112" name="CustomShape 8"/>
              <p:cNvSpPr/>
              <p:nvPr/>
            </p:nvSpPr>
            <p:spPr>
              <a:xfrm>
                <a:off x="4841361" y="2802127"/>
                <a:ext cx="2731680" cy="1156320"/>
              </a:xfrm>
              <a:prstGeom prst="diamond">
                <a:avLst/>
              </a:prstGeom>
              <a:solidFill>
                <a:schemeClr val="accent6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</a:t>
                </a:r>
                <a:r>
                  <a:rPr lang="en-US" sz="16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arameters need update?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114" name="Round Single Corner Rectangle 113"/>
            <p:cNvSpPr/>
            <p:nvPr/>
          </p:nvSpPr>
          <p:spPr>
            <a:xfrm>
              <a:off x="6815385" y="2524579"/>
              <a:ext cx="2310871" cy="4685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Edit parameters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17" name="Elbow Connector 116"/>
            <p:cNvCxnSpPr>
              <a:stCxn id="112" idx="3"/>
              <a:endCxn id="114" idx="2"/>
            </p:cNvCxnSpPr>
            <p:nvPr/>
          </p:nvCxnSpPr>
          <p:spPr>
            <a:xfrm flipV="1">
              <a:off x="7441817" y="2993089"/>
              <a:ext cx="529004" cy="3655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114" idx="0"/>
              <a:endCxn id="90" idx="3"/>
            </p:cNvCxnSpPr>
            <p:nvPr/>
          </p:nvCxnSpPr>
          <p:spPr>
            <a:xfrm rot="16200000" flipV="1">
              <a:off x="7105373" y="1659130"/>
              <a:ext cx="1123663" cy="6072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3" idx="2"/>
              <a:endCxn id="110" idx="3"/>
            </p:cNvCxnSpPr>
            <p:nvPr/>
          </p:nvCxnSpPr>
          <p:spPr>
            <a:xfrm flipH="1">
              <a:off x="2517766" y="4564643"/>
              <a:ext cx="1" cy="3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 Single Corner Rectangle 119"/>
            <p:cNvSpPr/>
            <p:nvPr/>
          </p:nvSpPr>
          <p:spPr>
            <a:xfrm>
              <a:off x="723100" y="2754512"/>
              <a:ext cx="3589332" cy="1103987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smtClean="0">
                  <a:solidFill>
                    <a:schemeClr val="accent6">
                      <a:lumMod val="50000"/>
                    </a:schemeClr>
                  </a:solidFill>
                </a:rPr>
                <a:t>Enter a unique 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case name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Select from provided templates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84" idx="2"/>
              <a:endCxn id="120" idx="0"/>
            </p:cNvCxnSpPr>
            <p:nvPr/>
          </p:nvCxnSpPr>
          <p:spPr>
            <a:xfrm>
              <a:off x="2517766" y="2411968"/>
              <a:ext cx="0" cy="3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20" idx="2"/>
              <a:endCxn id="93" idx="0"/>
            </p:cNvCxnSpPr>
            <p:nvPr/>
          </p:nvCxnSpPr>
          <p:spPr>
            <a:xfrm>
              <a:off x="2517766" y="3858499"/>
              <a:ext cx="1" cy="3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916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515376" y="298529"/>
            <a:ext cx="9521351" cy="5363283"/>
            <a:chOff x="515376" y="298529"/>
            <a:chExt cx="9521351" cy="5363283"/>
          </a:xfrm>
        </p:grpSpPr>
        <p:sp>
          <p:nvSpPr>
            <p:cNvPr id="80" name="CustomShape 1"/>
            <p:cNvSpPr/>
            <p:nvPr/>
          </p:nvSpPr>
          <p:spPr>
            <a:xfrm>
              <a:off x="985375" y="1161156"/>
              <a:ext cx="2869488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</a:t>
              </a: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1" name="CustomShape 2"/>
            <p:cNvSpPr/>
            <p:nvPr/>
          </p:nvSpPr>
          <p:spPr>
            <a:xfrm>
              <a:off x="4722851" y="4249253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2" name="CustomShape 3"/>
            <p:cNvSpPr/>
            <p:nvPr/>
          </p:nvSpPr>
          <p:spPr>
            <a:xfrm>
              <a:off x="4397770" y="1161156"/>
              <a:ext cx="257040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Tab (edit)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3" name="CustomShape 4"/>
            <p:cNvSpPr/>
            <p:nvPr/>
          </p:nvSpPr>
          <p:spPr>
            <a:xfrm>
              <a:off x="1074079" y="2019493"/>
              <a:ext cx="2692080" cy="479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Duplicate Case sub-tab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14"/>
            <p:cNvSpPr/>
            <p:nvPr/>
          </p:nvSpPr>
          <p:spPr>
            <a:xfrm>
              <a:off x="1228526" y="4249253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Create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515376" y="298529"/>
              <a:ext cx="3809486" cy="4795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C55A1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Clone and modify an existing Case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3" name="CustomShape 24"/>
            <p:cNvSpPr/>
            <p:nvPr/>
          </p:nvSpPr>
          <p:spPr>
            <a:xfrm>
              <a:off x="7836047" y="1161156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Tab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5" name="CustomShape 26"/>
            <p:cNvSpPr/>
            <p:nvPr/>
          </p:nvSpPr>
          <p:spPr>
            <a:xfrm>
              <a:off x="4673023" y="4980332"/>
              <a:ext cx="2019895" cy="6814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Analysis 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0" name="CustomShape 31"/>
            <p:cNvSpPr/>
            <p:nvPr/>
          </p:nvSpPr>
          <p:spPr>
            <a:xfrm>
              <a:off x="926725" y="4980692"/>
              <a:ext cx="2989080" cy="68112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Folder Created 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58" name="Elbow Connector 57"/>
            <p:cNvCxnSpPr>
              <a:stCxn id="105" idx="1"/>
              <a:endCxn id="103" idx="2"/>
            </p:cNvCxnSpPr>
            <p:nvPr/>
          </p:nvCxnSpPr>
          <p:spPr>
            <a:xfrm rot="5400000" flipH="1" flipV="1">
              <a:off x="5299111" y="2024536"/>
              <a:ext cx="4021136" cy="3253416"/>
            </a:xfrm>
            <a:prstGeom prst="bentConnector3">
              <a:avLst>
                <a:gd name="adj1" fmla="val -56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80" idx="2"/>
              <a:endCxn id="83" idx="0"/>
            </p:cNvCxnSpPr>
            <p:nvPr/>
          </p:nvCxnSpPr>
          <p:spPr>
            <a:xfrm>
              <a:off x="2420119" y="1640676"/>
              <a:ext cx="0" cy="3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6" idx="2"/>
              <a:endCxn id="80" idx="0"/>
            </p:cNvCxnSpPr>
            <p:nvPr/>
          </p:nvCxnSpPr>
          <p:spPr>
            <a:xfrm>
              <a:off x="2420119" y="778049"/>
              <a:ext cx="0" cy="383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0" idx="1"/>
              <a:endCxn id="82" idx="0"/>
            </p:cNvCxnSpPr>
            <p:nvPr/>
          </p:nvCxnSpPr>
          <p:spPr>
            <a:xfrm rot="5400000" flipH="1" flipV="1">
              <a:off x="1801789" y="1780631"/>
              <a:ext cx="4500656" cy="3261705"/>
            </a:xfrm>
            <a:prstGeom prst="bentConnector5">
              <a:avLst>
                <a:gd name="adj1" fmla="val -5079"/>
                <a:gd name="adj2" fmla="val 53209"/>
                <a:gd name="adj3" fmla="val 1050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82" idx="2"/>
              <a:endCxn id="131" idx="0"/>
            </p:cNvCxnSpPr>
            <p:nvPr/>
          </p:nvCxnSpPr>
          <p:spPr>
            <a:xfrm flipH="1">
              <a:off x="5680561" y="1640676"/>
              <a:ext cx="2409" cy="23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3" idx="2"/>
              <a:endCxn id="34" idx="0"/>
            </p:cNvCxnSpPr>
            <p:nvPr/>
          </p:nvCxnSpPr>
          <p:spPr>
            <a:xfrm>
              <a:off x="2420119" y="2499013"/>
              <a:ext cx="0" cy="343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 Single Corner Rectangle 33"/>
            <p:cNvSpPr/>
            <p:nvPr/>
          </p:nvSpPr>
          <p:spPr>
            <a:xfrm>
              <a:off x="847017" y="2842117"/>
              <a:ext cx="3146203" cy="1080864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Enter new case name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Select source folder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Select destination folder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34" idx="2"/>
              <a:endCxn id="93" idx="0"/>
            </p:cNvCxnSpPr>
            <p:nvPr/>
          </p:nvCxnSpPr>
          <p:spPr>
            <a:xfrm>
              <a:off x="2420119" y="3922981"/>
              <a:ext cx="2167" cy="326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2"/>
              <a:endCxn id="110" idx="3"/>
            </p:cNvCxnSpPr>
            <p:nvPr/>
          </p:nvCxnSpPr>
          <p:spPr>
            <a:xfrm flipH="1">
              <a:off x="2421265" y="4612853"/>
              <a:ext cx="1021" cy="367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 Single Corner Rectangle 130"/>
            <p:cNvSpPr/>
            <p:nvPr/>
          </p:nvSpPr>
          <p:spPr>
            <a:xfrm>
              <a:off x="4382180" y="1880436"/>
              <a:ext cx="2596761" cy="4685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Review parameters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131" idx="2"/>
              <a:endCxn id="155" idx="0"/>
            </p:cNvCxnSpPr>
            <p:nvPr/>
          </p:nvCxnSpPr>
          <p:spPr>
            <a:xfrm>
              <a:off x="5680561" y="2348946"/>
              <a:ext cx="0" cy="43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81" idx="2"/>
              <a:endCxn id="105" idx="3"/>
            </p:cNvCxnSpPr>
            <p:nvPr/>
          </p:nvCxnSpPr>
          <p:spPr>
            <a:xfrm>
              <a:off x="5682971" y="4577213"/>
              <a:ext cx="0" cy="40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55" idx="2"/>
              <a:endCxn id="81" idx="0"/>
            </p:cNvCxnSpPr>
            <p:nvPr/>
          </p:nvCxnSpPr>
          <p:spPr>
            <a:xfrm>
              <a:off x="5680561" y="3936826"/>
              <a:ext cx="2410" cy="31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314721" y="2780506"/>
              <a:ext cx="3190619" cy="1400251"/>
              <a:chOff x="4841361" y="2802127"/>
              <a:chExt cx="3190619" cy="1400251"/>
            </a:xfrm>
          </p:grpSpPr>
          <p:sp>
            <p:nvSpPr>
              <p:cNvPr id="153" name="CustomShape 40"/>
              <p:cNvSpPr/>
              <p:nvPr/>
            </p:nvSpPr>
            <p:spPr>
              <a:xfrm>
                <a:off x="6169816" y="3837698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no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154" name="CustomShape 46"/>
              <p:cNvSpPr/>
              <p:nvPr/>
            </p:nvSpPr>
            <p:spPr>
              <a:xfrm>
                <a:off x="7460660" y="3015607"/>
                <a:ext cx="571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yes</a:t>
                </a:r>
              </a:p>
            </p:txBody>
          </p:sp>
          <p:sp>
            <p:nvSpPr>
              <p:cNvPr id="155" name="CustomShape 8"/>
              <p:cNvSpPr/>
              <p:nvPr/>
            </p:nvSpPr>
            <p:spPr>
              <a:xfrm>
                <a:off x="4841361" y="2802127"/>
                <a:ext cx="2731680" cy="1156320"/>
              </a:xfrm>
              <a:prstGeom prst="diamond">
                <a:avLst/>
              </a:prstGeom>
              <a:solidFill>
                <a:schemeClr val="accent6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</a:t>
                </a:r>
                <a:r>
                  <a:rPr lang="en-US" sz="16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arameters need update?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161" name="Round Single Corner Rectangle 160"/>
            <p:cNvSpPr/>
            <p:nvPr/>
          </p:nvSpPr>
          <p:spPr>
            <a:xfrm>
              <a:off x="6419969" y="2524579"/>
              <a:ext cx="2310871" cy="4685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Edit parameters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48" name="Elbow Connector 147"/>
            <p:cNvCxnSpPr>
              <a:stCxn id="155" idx="3"/>
              <a:endCxn id="161" idx="2"/>
            </p:cNvCxnSpPr>
            <p:nvPr/>
          </p:nvCxnSpPr>
          <p:spPr>
            <a:xfrm flipV="1">
              <a:off x="7046401" y="2993089"/>
              <a:ext cx="529004" cy="3655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61" idx="0"/>
              <a:endCxn id="82" idx="3"/>
            </p:cNvCxnSpPr>
            <p:nvPr/>
          </p:nvCxnSpPr>
          <p:spPr>
            <a:xfrm rot="16200000" flipV="1">
              <a:off x="6709957" y="1659130"/>
              <a:ext cx="1123663" cy="6072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38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428881" y="298529"/>
            <a:ext cx="11312251" cy="5243514"/>
            <a:chOff x="428881" y="298529"/>
            <a:chExt cx="11312251" cy="5243514"/>
          </a:xfrm>
        </p:grpSpPr>
        <p:sp>
          <p:nvSpPr>
            <p:cNvPr id="85" name="CustomShape 6"/>
            <p:cNvSpPr/>
            <p:nvPr/>
          </p:nvSpPr>
          <p:spPr>
            <a:xfrm>
              <a:off x="962215" y="1087230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428881" y="298529"/>
              <a:ext cx="3283980" cy="4795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smtClean="0">
                  <a:solidFill>
                    <a:srgbClr val="C55A1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Continue working on a Case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3" name="CustomShape 24"/>
            <p:cNvSpPr/>
            <p:nvPr/>
          </p:nvSpPr>
          <p:spPr>
            <a:xfrm>
              <a:off x="9540452" y="1087230"/>
              <a:ext cx="220068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Tab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5" name="CustomShape 26"/>
            <p:cNvSpPr/>
            <p:nvPr/>
          </p:nvSpPr>
          <p:spPr>
            <a:xfrm>
              <a:off x="6802471" y="4723705"/>
              <a:ext cx="2019895" cy="6814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Analysis 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on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CustomShape 34"/>
            <p:cNvSpPr/>
            <p:nvPr/>
          </p:nvSpPr>
          <p:spPr>
            <a:xfrm>
              <a:off x="875275" y="1851007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Select Case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5" name="CustomShape 36"/>
            <p:cNvSpPr/>
            <p:nvPr/>
          </p:nvSpPr>
          <p:spPr>
            <a:xfrm>
              <a:off x="3640115" y="4019127"/>
              <a:ext cx="238752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Rollback Button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6" name="CustomShape 37"/>
            <p:cNvSpPr/>
            <p:nvPr/>
          </p:nvSpPr>
          <p:spPr>
            <a:xfrm>
              <a:off x="3394055" y="4586847"/>
              <a:ext cx="2879640" cy="95519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Case </a:t>
              </a:r>
              <a:r>
                <a:rPr lang="en-US" sz="1800" b="0" strike="noStrike" spc="-1" dirty="0" smtClean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invalidated and old results deleted on </a:t>
              </a:r>
              <a:r>
                <a:rPr lang="en-US" sz="1800" b="0" strike="noStrike" spc="-1" dirty="0" err="1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DesignSafe</a:t>
              </a:r>
              <a:r>
                <a:rPr lang="en-US" sz="1800" b="0" strike="noStrike" spc="-1" dirty="0">
                  <a:solidFill>
                    <a:srgbClr val="4472C4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-ci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9" name="CustomShape 40"/>
            <p:cNvSpPr/>
            <p:nvPr/>
          </p:nvSpPr>
          <p:spPr>
            <a:xfrm>
              <a:off x="3176992" y="2793580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5" name="CustomShape 46"/>
            <p:cNvSpPr/>
            <p:nvPr/>
          </p:nvSpPr>
          <p:spPr>
            <a:xfrm>
              <a:off x="4835794" y="3616234"/>
              <a:ext cx="57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</a:p>
          </p:txBody>
        </p:sp>
        <p:cxnSp>
          <p:nvCxnSpPr>
            <p:cNvPr id="3" name="Straight Arrow Connector 2"/>
            <p:cNvCxnSpPr>
              <a:stCxn id="96" idx="2"/>
              <a:endCxn id="85" idx="0"/>
            </p:cNvCxnSpPr>
            <p:nvPr/>
          </p:nvCxnSpPr>
          <p:spPr>
            <a:xfrm flipH="1">
              <a:off x="2062555" y="778049"/>
              <a:ext cx="8316" cy="30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85" idx="2"/>
              <a:endCxn id="113" idx="0"/>
            </p:cNvCxnSpPr>
            <p:nvPr/>
          </p:nvCxnSpPr>
          <p:spPr>
            <a:xfrm>
              <a:off x="2062555" y="1566750"/>
              <a:ext cx="6480" cy="284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stomShape 3"/>
            <p:cNvSpPr/>
            <p:nvPr/>
          </p:nvSpPr>
          <p:spPr>
            <a:xfrm>
              <a:off x="3542574" y="1089694"/>
              <a:ext cx="2570400" cy="477056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Tab (view)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9" name="CustomShape 8"/>
            <p:cNvSpPr/>
            <p:nvPr/>
          </p:nvSpPr>
          <p:spPr>
            <a:xfrm>
              <a:off x="3460661" y="2599673"/>
              <a:ext cx="2731680" cy="1156320"/>
            </a:xfrm>
            <a:prstGeom prst="diamond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sz="16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arameters need update?</a:t>
              </a:r>
              <a:endPara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2" name="CustomShape 34"/>
            <p:cNvSpPr/>
            <p:nvPr/>
          </p:nvSpPr>
          <p:spPr>
            <a:xfrm>
              <a:off x="868795" y="3980914"/>
              <a:ext cx="2387520" cy="3636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Results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Button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3" name="Straight Arrow Connector 32"/>
            <p:cNvCxnSpPr>
              <a:stCxn id="89" idx="2"/>
              <a:endCxn id="115" idx="0"/>
            </p:cNvCxnSpPr>
            <p:nvPr/>
          </p:nvCxnSpPr>
          <p:spPr>
            <a:xfrm>
              <a:off x="4826501" y="3755993"/>
              <a:ext cx="7374" cy="26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22" idx="2"/>
              <a:endCxn id="105" idx="3"/>
            </p:cNvCxnSpPr>
            <p:nvPr/>
          </p:nvCxnSpPr>
          <p:spPr>
            <a:xfrm flipH="1">
              <a:off x="7812419" y="4344514"/>
              <a:ext cx="889" cy="379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stomShape 2"/>
            <p:cNvSpPr/>
            <p:nvPr/>
          </p:nvSpPr>
          <p:spPr>
            <a:xfrm>
              <a:off x="6853188" y="4016554"/>
              <a:ext cx="1920240" cy="327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Run Button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3" name="CustomShape 3"/>
            <p:cNvSpPr/>
            <p:nvPr/>
          </p:nvSpPr>
          <p:spPr>
            <a:xfrm>
              <a:off x="6527219" y="1097270"/>
              <a:ext cx="2570400" cy="479520"/>
            </a:xfrm>
            <a:prstGeom prst="roundRect">
              <a:avLst>
                <a:gd name="adj" fmla="val 16667"/>
              </a:avLst>
            </a:prstGeom>
            <a:ln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Parameters 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Tab (edit)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124" name="Straight Arrow Connector 123"/>
            <p:cNvCxnSpPr>
              <a:stCxn id="46" idx="2"/>
              <a:endCxn id="126" idx="0"/>
            </p:cNvCxnSpPr>
            <p:nvPr/>
          </p:nvCxnSpPr>
          <p:spPr>
            <a:xfrm>
              <a:off x="4827774" y="1566750"/>
              <a:ext cx="6101" cy="26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 Single Corner Rectangle 125"/>
            <p:cNvSpPr/>
            <p:nvPr/>
          </p:nvSpPr>
          <p:spPr>
            <a:xfrm>
              <a:off x="3535494" y="1833564"/>
              <a:ext cx="2596761" cy="468510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Review parameters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8" name="Straight Arrow Connector 127"/>
            <p:cNvCxnSpPr>
              <a:stCxn id="133" idx="2"/>
              <a:endCxn id="122" idx="0"/>
            </p:cNvCxnSpPr>
            <p:nvPr/>
          </p:nvCxnSpPr>
          <p:spPr>
            <a:xfrm>
              <a:off x="7812421" y="3230205"/>
              <a:ext cx="887" cy="786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 Single Corner Rectangle 132"/>
            <p:cNvSpPr/>
            <p:nvPr/>
          </p:nvSpPr>
          <p:spPr>
            <a:xfrm>
              <a:off x="6656985" y="2462358"/>
              <a:ext cx="2310871" cy="767847"/>
            </a:xfrm>
            <a:prstGeom prst="round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6">
                      <a:lumMod val="50000"/>
                    </a:schemeClr>
                  </a:solidFill>
                </a:rPr>
                <a:t>Edit parameters</a:t>
              </a:r>
              <a:br>
                <a:rPr lang="en-US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mtClean="0">
                  <a:solidFill>
                    <a:schemeClr val="accent6">
                      <a:lumMod val="50000"/>
                    </a:schemeClr>
                  </a:solidFill>
                </a:rPr>
                <a:t> as needed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17" name="Straight Arrow Connector 116"/>
            <p:cNvCxnSpPr>
              <a:stCxn id="115" idx="2"/>
              <a:endCxn id="116" idx="3"/>
            </p:cNvCxnSpPr>
            <p:nvPr/>
          </p:nvCxnSpPr>
          <p:spPr>
            <a:xfrm>
              <a:off x="4833875" y="4347087"/>
              <a:ext cx="0" cy="23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116" idx="0"/>
              <a:endCxn id="123" idx="1"/>
            </p:cNvCxnSpPr>
            <p:nvPr/>
          </p:nvCxnSpPr>
          <p:spPr>
            <a:xfrm flipV="1">
              <a:off x="6273695" y="1337030"/>
              <a:ext cx="253524" cy="37274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/>
            <p:cNvCxnSpPr>
              <a:stCxn id="105" idx="0"/>
              <a:endCxn id="103" idx="0"/>
            </p:cNvCxnSpPr>
            <p:nvPr/>
          </p:nvCxnSpPr>
          <p:spPr>
            <a:xfrm flipV="1">
              <a:off x="8822366" y="1087230"/>
              <a:ext cx="1818426" cy="3977215"/>
            </a:xfrm>
            <a:prstGeom prst="bentConnector4">
              <a:avLst>
                <a:gd name="adj1" fmla="val 19745"/>
                <a:gd name="adj2" fmla="val 1057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Elbow Connector 193"/>
            <p:cNvCxnSpPr>
              <a:stCxn id="113" idx="2"/>
              <a:endCxn id="46" idx="1"/>
            </p:cNvCxnSpPr>
            <p:nvPr/>
          </p:nvCxnSpPr>
          <p:spPr>
            <a:xfrm rot="5400000" flipH="1" flipV="1">
              <a:off x="2362611" y="1034645"/>
              <a:ext cx="886385" cy="1473539"/>
            </a:xfrm>
            <a:prstGeom prst="bentConnector4">
              <a:avLst>
                <a:gd name="adj1" fmla="val -41125"/>
                <a:gd name="adj2" fmla="val 905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123" idx="2"/>
              <a:endCxn id="133" idx="0"/>
            </p:cNvCxnSpPr>
            <p:nvPr/>
          </p:nvCxnSpPr>
          <p:spPr>
            <a:xfrm>
              <a:off x="7812419" y="1576790"/>
              <a:ext cx="2" cy="88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26" idx="2"/>
              <a:endCxn id="89" idx="0"/>
            </p:cNvCxnSpPr>
            <p:nvPr/>
          </p:nvCxnSpPr>
          <p:spPr>
            <a:xfrm flipH="1">
              <a:off x="4826501" y="2302074"/>
              <a:ext cx="7374" cy="29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Elbow Connector 244"/>
            <p:cNvCxnSpPr>
              <a:stCxn id="89" idx="1"/>
              <a:endCxn id="92" idx="0"/>
            </p:cNvCxnSpPr>
            <p:nvPr/>
          </p:nvCxnSpPr>
          <p:spPr>
            <a:xfrm rot="10800000" flipV="1">
              <a:off x="2062555" y="3177832"/>
              <a:ext cx="1398106" cy="8030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92" idx="2"/>
              <a:endCxn id="103" idx="1"/>
            </p:cNvCxnSpPr>
            <p:nvPr/>
          </p:nvCxnSpPr>
          <p:spPr>
            <a:xfrm rot="5400000" flipH="1" flipV="1">
              <a:off x="4292741" y="-903197"/>
              <a:ext cx="3017524" cy="7477897"/>
            </a:xfrm>
            <a:prstGeom prst="bentConnector4">
              <a:avLst>
                <a:gd name="adj1" fmla="val -44348"/>
                <a:gd name="adj2" fmla="val 971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953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461</Words>
  <Application>Microsoft Macintosh PowerPoint</Application>
  <PresentationFormat>Widescreen</PresentationFormat>
  <Paragraphs>171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Diagrams CWE Tool Version 1</dc:title>
  <dc:subject/>
  <dc:creator>Peter Mackenzie-Helnwein</dc:creator>
  <dc:description/>
  <cp:lastModifiedBy>Peter Mackenzie-Helnwein</cp:lastModifiedBy>
  <cp:revision>42</cp:revision>
  <dcterms:created xsi:type="dcterms:W3CDTF">2017-10-13T00:52:47Z</dcterms:created>
  <dcterms:modified xsi:type="dcterms:W3CDTF">2017-10-13T21:37:44Z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