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 Diagrams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CWE Tool Version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Peter Mackenzie-Helnwein &amp; Peter Sempolinski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6080" y="0"/>
            <a:ext cx="11862000" cy="666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8000">
                <a:schemeClr val="tx2">
                  <a:lumMod val="20000"/>
                  <a:lumOff val="80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3947760" y="714960"/>
            <a:ext cx="286920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Create/Copy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7221240" y="5015160"/>
            <a:ext cx="191988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922560" y="3843720"/>
            <a:ext cx="2570040" cy="38772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9067680" y="1933200"/>
            <a:ext cx="269172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Duplicate Case 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4874760" y="1933560"/>
            <a:ext cx="375624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from Template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657360" y="258228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7418160" y="37656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Clone an existing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398160" y="101808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Looking for previously run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7671240" y="281628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663840" y="298440"/>
            <a:ext cx="2200320" cy="4791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8458560" y="597816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9617400" y="4830120"/>
            <a:ext cx="201960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757520" y="210204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063960" y="12265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8751960" y="14317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9990360" y="551160"/>
            <a:ext cx="1024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7366320" y="3471480"/>
            <a:ext cx="2988720" cy="68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Created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63760" y="335556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654120" y="6072480"/>
            <a:ext cx="238716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407880" y="4683240"/>
            <a:ext cx="2879280" cy="954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Updated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new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5256360" y="56649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6478200" y="479628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 flipH="1">
            <a:off x="1756800" y="2174400"/>
            <a:ext cx="6120" cy="4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5"/>
          <p:cNvSpPr/>
          <p:nvPr/>
        </p:nvSpPr>
        <p:spPr>
          <a:xfrm>
            <a:off x="1757520" y="3061800"/>
            <a:ext cx="36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6"/>
          <p:cNvSpPr/>
          <p:nvPr/>
        </p:nvSpPr>
        <p:spPr>
          <a:xfrm rot="5400000">
            <a:off x="7568640" y="717480"/>
            <a:ext cx="399960" cy="203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7"/>
          <p:cNvSpPr/>
          <p:nvPr/>
        </p:nvSpPr>
        <p:spPr>
          <a:xfrm>
            <a:off x="10149840" y="954720"/>
            <a:ext cx="263520" cy="9777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8"/>
          <p:cNvSpPr/>
          <p:nvPr/>
        </p:nvSpPr>
        <p:spPr>
          <a:xfrm rot="5400000">
            <a:off x="9437760" y="1839960"/>
            <a:ext cx="403200" cy="1548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9"/>
          <p:cNvSpPr/>
          <p:nvPr/>
        </p:nvSpPr>
        <p:spPr>
          <a:xfrm flipH="1" rot="16200000">
            <a:off x="7606800" y="1559160"/>
            <a:ext cx="402840" cy="2111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0"/>
          <p:cNvSpPr/>
          <p:nvPr/>
        </p:nvSpPr>
        <p:spPr>
          <a:xfrm rot="5400000">
            <a:off x="8717400" y="3323520"/>
            <a:ext cx="291240" cy="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1"/>
          <p:cNvSpPr/>
          <p:nvPr/>
        </p:nvSpPr>
        <p:spPr>
          <a:xfrm rot="5400000">
            <a:off x="3881160" y="4909680"/>
            <a:ext cx="487080" cy="216612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2"/>
          <p:cNvSpPr/>
          <p:nvPr/>
        </p:nvSpPr>
        <p:spPr>
          <a:xfrm rot="5400000">
            <a:off x="9860040" y="5210640"/>
            <a:ext cx="466200" cy="1067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3"/>
          <p:cNvSpPr/>
          <p:nvPr/>
        </p:nvSpPr>
        <p:spPr>
          <a:xfrm>
            <a:off x="6573600" y="5171040"/>
            <a:ext cx="6472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4"/>
          <p:cNvSpPr/>
          <p:nvPr/>
        </p:nvSpPr>
        <p:spPr>
          <a:xfrm>
            <a:off x="6816960" y="954720"/>
            <a:ext cx="60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5"/>
          <p:cNvSpPr/>
          <p:nvPr/>
        </p:nvSpPr>
        <p:spPr>
          <a:xfrm flipV="1">
            <a:off x="3129840" y="954000"/>
            <a:ext cx="817560" cy="641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6"/>
          <p:cNvSpPr/>
          <p:nvPr/>
        </p:nvSpPr>
        <p:spPr>
          <a:xfrm>
            <a:off x="1764000" y="777960"/>
            <a:ext cx="360" cy="2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7"/>
          <p:cNvSpPr/>
          <p:nvPr/>
        </p:nvSpPr>
        <p:spPr>
          <a:xfrm>
            <a:off x="2951280" y="3537360"/>
            <a:ext cx="2256120" cy="3060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8"/>
          <p:cNvSpPr/>
          <p:nvPr/>
        </p:nvSpPr>
        <p:spPr>
          <a:xfrm>
            <a:off x="3841920" y="459288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Ready to run?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 flipV="1">
            <a:off x="1847880" y="5637600"/>
            <a:ext cx="36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0"/>
          <p:cNvSpPr/>
          <p:nvPr/>
        </p:nvSpPr>
        <p:spPr>
          <a:xfrm flipV="1">
            <a:off x="3287520" y="4037760"/>
            <a:ext cx="634680" cy="112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1"/>
          <p:cNvSpPr/>
          <p:nvPr/>
        </p:nvSpPr>
        <p:spPr>
          <a:xfrm flipV="1">
            <a:off x="9141480" y="5171040"/>
            <a:ext cx="4755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2"/>
          <p:cNvSpPr/>
          <p:nvPr/>
        </p:nvSpPr>
        <p:spPr>
          <a:xfrm>
            <a:off x="5207760" y="4231800"/>
            <a:ext cx="36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3"/>
          <p:cNvSpPr/>
          <p:nvPr/>
        </p:nvSpPr>
        <p:spPr>
          <a:xfrm flipH="1" rot="5400000">
            <a:off x="7619760" y="2910960"/>
            <a:ext cx="114120" cy="2367360"/>
          </a:xfrm>
          <a:prstGeom prst="bentConnector4">
            <a:avLst>
              <a:gd name="adj1" fmla="val -199468"/>
              <a:gd name="adj2" fmla="val 81561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947760" y="714960"/>
            <a:ext cx="286920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Create/Copy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221240" y="5015160"/>
            <a:ext cx="191988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922560" y="3843720"/>
            <a:ext cx="2570040" cy="38772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9067680" y="1933200"/>
            <a:ext cx="269172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Duplicate Case 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874760" y="1933560"/>
            <a:ext cx="375624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from Template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57360" y="258228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7418160" y="37656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Clone an existing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398160" y="101808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Looking for previously run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7671240" y="281628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663840" y="298440"/>
            <a:ext cx="2200320" cy="4791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8458560" y="597816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9617400" y="4830120"/>
            <a:ext cx="201960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1757520" y="210204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3063960" y="12265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8751960" y="14317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9990360" y="551160"/>
            <a:ext cx="1024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7366320" y="3471120"/>
            <a:ext cx="2988720" cy="68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Created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563760" y="335556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654120" y="6072480"/>
            <a:ext cx="238716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407880" y="4683240"/>
            <a:ext cx="2879280" cy="954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Updated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new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5256360" y="56649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2"/>
          <p:cNvSpPr/>
          <p:nvPr/>
        </p:nvSpPr>
        <p:spPr>
          <a:xfrm>
            <a:off x="6478200" y="479628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3"/>
          <p:cNvSpPr/>
          <p:nvPr/>
        </p:nvSpPr>
        <p:spPr>
          <a:xfrm flipH="1">
            <a:off x="1756800" y="2174400"/>
            <a:ext cx="6120" cy="4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4"/>
          <p:cNvSpPr/>
          <p:nvPr/>
        </p:nvSpPr>
        <p:spPr>
          <a:xfrm>
            <a:off x="1757520" y="3061800"/>
            <a:ext cx="36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5"/>
          <p:cNvSpPr/>
          <p:nvPr/>
        </p:nvSpPr>
        <p:spPr>
          <a:xfrm rot="5400000">
            <a:off x="7568640" y="717480"/>
            <a:ext cx="399960" cy="203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6"/>
          <p:cNvSpPr/>
          <p:nvPr/>
        </p:nvSpPr>
        <p:spPr>
          <a:xfrm>
            <a:off x="10149840" y="954720"/>
            <a:ext cx="263520" cy="9777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7"/>
          <p:cNvSpPr/>
          <p:nvPr/>
        </p:nvSpPr>
        <p:spPr>
          <a:xfrm rot="5400000">
            <a:off x="9437760" y="1839960"/>
            <a:ext cx="403200" cy="1548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8"/>
          <p:cNvSpPr/>
          <p:nvPr/>
        </p:nvSpPr>
        <p:spPr>
          <a:xfrm flipH="1" rot="16200000">
            <a:off x="7606800" y="1559160"/>
            <a:ext cx="402840" cy="2111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9"/>
          <p:cNvSpPr/>
          <p:nvPr/>
        </p:nvSpPr>
        <p:spPr>
          <a:xfrm rot="5400000">
            <a:off x="8717400" y="3323520"/>
            <a:ext cx="291240" cy="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0"/>
          <p:cNvSpPr/>
          <p:nvPr/>
        </p:nvSpPr>
        <p:spPr>
          <a:xfrm rot="5400000">
            <a:off x="3881160" y="4909680"/>
            <a:ext cx="487080" cy="216612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1"/>
          <p:cNvSpPr/>
          <p:nvPr/>
        </p:nvSpPr>
        <p:spPr>
          <a:xfrm rot="5400000">
            <a:off x="9860040" y="5210640"/>
            <a:ext cx="466200" cy="1067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2"/>
          <p:cNvSpPr/>
          <p:nvPr/>
        </p:nvSpPr>
        <p:spPr>
          <a:xfrm>
            <a:off x="6573600" y="5171040"/>
            <a:ext cx="6472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3"/>
          <p:cNvSpPr/>
          <p:nvPr/>
        </p:nvSpPr>
        <p:spPr>
          <a:xfrm>
            <a:off x="6816960" y="954720"/>
            <a:ext cx="60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4"/>
          <p:cNvSpPr/>
          <p:nvPr/>
        </p:nvSpPr>
        <p:spPr>
          <a:xfrm flipV="1">
            <a:off x="3129840" y="954000"/>
            <a:ext cx="817560" cy="641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5"/>
          <p:cNvSpPr/>
          <p:nvPr/>
        </p:nvSpPr>
        <p:spPr>
          <a:xfrm>
            <a:off x="1764000" y="777960"/>
            <a:ext cx="360" cy="2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6"/>
          <p:cNvSpPr/>
          <p:nvPr/>
        </p:nvSpPr>
        <p:spPr>
          <a:xfrm>
            <a:off x="2951280" y="3537360"/>
            <a:ext cx="2256120" cy="3060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7"/>
          <p:cNvSpPr/>
          <p:nvPr/>
        </p:nvSpPr>
        <p:spPr>
          <a:xfrm>
            <a:off x="3841920" y="459288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Ready to run?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8"/>
          <p:cNvSpPr/>
          <p:nvPr/>
        </p:nvSpPr>
        <p:spPr>
          <a:xfrm flipV="1">
            <a:off x="1847880" y="5637600"/>
            <a:ext cx="36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9"/>
          <p:cNvSpPr/>
          <p:nvPr/>
        </p:nvSpPr>
        <p:spPr>
          <a:xfrm flipV="1">
            <a:off x="3287520" y="4037760"/>
            <a:ext cx="634680" cy="112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0"/>
          <p:cNvSpPr/>
          <p:nvPr/>
        </p:nvSpPr>
        <p:spPr>
          <a:xfrm flipV="1">
            <a:off x="9141480" y="5171040"/>
            <a:ext cx="4755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1"/>
          <p:cNvSpPr/>
          <p:nvPr/>
        </p:nvSpPr>
        <p:spPr>
          <a:xfrm>
            <a:off x="5207760" y="4231800"/>
            <a:ext cx="36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2"/>
          <p:cNvSpPr/>
          <p:nvPr/>
        </p:nvSpPr>
        <p:spPr>
          <a:xfrm flipH="1" rot="5400000">
            <a:off x="7619760" y="2910960"/>
            <a:ext cx="114120" cy="2367360"/>
          </a:xfrm>
          <a:prstGeom prst="bentConnector4">
            <a:avLst>
              <a:gd name="adj1" fmla="val -199468"/>
              <a:gd name="adj2" fmla="val 81561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3360" y="5400"/>
            <a:ext cx="11862000" cy="666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8000">
                <a:schemeClr val="tx2">
                  <a:lumMod val="20000"/>
                  <a:lumOff val="80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3947760" y="714960"/>
            <a:ext cx="286920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505560" y="5662440"/>
            <a:ext cx="191988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7098120" y="4276800"/>
            <a:ext cx="2570040" cy="38772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(edit)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088200" y="1758600"/>
            <a:ext cx="269172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Duplicate Case 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895280" y="1758960"/>
            <a:ext cx="375624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from Template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657360" y="258228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7418160" y="37656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Clone an existing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398160" y="101808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Looking for previously run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7610760" y="267228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663840" y="298440"/>
            <a:ext cx="2200320" cy="4791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4036320" y="593676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4127760" y="4813920"/>
            <a:ext cx="201960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1757520" y="210204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3063960" y="12265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8751960" y="14007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9990360" y="551160"/>
            <a:ext cx="1024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>
            <a:off x="8744760" y="3327480"/>
            <a:ext cx="2988720" cy="68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Created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70240" y="333720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0"/>
          <p:cNvSpPr/>
          <p:nvPr/>
        </p:nvSpPr>
        <p:spPr>
          <a:xfrm>
            <a:off x="4186080" y="2672280"/>
            <a:ext cx="238716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Rollback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1"/>
          <p:cNvSpPr/>
          <p:nvPr/>
        </p:nvSpPr>
        <p:spPr>
          <a:xfrm>
            <a:off x="3936600" y="3260880"/>
            <a:ext cx="2879280" cy="954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invalidated and old results deleted on 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>
            <a:off x="1769400" y="56361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3"/>
          <p:cNvSpPr/>
          <p:nvPr/>
        </p:nvSpPr>
        <p:spPr>
          <a:xfrm>
            <a:off x="3060360" y="48139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 flipH="1">
            <a:off x="1756800" y="2174400"/>
            <a:ext cx="6120" cy="4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5"/>
          <p:cNvSpPr/>
          <p:nvPr/>
        </p:nvSpPr>
        <p:spPr>
          <a:xfrm>
            <a:off x="1757520" y="3061800"/>
            <a:ext cx="6120" cy="2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6"/>
          <p:cNvSpPr/>
          <p:nvPr/>
        </p:nvSpPr>
        <p:spPr>
          <a:xfrm rot="5400000">
            <a:off x="7666200" y="640080"/>
            <a:ext cx="225360" cy="2010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7"/>
          <p:cNvSpPr/>
          <p:nvPr/>
        </p:nvSpPr>
        <p:spPr>
          <a:xfrm>
            <a:off x="10149840" y="954720"/>
            <a:ext cx="284040" cy="8031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8"/>
          <p:cNvSpPr/>
          <p:nvPr/>
        </p:nvSpPr>
        <p:spPr>
          <a:xfrm rot="5400000">
            <a:off x="9402480" y="1640160"/>
            <a:ext cx="433800" cy="1629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9"/>
          <p:cNvSpPr/>
          <p:nvPr/>
        </p:nvSpPr>
        <p:spPr>
          <a:xfrm flipH="1" rot="16200000">
            <a:off x="7571880" y="1440000"/>
            <a:ext cx="433440" cy="203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>
            <a:off x="9998280" y="2854080"/>
            <a:ext cx="240840" cy="4734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1"/>
          <p:cNvSpPr/>
          <p:nvPr/>
        </p:nvSpPr>
        <p:spPr>
          <a:xfrm flipV="1">
            <a:off x="3123360" y="2836080"/>
            <a:ext cx="1062360" cy="2342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2"/>
          <p:cNvSpPr/>
          <p:nvPr/>
        </p:nvSpPr>
        <p:spPr>
          <a:xfrm rot="5400000">
            <a:off x="4916880" y="5715360"/>
            <a:ext cx="441000" cy="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3"/>
          <p:cNvSpPr/>
          <p:nvPr/>
        </p:nvSpPr>
        <p:spPr>
          <a:xfrm>
            <a:off x="6816960" y="954720"/>
            <a:ext cx="60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4"/>
          <p:cNvSpPr/>
          <p:nvPr/>
        </p:nvSpPr>
        <p:spPr>
          <a:xfrm flipV="1">
            <a:off x="3129840" y="954000"/>
            <a:ext cx="817560" cy="641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1764000" y="777960"/>
            <a:ext cx="360" cy="2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6"/>
          <p:cNvSpPr/>
          <p:nvPr/>
        </p:nvSpPr>
        <p:spPr>
          <a:xfrm>
            <a:off x="8875440" y="523980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updated?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7"/>
          <p:cNvSpPr/>
          <p:nvPr/>
        </p:nvSpPr>
        <p:spPr>
          <a:xfrm flipH="1">
            <a:off x="5376600" y="3000240"/>
            <a:ext cx="28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8"/>
          <p:cNvSpPr/>
          <p:nvPr/>
        </p:nvSpPr>
        <p:spPr>
          <a:xfrm flipH="1" rot="16200000">
            <a:off x="6109200" y="3483000"/>
            <a:ext cx="254520" cy="17211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9"/>
          <p:cNvSpPr/>
          <p:nvPr/>
        </p:nvSpPr>
        <p:spPr>
          <a:xfrm rot="5400000">
            <a:off x="9723240" y="3954240"/>
            <a:ext cx="461520" cy="5702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0"/>
          <p:cNvSpPr/>
          <p:nvPr/>
        </p:nvSpPr>
        <p:spPr>
          <a:xfrm>
            <a:off x="478800" y="4002480"/>
            <a:ext cx="2570040" cy="38772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(view)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1"/>
          <p:cNvSpPr/>
          <p:nvPr/>
        </p:nvSpPr>
        <p:spPr>
          <a:xfrm>
            <a:off x="1764000" y="3700800"/>
            <a:ext cx="360" cy="3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2"/>
          <p:cNvSpPr/>
          <p:nvPr/>
        </p:nvSpPr>
        <p:spPr>
          <a:xfrm>
            <a:off x="391680" y="460044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need update?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3"/>
          <p:cNvSpPr/>
          <p:nvPr/>
        </p:nvSpPr>
        <p:spPr>
          <a:xfrm>
            <a:off x="563760" y="599472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4"/>
          <p:cNvSpPr/>
          <p:nvPr/>
        </p:nvSpPr>
        <p:spPr>
          <a:xfrm>
            <a:off x="1757520" y="5756760"/>
            <a:ext cx="36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5"/>
          <p:cNvSpPr/>
          <p:nvPr/>
        </p:nvSpPr>
        <p:spPr>
          <a:xfrm flipH="1">
            <a:off x="1756800" y="4390560"/>
            <a:ext cx="612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6"/>
          <p:cNvSpPr/>
          <p:nvPr/>
        </p:nvSpPr>
        <p:spPr>
          <a:xfrm>
            <a:off x="2951280" y="6176520"/>
            <a:ext cx="108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7"/>
          <p:cNvSpPr/>
          <p:nvPr/>
        </p:nvSpPr>
        <p:spPr>
          <a:xfrm flipH="1" rot="16200000">
            <a:off x="9024840" y="4023720"/>
            <a:ext cx="574560" cy="1857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8"/>
          <p:cNvSpPr/>
          <p:nvPr/>
        </p:nvSpPr>
        <p:spPr>
          <a:xfrm flipV="1" rot="16200000">
            <a:off x="6552720" y="4749480"/>
            <a:ext cx="507240" cy="13172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9"/>
          <p:cNvSpPr/>
          <p:nvPr/>
        </p:nvSpPr>
        <p:spPr>
          <a:xfrm flipH="1" flipV="1">
            <a:off x="9668520" y="4470120"/>
            <a:ext cx="1938240" cy="1346760"/>
          </a:xfrm>
          <a:prstGeom prst="bentConnector3">
            <a:avLst>
              <a:gd name="adj1" fmla="val -11793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0"/>
          <p:cNvSpPr/>
          <p:nvPr/>
        </p:nvSpPr>
        <p:spPr>
          <a:xfrm>
            <a:off x="8475480" y="53982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1"/>
          <p:cNvSpPr/>
          <p:nvPr/>
        </p:nvSpPr>
        <p:spPr>
          <a:xfrm>
            <a:off x="11434320" y="54291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52"/>
          <p:cNvSpPr/>
          <p:nvPr/>
        </p:nvSpPr>
        <p:spPr>
          <a:xfrm flipH="1">
            <a:off x="8425800" y="5817960"/>
            <a:ext cx="4492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947760" y="714960"/>
            <a:ext cx="286920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505560" y="5662440"/>
            <a:ext cx="191988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098120" y="4276800"/>
            <a:ext cx="2570040" cy="38772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(edit)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9088200" y="1758600"/>
            <a:ext cx="269172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Duplicate Case 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4895280" y="1758960"/>
            <a:ext cx="375624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from Template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657360" y="258228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7418160" y="37656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Clone an existing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398160" y="101808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Looking for previously run case?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7610760" y="267228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663840" y="298440"/>
            <a:ext cx="2200320" cy="4791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4036320" y="593676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4127760" y="4813920"/>
            <a:ext cx="201960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757520" y="210204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3063960" y="12265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8751960" y="14007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9990360" y="551160"/>
            <a:ext cx="1024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8744760" y="3327480"/>
            <a:ext cx="2988720" cy="68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Created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8"/>
          <p:cNvSpPr/>
          <p:nvPr/>
        </p:nvSpPr>
        <p:spPr>
          <a:xfrm>
            <a:off x="570240" y="333720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4186080" y="2672280"/>
            <a:ext cx="238716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Rollback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3936600" y="3260880"/>
            <a:ext cx="2879280" cy="954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invalidated and old results deleted on 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1"/>
          <p:cNvSpPr/>
          <p:nvPr/>
        </p:nvSpPr>
        <p:spPr>
          <a:xfrm>
            <a:off x="1769400" y="56361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2"/>
          <p:cNvSpPr/>
          <p:nvPr/>
        </p:nvSpPr>
        <p:spPr>
          <a:xfrm>
            <a:off x="3060360" y="481392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3"/>
          <p:cNvSpPr/>
          <p:nvPr/>
        </p:nvSpPr>
        <p:spPr>
          <a:xfrm flipH="1">
            <a:off x="1756800" y="2174400"/>
            <a:ext cx="6120" cy="4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4"/>
          <p:cNvSpPr/>
          <p:nvPr/>
        </p:nvSpPr>
        <p:spPr>
          <a:xfrm>
            <a:off x="1757520" y="3061800"/>
            <a:ext cx="6120" cy="2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5"/>
          <p:cNvSpPr/>
          <p:nvPr/>
        </p:nvSpPr>
        <p:spPr>
          <a:xfrm rot="5400000">
            <a:off x="7666200" y="640080"/>
            <a:ext cx="225360" cy="2010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6"/>
          <p:cNvSpPr/>
          <p:nvPr/>
        </p:nvSpPr>
        <p:spPr>
          <a:xfrm>
            <a:off x="10149840" y="954720"/>
            <a:ext cx="284040" cy="8031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7"/>
          <p:cNvSpPr/>
          <p:nvPr/>
        </p:nvSpPr>
        <p:spPr>
          <a:xfrm rot="5400000">
            <a:off x="9402480" y="1640160"/>
            <a:ext cx="433800" cy="1629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8"/>
          <p:cNvSpPr/>
          <p:nvPr/>
        </p:nvSpPr>
        <p:spPr>
          <a:xfrm flipH="1" rot="16200000">
            <a:off x="7571880" y="1440000"/>
            <a:ext cx="433440" cy="203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9"/>
          <p:cNvSpPr/>
          <p:nvPr/>
        </p:nvSpPr>
        <p:spPr>
          <a:xfrm>
            <a:off x="9998280" y="2854080"/>
            <a:ext cx="240840" cy="4734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0"/>
          <p:cNvSpPr/>
          <p:nvPr/>
        </p:nvSpPr>
        <p:spPr>
          <a:xfrm flipV="1">
            <a:off x="3123360" y="2836080"/>
            <a:ext cx="1062360" cy="2342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1"/>
          <p:cNvSpPr/>
          <p:nvPr/>
        </p:nvSpPr>
        <p:spPr>
          <a:xfrm rot="5400000">
            <a:off x="4916880" y="5715360"/>
            <a:ext cx="441000" cy="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2"/>
          <p:cNvSpPr/>
          <p:nvPr/>
        </p:nvSpPr>
        <p:spPr>
          <a:xfrm>
            <a:off x="6816960" y="954720"/>
            <a:ext cx="60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3"/>
          <p:cNvSpPr/>
          <p:nvPr/>
        </p:nvSpPr>
        <p:spPr>
          <a:xfrm flipV="1">
            <a:off x="3129840" y="954000"/>
            <a:ext cx="817560" cy="641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4"/>
          <p:cNvSpPr/>
          <p:nvPr/>
        </p:nvSpPr>
        <p:spPr>
          <a:xfrm>
            <a:off x="1764000" y="777960"/>
            <a:ext cx="360" cy="2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5"/>
          <p:cNvSpPr/>
          <p:nvPr/>
        </p:nvSpPr>
        <p:spPr>
          <a:xfrm>
            <a:off x="8875440" y="523980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updated?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6"/>
          <p:cNvSpPr/>
          <p:nvPr/>
        </p:nvSpPr>
        <p:spPr>
          <a:xfrm flipH="1">
            <a:off x="5376600" y="3000240"/>
            <a:ext cx="28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7"/>
          <p:cNvSpPr/>
          <p:nvPr/>
        </p:nvSpPr>
        <p:spPr>
          <a:xfrm flipH="1" rot="16200000">
            <a:off x="6109200" y="3483000"/>
            <a:ext cx="254520" cy="17211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8"/>
          <p:cNvSpPr/>
          <p:nvPr/>
        </p:nvSpPr>
        <p:spPr>
          <a:xfrm rot="5400000">
            <a:off x="9723240" y="3954240"/>
            <a:ext cx="461520" cy="5702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9"/>
          <p:cNvSpPr/>
          <p:nvPr/>
        </p:nvSpPr>
        <p:spPr>
          <a:xfrm>
            <a:off x="478800" y="4002480"/>
            <a:ext cx="2570040" cy="38772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(view)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0"/>
          <p:cNvSpPr/>
          <p:nvPr/>
        </p:nvSpPr>
        <p:spPr>
          <a:xfrm>
            <a:off x="1764000" y="3700800"/>
            <a:ext cx="360" cy="3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1"/>
          <p:cNvSpPr/>
          <p:nvPr/>
        </p:nvSpPr>
        <p:spPr>
          <a:xfrm>
            <a:off x="391680" y="460044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need update?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2"/>
          <p:cNvSpPr/>
          <p:nvPr/>
        </p:nvSpPr>
        <p:spPr>
          <a:xfrm>
            <a:off x="563760" y="599472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3"/>
          <p:cNvSpPr/>
          <p:nvPr/>
        </p:nvSpPr>
        <p:spPr>
          <a:xfrm>
            <a:off x="1757520" y="5756760"/>
            <a:ext cx="36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4"/>
          <p:cNvSpPr/>
          <p:nvPr/>
        </p:nvSpPr>
        <p:spPr>
          <a:xfrm flipH="1">
            <a:off x="1756800" y="4390560"/>
            <a:ext cx="612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5"/>
          <p:cNvSpPr/>
          <p:nvPr/>
        </p:nvSpPr>
        <p:spPr>
          <a:xfrm>
            <a:off x="2951280" y="6176520"/>
            <a:ext cx="108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6"/>
          <p:cNvSpPr/>
          <p:nvPr/>
        </p:nvSpPr>
        <p:spPr>
          <a:xfrm flipH="1" rot="16200000">
            <a:off x="9024840" y="4023720"/>
            <a:ext cx="574560" cy="1857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7"/>
          <p:cNvSpPr/>
          <p:nvPr/>
        </p:nvSpPr>
        <p:spPr>
          <a:xfrm flipV="1" rot="16200000">
            <a:off x="6552720" y="4749480"/>
            <a:ext cx="507240" cy="13172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8"/>
          <p:cNvSpPr/>
          <p:nvPr/>
        </p:nvSpPr>
        <p:spPr>
          <a:xfrm flipH="1" flipV="1">
            <a:off x="9668520" y="4470120"/>
            <a:ext cx="1938240" cy="1346760"/>
          </a:xfrm>
          <a:prstGeom prst="bentConnector3">
            <a:avLst>
              <a:gd name="adj1" fmla="val -11793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9"/>
          <p:cNvSpPr/>
          <p:nvPr/>
        </p:nvSpPr>
        <p:spPr>
          <a:xfrm>
            <a:off x="8475480" y="53982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50"/>
          <p:cNvSpPr/>
          <p:nvPr/>
        </p:nvSpPr>
        <p:spPr>
          <a:xfrm>
            <a:off x="11434320" y="542916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1"/>
          <p:cNvSpPr/>
          <p:nvPr/>
        </p:nvSpPr>
        <p:spPr>
          <a:xfrm flipH="1">
            <a:off x="8425800" y="5817960"/>
            <a:ext cx="4492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82880" y="1117440"/>
            <a:ext cx="286920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Case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9360" y="1932480"/>
            <a:ext cx="3756240" cy="479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from Template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324080" y="4095360"/>
            <a:ext cx="2387160" cy="5410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New Simulation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1417320" y="298440"/>
            <a:ext cx="2200320" cy="4791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new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1023120" y="4907160"/>
            <a:ext cx="2988720" cy="68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Created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2517840" y="777960"/>
            <a:ext cx="36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7"/>
          <p:cNvSpPr/>
          <p:nvPr/>
        </p:nvSpPr>
        <p:spPr>
          <a:xfrm flipH="1" flipV="1" rot="5400000">
            <a:off x="2084400" y="1593360"/>
            <a:ext cx="4426920" cy="3560400"/>
          </a:xfrm>
          <a:prstGeom prst="bentConnector5">
            <a:avLst>
              <a:gd name="adj1" fmla="val -5164"/>
              <a:gd name="adj2" fmla="val 57105"/>
              <a:gd name="adj3" fmla="val 105164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8"/>
          <p:cNvSpPr/>
          <p:nvPr/>
        </p:nvSpPr>
        <p:spPr>
          <a:xfrm flipH="1">
            <a:off x="2517120" y="1596960"/>
            <a:ext cx="360" cy="33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9"/>
          <p:cNvSpPr/>
          <p:nvPr/>
        </p:nvSpPr>
        <p:spPr>
          <a:xfrm>
            <a:off x="5115960" y="4236840"/>
            <a:ext cx="191988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0"/>
          <p:cNvSpPr/>
          <p:nvPr/>
        </p:nvSpPr>
        <p:spPr>
          <a:xfrm>
            <a:off x="4793040" y="1161000"/>
            <a:ext cx="257004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(edit)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8231400" y="116100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5068440" y="4906800"/>
            <a:ext cx="201960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 flipH="1" flipV="1" rot="5400000">
            <a:off x="5731560" y="1986840"/>
            <a:ext cx="3947400" cy="3252960"/>
          </a:xfrm>
          <a:prstGeom prst="bentConnector3">
            <a:avLst>
              <a:gd name="adj1" fmla="val -5791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4"/>
          <p:cNvSpPr/>
          <p:nvPr/>
        </p:nvSpPr>
        <p:spPr>
          <a:xfrm flipH="1">
            <a:off x="6076080" y="1640520"/>
            <a:ext cx="216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5"/>
          <p:cNvSpPr/>
          <p:nvPr/>
        </p:nvSpPr>
        <p:spPr>
          <a:xfrm>
            <a:off x="4777560" y="1880280"/>
            <a:ext cx="2596320" cy="46800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Review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6076080" y="2349000"/>
            <a:ext cx="36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7"/>
          <p:cNvSpPr/>
          <p:nvPr/>
        </p:nvSpPr>
        <p:spPr>
          <a:xfrm>
            <a:off x="6076080" y="4564800"/>
            <a:ext cx="216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8"/>
          <p:cNvSpPr/>
          <p:nvPr/>
        </p:nvSpPr>
        <p:spPr>
          <a:xfrm flipH="1">
            <a:off x="6075360" y="3936960"/>
            <a:ext cx="36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>
            <a:off x="6038640" y="38160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7385400" y="33174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1"/>
          <p:cNvSpPr/>
          <p:nvPr/>
        </p:nvSpPr>
        <p:spPr>
          <a:xfrm>
            <a:off x="4710240" y="278064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need update?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2"/>
          <p:cNvSpPr/>
          <p:nvPr/>
        </p:nvSpPr>
        <p:spPr>
          <a:xfrm>
            <a:off x="6815520" y="2524680"/>
            <a:ext cx="2310480" cy="46800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 startAt="2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3"/>
          <p:cNvSpPr/>
          <p:nvPr/>
        </p:nvSpPr>
        <p:spPr>
          <a:xfrm flipV="1">
            <a:off x="7441920" y="2993040"/>
            <a:ext cx="528480" cy="3650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4"/>
          <p:cNvSpPr/>
          <p:nvPr/>
        </p:nvSpPr>
        <p:spPr>
          <a:xfrm flipV="1" rot="16200000">
            <a:off x="7105320" y="1659600"/>
            <a:ext cx="1123200" cy="6069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5"/>
          <p:cNvSpPr/>
          <p:nvPr/>
        </p:nvSpPr>
        <p:spPr>
          <a:xfrm flipH="1">
            <a:off x="2517120" y="4636440"/>
            <a:ext cx="360" cy="2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6"/>
          <p:cNvSpPr/>
          <p:nvPr/>
        </p:nvSpPr>
        <p:spPr>
          <a:xfrm>
            <a:off x="723240" y="2754360"/>
            <a:ext cx="3588840" cy="110376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a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 a new case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from provided templates (2D or 3D)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7"/>
          <p:cNvSpPr/>
          <p:nvPr/>
        </p:nvSpPr>
        <p:spPr>
          <a:xfrm>
            <a:off x="2517840" y="2412000"/>
            <a:ext cx="36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8"/>
          <p:cNvSpPr/>
          <p:nvPr/>
        </p:nvSpPr>
        <p:spPr>
          <a:xfrm>
            <a:off x="2517840" y="3858480"/>
            <a:ext cx="36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009080" y="1240560"/>
            <a:ext cx="3013560" cy="50328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 Cases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934520" y="4483800"/>
            <a:ext cx="2016720" cy="3441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93240" y="1240560"/>
            <a:ext cx="2699280" cy="50328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(edit)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102320" y="2834640"/>
            <a:ext cx="2827080" cy="393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Case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264680" y="4861440"/>
            <a:ext cx="2507040" cy="3488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ate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515520" y="334440"/>
            <a:ext cx="4001040" cy="503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 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dify 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stin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 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</a:t>
            </a: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8204400" y="1240560"/>
            <a:ext cx="2311200" cy="50328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sult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882320" y="5252040"/>
            <a:ext cx="2121480" cy="7153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947160" y="5564160"/>
            <a:ext cx="3139200" cy="6537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Folder </a:t>
            </a: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 flipH="1" flipV="1" rot="5400000">
            <a:off x="5539680" y="2146320"/>
            <a:ext cx="4223160" cy="3416760"/>
          </a:xfrm>
          <a:prstGeom prst="bentConnector3">
            <a:avLst>
              <a:gd name="adj1" fmla="val -5685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1"/>
          <p:cNvSpPr/>
          <p:nvPr/>
        </p:nvSpPr>
        <p:spPr>
          <a:xfrm>
            <a:off x="2516040" y="1744200"/>
            <a:ext cx="36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12"/>
          <p:cNvSpPr/>
          <p:nvPr/>
        </p:nvSpPr>
        <p:spPr>
          <a:xfrm>
            <a:off x="2516040" y="838080"/>
            <a:ext cx="36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3"/>
          <p:cNvSpPr/>
          <p:nvPr/>
        </p:nvSpPr>
        <p:spPr>
          <a:xfrm flipH="1" flipV="1" rot="5400000">
            <a:off x="1716120" y="1991520"/>
            <a:ext cx="4977720" cy="3473640"/>
          </a:xfrm>
          <a:prstGeom prst="bentConnector5">
            <a:avLst>
              <a:gd name="adj1" fmla="val -5079"/>
              <a:gd name="adj2" fmla="val 53209"/>
              <a:gd name="adj3" fmla="val 105079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4"/>
          <p:cNvSpPr/>
          <p:nvPr/>
        </p:nvSpPr>
        <p:spPr>
          <a:xfrm flipH="1">
            <a:off x="5940360" y="1744200"/>
            <a:ext cx="2160" cy="2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5"/>
          <p:cNvSpPr/>
          <p:nvPr/>
        </p:nvSpPr>
        <p:spPr>
          <a:xfrm>
            <a:off x="2516040" y="3228480"/>
            <a:ext cx="360" cy="2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6"/>
          <p:cNvSpPr/>
          <p:nvPr/>
        </p:nvSpPr>
        <p:spPr>
          <a:xfrm>
            <a:off x="863640" y="3510360"/>
            <a:ext cx="3304080" cy="103752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 new case </a:t>
            </a: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source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destination </a:t>
            </a: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7"/>
          <p:cNvSpPr/>
          <p:nvPr/>
        </p:nvSpPr>
        <p:spPr>
          <a:xfrm>
            <a:off x="2516040" y="4548240"/>
            <a:ext cx="2160" cy="3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8"/>
          <p:cNvSpPr/>
          <p:nvPr/>
        </p:nvSpPr>
        <p:spPr>
          <a:xfrm flipH="1">
            <a:off x="2516760" y="5210640"/>
            <a:ext cx="1080" cy="35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9"/>
          <p:cNvSpPr/>
          <p:nvPr/>
        </p:nvSpPr>
        <p:spPr>
          <a:xfrm>
            <a:off x="4577040" y="1995840"/>
            <a:ext cx="2727000" cy="49176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Review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0"/>
          <p:cNvSpPr/>
          <p:nvPr/>
        </p:nvSpPr>
        <p:spPr>
          <a:xfrm>
            <a:off x="5940360" y="2488320"/>
            <a:ext cx="3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1"/>
          <p:cNvSpPr/>
          <p:nvPr/>
        </p:nvSpPr>
        <p:spPr>
          <a:xfrm>
            <a:off x="5942880" y="4828320"/>
            <a:ext cx="36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5940360" y="4156200"/>
            <a:ext cx="2160" cy="32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3"/>
          <p:cNvSpPr/>
          <p:nvPr/>
        </p:nvSpPr>
        <p:spPr>
          <a:xfrm>
            <a:off x="5901120" y="4029120"/>
            <a:ext cx="59976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7256880" y="3165840"/>
            <a:ext cx="59976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4505760" y="2941560"/>
            <a:ext cx="2868840" cy="121428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need update?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6716880" y="2672640"/>
            <a:ext cx="2426760" cy="49176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984807"/>
              </a:buClr>
              <a:buFont typeface="Arial"/>
              <a:buAutoNum type="arabicPeriod" startAt="2"/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 flipV="1">
            <a:off x="7374960" y="3164400"/>
            <a:ext cx="555120" cy="3834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8"/>
          <p:cNvSpPr/>
          <p:nvPr/>
        </p:nvSpPr>
        <p:spPr>
          <a:xfrm flipV="1" rot="16200000">
            <a:off x="7021800" y="1763640"/>
            <a:ext cx="1179720" cy="6375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9"/>
          <p:cNvSpPr/>
          <p:nvPr/>
        </p:nvSpPr>
        <p:spPr>
          <a:xfrm>
            <a:off x="1325880" y="216972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2519640" y="2533320"/>
            <a:ext cx="360" cy="3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731520" y="1087200"/>
            <a:ext cx="243108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 Cases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28760" y="298440"/>
            <a:ext cx="3283560" cy="4791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Continue working on a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9540360" y="1087200"/>
            <a:ext cx="220032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6802560" y="4723560"/>
            <a:ext cx="201960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Analysis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875160" y="185112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Case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3639960" y="4019040"/>
            <a:ext cx="238716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Rollback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3394080" y="4586760"/>
            <a:ext cx="2879280" cy="954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round/>
          </a:ln>
          <a:scene3d>
            <a:camera prst="orthographicFront"/>
            <a:lightRig dir="t" rig="threePt"/>
          </a:scene3d>
          <a:sp3d>
            <a:bevelT prst="angle"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invalidated and old results deleted on DesignSafe-ci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3177000" y="27936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4835880" y="3616200"/>
            <a:ext cx="57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 flipH="1">
            <a:off x="2062440" y="777960"/>
            <a:ext cx="79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1"/>
          <p:cNvSpPr/>
          <p:nvPr/>
        </p:nvSpPr>
        <p:spPr>
          <a:xfrm>
            <a:off x="2062440" y="1566720"/>
            <a:ext cx="6120" cy="28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2"/>
          <p:cNvSpPr/>
          <p:nvPr/>
        </p:nvSpPr>
        <p:spPr>
          <a:xfrm>
            <a:off x="3542400" y="1089720"/>
            <a:ext cx="2570040" cy="47664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(view)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3460680" y="2599560"/>
            <a:ext cx="2731320" cy="1155960"/>
          </a:xfrm>
          <a:prstGeom prst="diamond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need update?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868680" y="3980880"/>
            <a:ext cx="2387160" cy="363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5"/>
          <p:cNvSpPr/>
          <p:nvPr/>
        </p:nvSpPr>
        <p:spPr>
          <a:xfrm>
            <a:off x="4826520" y="3755880"/>
            <a:ext cx="684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6"/>
          <p:cNvSpPr/>
          <p:nvPr/>
        </p:nvSpPr>
        <p:spPr>
          <a:xfrm flipH="1">
            <a:off x="7811640" y="4344480"/>
            <a:ext cx="360" cy="37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7"/>
          <p:cNvSpPr/>
          <p:nvPr/>
        </p:nvSpPr>
        <p:spPr>
          <a:xfrm>
            <a:off x="6853320" y="4016520"/>
            <a:ext cx="1919880" cy="327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6527160" y="1097280"/>
            <a:ext cx="2570040" cy="479160"/>
          </a:xfrm>
          <a:prstGeom prst="roundRect">
            <a:avLst>
              <a:gd name="adj" fmla="val 16667"/>
            </a:avLst>
          </a:prstGeom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 Tab (edit)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4827600" y="1566720"/>
            <a:ext cx="576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0"/>
          <p:cNvSpPr/>
          <p:nvPr/>
        </p:nvSpPr>
        <p:spPr>
          <a:xfrm>
            <a:off x="3535560" y="1833480"/>
            <a:ext cx="2596320" cy="46800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Review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1"/>
          <p:cNvSpPr/>
          <p:nvPr/>
        </p:nvSpPr>
        <p:spPr>
          <a:xfrm>
            <a:off x="7812360" y="3230280"/>
            <a:ext cx="360" cy="78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2"/>
          <p:cNvSpPr/>
          <p:nvPr/>
        </p:nvSpPr>
        <p:spPr>
          <a:xfrm>
            <a:off x="6657120" y="2462400"/>
            <a:ext cx="2310480" cy="767520"/>
          </a:xfrm>
          <a:prstGeom prst="round1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parameters</a:t>
            </a: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3"/>
          <p:cNvSpPr/>
          <p:nvPr/>
        </p:nvSpPr>
        <p:spPr>
          <a:xfrm>
            <a:off x="4833720" y="4347000"/>
            <a:ext cx="36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4"/>
          <p:cNvSpPr/>
          <p:nvPr/>
        </p:nvSpPr>
        <p:spPr>
          <a:xfrm flipV="1">
            <a:off x="6273720" y="1336320"/>
            <a:ext cx="253080" cy="3727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5"/>
          <p:cNvSpPr/>
          <p:nvPr/>
        </p:nvSpPr>
        <p:spPr>
          <a:xfrm flipV="1">
            <a:off x="8822520" y="1086480"/>
            <a:ext cx="1818000" cy="3976920"/>
          </a:xfrm>
          <a:prstGeom prst="bentConnector4">
            <a:avLst>
              <a:gd name="adj1" fmla="val 19745"/>
              <a:gd name="adj2" fmla="val 105748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6"/>
          <p:cNvSpPr/>
          <p:nvPr/>
        </p:nvSpPr>
        <p:spPr>
          <a:xfrm flipH="1" flipV="1" rot="5400000">
            <a:off x="2362680" y="1033920"/>
            <a:ext cx="885960" cy="1473120"/>
          </a:xfrm>
          <a:prstGeom prst="bentConnector4">
            <a:avLst>
              <a:gd name="adj1" fmla="val -41125"/>
              <a:gd name="adj2" fmla="val 90507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7"/>
          <p:cNvSpPr/>
          <p:nvPr/>
        </p:nvSpPr>
        <p:spPr>
          <a:xfrm>
            <a:off x="7812360" y="1576800"/>
            <a:ext cx="360" cy="88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28"/>
          <p:cNvSpPr/>
          <p:nvPr/>
        </p:nvSpPr>
        <p:spPr>
          <a:xfrm flipH="1">
            <a:off x="4825800" y="2302200"/>
            <a:ext cx="6840" cy="29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9"/>
          <p:cNvSpPr/>
          <p:nvPr/>
        </p:nvSpPr>
        <p:spPr>
          <a:xfrm flipV="1" rot="10800000">
            <a:off x="3460680" y="3980880"/>
            <a:ext cx="1397880" cy="8028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0"/>
          <p:cNvSpPr/>
          <p:nvPr/>
        </p:nvSpPr>
        <p:spPr>
          <a:xfrm flipH="1" flipV="1" rot="5400000">
            <a:off x="4292280" y="-903960"/>
            <a:ext cx="3017160" cy="7477560"/>
          </a:xfrm>
          <a:prstGeom prst="bentConnector4">
            <a:avLst>
              <a:gd name="adj1" fmla="val -44348"/>
              <a:gd name="adj2" fmla="val 97139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LibreOffice/5.1.6.2$Linux_X86_64 LibreOffice_project/10m0$Build-2</Application>
  <Words>461</Words>
  <Paragraphs>171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2017-10-13T00:52:47Z</dcterms:created>
  <dc:creator>Peter Mackenzie-Helnwein</dc:creator>
  <dc:description/>
  <dc:language>en-US</dc:language>
  <cp:lastModifiedBy/>
  <dcterms:modified xsi:type="dcterms:W3CDTF">2018-07-27T16:21:23Z</dcterms:modified>
  <cp:revision>45</cp:revision>
  <dc:subject/>
  <dc:title>Workflow Diagrams CWE Tool Version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