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63" r:id="rId4"/>
    <p:sldId id="274" r:id="rId5"/>
    <p:sldId id="268" r:id="rId6"/>
    <p:sldId id="272" r:id="rId7"/>
    <p:sldId id="269" r:id="rId8"/>
    <p:sldId id="273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75" d="100"/>
          <a:sy n="75" d="100"/>
        </p:scale>
        <p:origin x="-1208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0ED9F-3819-8F40-910B-0309B9E46F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1827-4BCF-8943-8B09-4D9F2E99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6046867-E058-4AE3-8453-6E553A1D544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4FBAB9-F16B-458A-AC62-4667BF8F7A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 Diagrams
</a:t>
            </a:r>
            <a:r>
              <a:rPr lang="en-US" sz="5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PileGroup</a:t>
            </a:r>
            <a:r>
              <a:rPr lang="en-US" sz="5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Tool 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</a:t>
            </a:r>
            <a:r>
              <a:rPr lang="en-US" sz="5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1.0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Peter Mackenzie-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Helnwein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/>
          <p:nvPr/>
        </p:nvGrpSpPr>
        <p:grpSpPr>
          <a:xfrm>
            <a:off x="221229" y="107051"/>
            <a:ext cx="11862487" cy="6660292"/>
            <a:chOff x="221229" y="107051"/>
            <a:chExt cx="11862487" cy="6660292"/>
          </a:xfrm>
        </p:grpSpPr>
        <p:sp>
          <p:nvSpPr>
            <p:cNvPr id="233" name="Rectangle 232"/>
            <p:cNvSpPr/>
            <p:nvPr/>
          </p:nvSpPr>
          <p:spPr>
            <a:xfrm>
              <a:off x="221229" y="107051"/>
              <a:ext cx="11862487" cy="66602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tx2">
                    <a:lumMod val="20000"/>
                    <a:lumOff val="80000"/>
                  </a:schemeClr>
                </a:gs>
                <a:gs pos="8600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423855" y="320747"/>
              <a:ext cx="11425406" cy="5999223"/>
              <a:chOff x="576252" y="66752"/>
              <a:chExt cx="11425406" cy="5999223"/>
            </a:xfrm>
          </p:grpSpPr>
          <p:sp>
            <p:nvSpPr>
              <p:cNvPr id="96" name="CustomShape 17"/>
              <p:cNvSpPr/>
              <p:nvPr/>
            </p:nvSpPr>
            <p:spPr>
              <a:xfrm>
                <a:off x="4923852" y="66752"/>
                <a:ext cx="2773573" cy="479520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 dirty="0" smtClean="0">
                    <a:solidFill>
                      <a:srgbClr val="C55A11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Launch Application</a:t>
                </a:r>
                <a:endParaRPr lang="en-US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cxnSp>
            <p:nvCxnSpPr>
              <p:cNvPr id="146" name="Straight Arrow Connector 145"/>
              <p:cNvCxnSpPr>
                <a:stCxn id="96" idx="2"/>
                <a:endCxn id="120" idx="0"/>
              </p:cNvCxnSpPr>
              <p:nvPr/>
            </p:nvCxnSpPr>
            <p:spPr>
              <a:xfrm>
                <a:off x="6310639" y="546272"/>
                <a:ext cx="0" cy="388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ound Single Corner Rectangle 119"/>
              <p:cNvSpPr/>
              <p:nvPr/>
            </p:nvSpPr>
            <p:spPr>
              <a:xfrm>
                <a:off x="4515973" y="934787"/>
                <a:ext cx="3589332" cy="1623913"/>
              </a:xfrm>
              <a:prstGeom prst="round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The </a:t>
                </a:r>
                <a:r>
                  <a:rPr lang="en-US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PileGroup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Tool will launch with a fully functional initial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Three-layer soil system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 single pile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 reference load</a:t>
                </a:r>
              </a:p>
            </p:txBody>
          </p:sp>
          <p:cxnSp>
            <p:nvCxnSpPr>
              <p:cNvPr id="121" name="Straight Arrow Connector 120"/>
              <p:cNvCxnSpPr>
                <a:stCxn id="120" idx="2"/>
                <a:endCxn id="24" idx="0"/>
              </p:cNvCxnSpPr>
              <p:nvPr/>
            </p:nvCxnSpPr>
            <p:spPr>
              <a:xfrm>
                <a:off x="6310639" y="2558700"/>
                <a:ext cx="0" cy="385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gular Pentagon 23"/>
              <p:cNvSpPr/>
              <p:nvPr/>
            </p:nvSpPr>
            <p:spPr>
              <a:xfrm>
                <a:off x="5343007" y="2944178"/>
                <a:ext cx="1935264" cy="1557822"/>
              </a:xfrm>
              <a:prstGeom prst="pentagon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</a:rPr>
                  <a:t>Ready to explore </a:t>
                </a:r>
                <a:r>
                  <a:rPr lang="mr-IN" dirty="0" smtClean="0">
                    <a:solidFill>
                      <a:schemeClr val="tx2"/>
                    </a:solidFill>
                  </a:rPr>
                  <a:t>…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2" name="CustomShape 1"/>
              <p:cNvSpPr/>
              <p:nvPr/>
            </p:nvSpPr>
            <p:spPr>
              <a:xfrm>
                <a:off x="9132170" y="2576630"/>
                <a:ext cx="2869488" cy="1197527"/>
              </a:xfrm>
              <a:prstGeom prst="roundRect">
                <a:avLst>
                  <a:gd name="adj" fmla="val 16667"/>
                </a:avLst>
              </a:prstGeom>
              <a:solidFill>
                <a:srgbClr val="C0504D"/>
              </a:solidFill>
              <a:ln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Soil Configuration</a:t>
                </a:r>
                <a:endParaRPr lang="en-US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73" name="CustomShape 1"/>
              <p:cNvSpPr/>
              <p:nvPr/>
            </p:nvSpPr>
            <p:spPr>
              <a:xfrm>
                <a:off x="576252" y="2590689"/>
                <a:ext cx="2869488" cy="1208534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Pile Configuration</a:t>
                </a:r>
                <a:endParaRPr lang="en-US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74" name="CustomShape 1"/>
              <p:cNvSpPr/>
              <p:nvPr/>
            </p:nvSpPr>
            <p:spPr>
              <a:xfrm>
                <a:off x="2249222" y="4501995"/>
                <a:ext cx="2869488" cy="1139158"/>
              </a:xfrm>
              <a:prstGeom prst="roundRect">
                <a:avLst>
                  <a:gd name="adj" fmla="val 16667"/>
                </a:avLst>
              </a:prstGeom>
              <a:solidFill>
                <a:srgbClr val="C0504D"/>
              </a:solidFill>
              <a:ln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Load control</a:t>
                </a:r>
                <a:endParaRPr lang="en-US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75" name="CustomShape 1"/>
              <p:cNvSpPr/>
              <p:nvPr/>
            </p:nvSpPr>
            <p:spPr>
              <a:xfrm>
                <a:off x="7428659" y="4510606"/>
                <a:ext cx="2869488" cy="1139158"/>
              </a:xfrm>
              <a:prstGeom prst="roundRect">
                <a:avLst>
                  <a:gd name="adj" fmla="val 16667"/>
                </a:avLst>
              </a:prstGeom>
              <a:solidFill>
                <a:srgbClr val="C0504D"/>
              </a:solidFill>
              <a:ln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Results</a:t>
                </a:r>
                <a:endParaRPr lang="en-US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cxnSp>
            <p:nvCxnSpPr>
              <p:cNvPr id="43" name="Elbow Connector 42"/>
              <p:cNvCxnSpPr>
                <a:stCxn id="24" idx="1"/>
                <a:endCxn id="73" idx="0"/>
              </p:cNvCxnSpPr>
              <p:nvPr/>
            </p:nvCxnSpPr>
            <p:spPr>
              <a:xfrm rot="10800000">
                <a:off x="2010997" y="2590690"/>
                <a:ext cx="3332013" cy="948523"/>
              </a:xfrm>
              <a:prstGeom prst="bentConnector4">
                <a:avLst>
                  <a:gd name="adj1" fmla="val 41007"/>
                  <a:gd name="adj2" fmla="val 124101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>
                <a:stCxn id="24" idx="2"/>
                <a:endCxn id="74" idx="3"/>
              </p:cNvCxnSpPr>
              <p:nvPr/>
            </p:nvCxnSpPr>
            <p:spPr>
              <a:xfrm rot="5400000">
                <a:off x="5130872" y="4489835"/>
                <a:ext cx="569578" cy="5939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>
                <a:stCxn id="24" idx="5"/>
                <a:endCxn id="72" idx="0"/>
              </p:cNvCxnSpPr>
              <p:nvPr/>
            </p:nvCxnSpPr>
            <p:spPr>
              <a:xfrm flipV="1">
                <a:off x="7278269" y="2576630"/>
                <a:ext cx="3288645" cy="962582"/>
              </a:xfrm>
              <a:prstGeom prst="bentConnector4">
                <a:avLst>
                  <a:gd name="adj1" fmla="val 39364"/>
                  <a:gd name="adj2" fmla="val 123749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stCxn id="24" idx="4"/>
                <a:endCxn id="75" idx="1"/>
              </p:cNvCxnSpPr>
              <p:nvPr/>
            </p:nvCxnSpPr>
            <p:spPr>
              <a:xfrm rot="16200000" flipH="1">
                <a:off x="6879569" y="4531094"/>
                <a:ext cx="578189" cy="51999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/>
              <p:cNvCxnSpPr>
                <a:stCxn id="72" idx="2"/>
                <a:endCxn id="151" idx="5"/>
              </p:cNvCxnSpPr>
              <p:nvPr/>
            </p:nvCxnSpPr>
            <p:spPr>
              <a:xfrm rot="5400000">
                <a:off x="7359531" y="2823252"/>
                <a:ext cx="2256479" cy="4158288"/>
              </a:xfrm>
              <a:prstGeom prst="bentConnector3">
                <a:avLst>
                  <a:gd name="adj1" fmla="val 11169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lbow Connector 121"/>
              <p:cNvCxnSpPr>
                <a:stCxn id="74" idx="2"/>
                <a:endCxn id="151" idx="2"/>
              </p:cNvCxnSpPr>
              <p:nvPr/>
            </p:nvCxnSpPr>
            <p:spPr>
              <a:xfrm rot="16200000" flipH="1">
                <a:off x="4791226" y="4533892"/>
                <a:ext cx="304166" cy="251868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22"/>
              <p:cNvCxnSpPr>
                <a:stCxn id="73" idx="2"/>
                <a:endCxn id="151" idx="3"/>
              </p:cNvCxnSpPr>
              <p:nvPr/>
            </p:nvCxnSpPr>
            <p:spPr>
              <a:xfrm rot="16200000" flipH="1">
                <a:off x="3008788" y="2801431"/>
                <a:ext cx="2231413" cy="4226996"/>
              </a:xfrm>
              <a:prstGeom prst="bentConnector3">
                <a:avLst>
                  <a:gd name="adj1" fmla="val 111828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23"/>
              <p:cNvCxnSpPr>
                <a:stCxn id="75" idx="2"/>
                <a:endCxn id="151" idx="6"/>
              </p:cNvCxnSpPr>
              <p:nvPr/>
            </p:nvCxnSpPr>
            <p:spPr>
              <a:xfrm rot="5400000">
                <a:off x="7505907" y="4587822"/>
                <a:ext cx="295555" cy="241943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/>
              <p:cNvSpPr/>
              <p:nvPr/>
            </p:nvSpPr>
            <p:spPr>
              <a:xfrm>
                <a:off x="6202653" y="5824663"/>
                <a:ext cx="241312" cy="2413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51" idx="0"/>
                <a:endCxn id="24" idx="3"/>
              </p:cNvCxnSpPr>
              <p:nvPr/>
            </p:nvCxnSpPr>
            <p:spPr>
              <a:xfrm flipH="1" flipV="1">
                <a:off x="6310639" y="4502000"/>
                <a:ext cx="12670" cy="13226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59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423855" y="320747"/>
            <a:ext cx="11425406" cy="5999223"/>
            <a:chOff x="576252" y="66752"/>
            <a:chExt cx="11425406" cy="5999223"/>
          </a:xfrm>
        </p:grpSpPr>
        <p:sp>
          <p:nvSpPr>
            <p:cNvPr id="96" name="CustomShape 17"/>
            <p:cNvSpPr/>
            <p:nvPr/>
          </p:nvSpPr>
          <p:spPr>
            <a:xfrm>
              <a:off x="4923852" y="66752"/>
              <a:ext cx="2773573" cy="4795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C55A1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Launch Application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46" name="Straight Arrow Connector 145"/>
            <p:cNvCxnSpPr>
              <a:stCxn id="96" idx="2"/>
              <a:endCxn id="120" idx="0"/>
            </p:cNvCxnSpPr>
            <p:nvPr/>
          </p:nvCxnSpPr>
          <p:spPr>
            <a:xfrm>
              <a:off x="6310639" y="546272"/>
              <a:ext cx="0" cy="388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 Single Corner Rectangle 119"/>
            <p:cNvSpPr/>
            <p:nvPr/>
          </p:nvSpPr>
          <p:spPr>
            <a:xfrm>
              <a:off x="4515973" y="934787"/>
              <a:ext cx="3589332" cy="1623913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The 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PileGroup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Tool will launch with a fully functional initial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Three-layer soil system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A single pile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A reference load</a:t>
              </a:r>
            </a:p>
          </p:txBody>
        </p:sp>
        <p:cxnSp>
          <p:nvCxnSpPr>
            <p:cNvPr id="121" name="Straight Arrow Connector 120"/>
            <p:cNvCxnSpPr>
              <a:stCxn id="120" idx="2"/>
              <a:endCxn id="24" idx="0"/>
            </p:cNvCxnSpPr>
            <p:nvPr/>
          </p:nvCxnSpPr>
          <p:spPr>
            <a:xfrm>
              <a:off x="6310639" y="2558700"/>
              <a:ext cx="0" cy="38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gular Pentagon 23"/>
            <p:cNvSpPr/>
            <p:nvPr/>
          </p:nvSpPr>
          <p:spPr>
            <a:xfrm>
              <a:off x="5343007" y="2944178"/>
              <a:ext cx="1935264" cy="1557822"/>
            </a:xfrm>
            <a:prstGeom prst="pentagon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Ready to explore </a:t>
              </a:r>
              <a:r>
                <a:rPr lang="mr-IN" dirty="0" smtClean="0">
                  <a:solidFill>
                    <a:schemeClr val="tx2"/>
                  </a:solidFill>
                </a:rPr>
                <a:t>…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2" name="CustomShape 1"/>
            <p:cNvSpPr/>
            <p:nvPr/>
          </p:nvSpPr>
          <p:spPr>
            <a:xfrm>
              <a:off x="9132170" y="2576630"/>
              <a:ext cx="2869488" cy="1197527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Soil Configuration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3" name="CustomShape 1"/>
            <p:cNvSpPr/>
            <p:nvPr/>
          </p:nvSpPr>
          <p:spPr>
            <a:xfrm>
              <a:off x="576252" y="2590689"/>
              <a:ext cx="2869488" cy="120853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Pile Configuration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4" name="CustomShape 1"/>
            <p:cNvSpPr/>
            <p:nvPr/>
          </p:nvSpPr>
          <p:spPr>
            <a:xfrm>
              <a:off x="2249222" y="4501995"/>
              <a:ext cx="2869488" cy="1139158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Load control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5" name="CustomShape 1"/>
            <p:cNvSpPr/>
            <p:nvPr/>
          </p:nvSpPr>
          <p:spPr>
            <a:xfrm>
              <a:off x="7428659" y="4510606"/>
              <a:ext cx="2869488" cy="1139158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43" name="Elbow Connector 42"/>
            <p:cNvCxnSpPr>
              <a:stCxn id="24" idx="1"/>
              <a:endCxn id="73" idx="0"/>
            </p:cNvCxnSpPr>
            <p:nvPr/>
          </p:nvCxnSpPr>
          <p:spPr>
            <a:xfrm rot="10800000">
              <a:off x="2010997" y="2590690"/>
              <a:ext cx="3332013" cy="948523"/>
            </a:xfrm>
            <a:prstGeom prst="bentConnector4">
              <a:avLst>
                <a:gd name="adj1" fmla="val 41007"/>
                <a:gd name="adj2" fmla="val 12410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4" idx="2"/>
              <a:endCxn id="74" idx="3"/>
            </p:cNvCxnSpPr>
            <p:nvPr/>
          </p:nvCxnSpPr>
          <p:spPr>
            <a:xfrm rot="5400000">
              <a:off x="5130872" y="4489835"/>
              <a:ext cx="569578" cy="59390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4" idx="5"/>
              <a:endCxn id="72" idx="0"/>
            </p:cNvCxnSpPr>
            <p:nvPr/>
          </p:nvCxnSpPr>
          <p:spPr>
            <a:xfrm flipV="1">
              <a:off x="7278269" y="2576630"/>
              <a:ext cx="3288645" cy="962582"/>
            </a:xfrm>
            <a:prstGeom prst="bentConnector4">
              <a:avLst>
                <a:gd name="adj1" fmla="val 39364"/>
                <a:gd name="adj2" fmla="val 12374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4" idx="4"/>
              <a:endCxn id="75" idx="1"/>
            </p:cNvCxnSpPr>
            <p:nvPr/>
          </p:nvCxnSpPr>
          <p:spPr>
            <a:xfrm rot="16200000" flipH="1">
              <a:off x="6879569" y="4531094"/>
              <a:ext cx="578189" cy="51999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2" idx="2"/>
              <a:endCxn id="151" idx="5"/>
            </p:cNvCxnSpPr>
            <p:nvPr/>
          </p:nvCxnSpPr>
          <p:spPr>
            <a:xfrm rot="5400000">
              <a:off x="7359531" y="2823252"/>
              <a:ext cx="2256479" cy="4158288"/>
            </a:xfrm>
            <a:prstGeom prst="bentConnector3">
              <a:avLst>
                <a:gd name="adj1" fmla="val 11169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74" idx="2"/>
              <a:endCxn id="151" idx="2"/>
            </p:cNvCxnSpPr>
            <p:nvPr/>
          </p:nvCxnSpPr>
          <p:spPr>
            <a:xfrm rot="16200000" flipH="1">
              <a:off x="4791226" y="4533892"/>
              <a:ext cx="304166" cy="251868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22"/>
            <p:cNvCxnSpPr>
              <a:stCxn id="73" idx="2"/>
              <a:endCxn id="151" idx="3"/>
            </p:cNvCxnSpPr>
            <p:nvPr/>
          </p:nvCxnSpPr>
          <p:spPr>
            <a:xfrm rot="16200000" flipH="1">
              <a:off x="3008788" y="2801431"/>
              <a:ext cx="2231413" cy="4226996"/>
            </a:xfrm>
            <a:prstGeom prst="bentConnector3">
              <a:avLst>
                <a:gd name="adj1" fmla="val 11182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75" idx="2"/>
              <a:endCxn id="151" idx="6"/>
            </p:cNvCxnSpPr>
            <p:nvPr/>
          </p:nvCxnSpPr>
          <p:spPr>
            <a:xfrm rot="5400000">
              <a:off x="7505907" y="4587822"/>
              <a:ext cx="295555" cy="241943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202653" y="5824663"/>
              <a:ext cx="241312" cy="2413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193"/>
            <p:cNvCxnSpPr>
              <a:stCxn id="151" idx="0"/>
              <a:endCxn id="24" idx="3"/>
            </p:cNvCxnSpPr>
            <p:nvPr/>
          </p:nvCxnSpPr>
          <p:spPr>
            <a:xfrm flipH="1" flipV="1">
              <a:off x="6310639" y="4502000"/>
              <a:ext cx="12670" cy="13226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700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3310293" y="284496"/>
            <a:ext cx="5814373" cy="6266908"/>
            <a:chOff x="734989" y="284496"/>
            <a:chExt cx="5814373" cy="6266908"/>
          </a:xfrm>
        </p:grpSpPr>
        <p:sp>
          <p:nvSpPr>
            <p:cNvPr id="73" name="CustomShape 1"/>
            <p:cNvSpPr/>
            <p:nvPr/>
          </p:nvSpPr>
          <p:spPr>
            <a:xfrm>
              <a:off x="1307383" y="284496"/>
              <a:ext cx="2869488" cy="7014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Pile Configuration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6" name="Straight Arrow Connector 15"/>
            <p:cNvCxnSpPr>
              <a:stCxn id="73" idx="2"/>
              <a:endCxn id="52" idx="0"/>
            </p:cNvCxnSpPr>
            <p:nvPr/>
          </p:nvCxnSpPr>
          <p:spPr>
            <a:xfrm>
              <a:off x="2742127" y="985980"/>
              <a:ext cx="0" cy="2496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 Single Corner Rectangle 51"/>
            <p:cNvSpPr/>
            <p:nvPr/>
          </p:nvSpPr>
          <p:spPr>
            <a:xfrm>
              <a:off x="738626" y="1235592"/>
              <a:ext cx="4007002" cy="1087310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Select pile by</a:t>
              </a:r>
            </a:p>
            <a:p>
              <a:pPr marL="342900" indent="-342900" algn="ctr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ID in dialog (1,2, or 3), OR</a:t>
              </a:r>
            </a:p>
            <a:p>
              <a:pPr marL="342900" indent="-342900" algn="ctr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Clicking on pile in System Plot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CustomShape 2"/>
            <p:cNvSpPr/>
            <p:nvPr/>
          </p:nvSpPr>
          <p:spPr>
            <a:xfrm>
              <a:off x="4572250" y="4154189"/>
              <a:ext cx="192024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Add new  Pile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379891" y="3740009"/>
              <a:ext cx="3190619" cy="1400251"/>
              <a:chOff x="814478" y="3221937"/>
              <a:chExt cx="3190619" cy="1400251"/>
            </a:xfrm>
          </p:grpSpPr>
          <p:sp>
            <p:nvSpPr>
              <p:cNvPr id="63" name="CustomShape 40"/>
              <p:cNvSpPr/>
              <p:nvPr/>
            </p:nvSpPr>
            <p:spPr>
              <a:xfrm>
                <a:off x="2142933" y="4257508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no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4" name="CustomShape 46"/>
              <p:cNvSpPr/>
              <p:nvPr/>
            </p:nvSpPr>
            <p:spPr>
              <a:xfrm>
                <a:off x="3433777" y="3435417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yes</a:t>
                </a:r>
              </a:p>
            </p:txBody>
          </p:sp>
          <p:sp>
            <p:nvSpPr>
              <p:cNvPr id="65" name="CustomShape 8"/>
              <p:cNvSpPr/>
              <p:nvPr/>
            </p:nvSpPr>
            <p:spPr>
              <a:xfrm>
                <a:off x="814478" y="3221937"/>
                <a:ext cx="2731680" cy="1156320"/>
              </a:xfrm>
              <a:prstGeom prst="diamond">
                <a:avLst/>
              </a:prstGeom>
              <a:solidFill>
                <a:schemeClr val="accent6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Clone last pile ?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37" name="Straight Arrow Connector 36"/>
            <p:cNvCxnSpPr>
              <a:stCxn id="65" idx="3"/>
              <a:endCxn id="61" idx="1"/>
            </p:cNvCxnSpPr>
            <p:nvPr/>
          </p:nvCxnSpPr>
          <p:spPr>
            <a:xfrm>
              <a:off x="4111571" y="4318169"/>
              <a:ext cx="4606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5" idx="2"/>
              <a:endCxn id="80" idx="0"/>
            </p:cNvCxnSpPr>
            <p:nvPr/>
          </p:nvCxnSpPr>
          <p:spPr>
            <a:xfrm flipH="1">
              <a:off x="2738490" y="4896329"/>
              <a:ext cx="7241" cy="2548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61" idx="0"/>
              <a:endCxn id="52" idx="3"/>
            </p:cNvCxnSpPr>
            <p:nvPr/>
          </p:nvCxnSpPr>
          <p:spPr>
            <a:xfrm rot="16200000" flipV="1">
              <a:off x="3951528" y="2573347"/>
              <a:ext cx="2374942" cy="78674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stomShape 2"/>
            <p:cNvSpPr/>
            <p:nvPr/>
          </p:nvSpPr>
          <p:spPr>
            <a:xfrm>
              <a:off x="4629122" y="5565333"/>
              <a:ext cx="192024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Remove this pile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1372650" y="5151153"/>
              <a:ext cx="3190619" cy="1400251"/>
              <a:chOff x="1088580" y="5101017"/>
              <a:chExt cx="3190619" cy="1400251"/>
            </a:xfrm>
          </p:grpSpPr>
          <p:sp>
            <p:nvSpPr>
              <p:cNvPr id="78" name="CustomShape 40"/>
              <p:cNvSpPr/>
              <p:nvPr/>
            </p:nvSpPr>
            <p:spPr>
              <a:xfrm>
                <a:off x="2417035" y="6136588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no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79" name="CustomShape 46"/>
              <p:cNvSpPr/>
              <p:nvPr/>
            </p:nvSpPr>
            <p:spPr>
              <a:xfrm>
                <a:off x="3707879" y="5314497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yes</a:t>
                </a:r>
              </a:p>
            </p:txBody>
          </p:sp>
          <p:sp>
            <p:nvSpPr>
              <p:cNvPr id="80" name="CustomShape 8"/>
              <p:cNvSpPr/>
              <p:nvPr/>
            </p:nvSpPr>
            <p:spPr>
              <a:xfrm>
                <a:off x="1088580" y="5101017"/>
                <a:ext cx="2731680" cy="1156320"/>
              </a:xfrm>
              <a:prstGeom prst="diamond">
                <a:avLst/>
              </a:prstGeom>
              <a:solidFill>
                <a:schemeClr val="accent6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Delete selected pile ?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81" name="Straight Arrow Connector 80"/>
            <p:cNvCxnSpPr>
              <a:stCxn id="80" idx="3"/>
              <a:endCxn id="77" idx="1"/>
            </p:cNvCxnSpPr>
            <p:nvPr/>
          </p:nvCxnSpPr>
          <p:spPr>
            <a:xfrm>
              <a:off x="4104330" y="5729313"/>
              <a:ext cx="5247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77" idx="3"/>
              <a:endCxn id="52" idx="3"/>
            </p:cNvCxnSpPr>
            <p:nvPr/>
          </p:nvCxnSpPr>
          <p:spPr>
            <a:xfrm flipH="1" flipV="1">
              <a:off x="4745628" y="1779247"/>
              <a:ext cx="1803734" cy="3950066"/>
            </a:xfrm>
            <a:prstGeom prst="bentConnector3">
              <a:avLst>
                <a:gd name="adj1" fmla="val -1267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10" idx="2"/>
              <a:endCxn id="65" idx="0"/>
            </p:cNvCxnSpPr>
            <p:nvPr/>
          </p:nvCxnSpPr>
          <p:spPr>
            <a:xfrm>
              <a:off x="2738490" y="3459291"/>
              <a:ext cx="7241" cy="2807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ingle Corner Rectangle 109"/>
            <p:cNvSpPr/>
            <p:nvPr/>
          </p:nvSpPr>
          <p:spPr>
            <a:xfrm>
              <a:off x="734989" y="2626649"/>
              <a:ext cx="4007002" cy="832642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Adjust pile parameters as desired.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(system will re-compute accordingly)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07" name="Straight Arrow Connector 106"/>
            <p:cNvCxnSpPr>
              <a:stCxn id="52" idx="2"/>
              <a:endCxn id="110" idx="0"/>
            </p:cNvCxnSpPr>
            <p:nvPr/>
          </p:nvCxnSpPr>
          <p:spPr>
            <a:xfrm flipH="1">
              <a:off x="2738490" y="2322902"/>
              <a:ext cx="3637" cy="3037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80" idx="2"/>
              <a:endCxn id="52" idx="1"/>
            </p:cNvCxnSpPr>
            <p:nvPr/>
          </p:nvCxnSpPr>
          <p:spPr>
            <a:xfrm rot="5400000" flipH="1">
              <a:off x="-525555" y="3043428"/>
              <a:ext cx="4528226" cy="1999864"/>
            </a:xfrm>
            <a:prstGeom prst="bentConnector4">
              <a:avLst>
                <a:gd name="adj1" fmla="val -5048"/>
                <a:gd name="adj2" fmla="val 11143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94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244079" y="284496"/>
            <a:ext cx="4014244" cy="4858345"/>
            <a:chOff x="734988" y="284496"/>
            <a:chExt cx="4014244" cy="4858345"/>
          </a:xfrm>
        </p:grpSpPr>
        <p:sp>
          <p:nvSpPr>
            <p:cNvPr id="73" name="CustomShape 1"/>
            <p:cNvSpPr/>
            <p:nvPr/>
          </p:nvSpPr>
          <p:spPr>
            <a:xfrm>
              <a:off x="1307383" y="284496"/>
              <a:ext cx="2869488" cy="7014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Soil Configuration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6" name="Straight Arrow Connector 15"/>
            <p:cNvCxnSpPr>
              <a:stCxn id="73" idx="2"/>
              <a:endCxn id="110" idx="0"/>
            </p:cNvCxnSpPr>
            <p:nvPr/>
          </p:nvCxnSpPr>
          <p:spPr>
            <a:xfrm flipH="1">
              <a:off x="2738490" y="985980"/>
              <a:ext cx="3637" cy="4680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 Single Corner Rectangle 51"/>
            <p:cNvSpPr/>
            <p:nvPr/>
          </p:nvSpPr>
          <p:spPr>
            <a:xfrm>
              <a:off x="734988" y="2754800"/>
              <a:ext cx="4007002" cy="1087310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Select soil by</a:t>
              </a:r>
            </a:p>
            <a:p>
              <a:pPr marL="342900" indent="-342900" algn="ctr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Checking the desired layer, OR</a:t>
              </a:r>
            </a:p>
            <a:p>
              <a:pPr marL="342900" indent="-342900" algn="ctr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Clicking on soil layer boundary </a:t>
              </a:r>
              <a:b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 System Plot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110" idx="2"/>
              <a:endCxn id="52" idx="0"/>
            </p:cNvCxnSpPr>
            <p:nvPr/>
          </p:nvCxnSpPr>
          <p:spPr>
            <a:xfrm flipH="1">
              <a:off x="2738489" y="2286711"/>
              <a:ext cx="1" cy="4680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ingle Corner Rectangle 109"/>
            <p:cNvSpPr/>
            <p:nvPr/>
          </p:nvSpPr>
          <p:spPr>
            <a:xfrm>
              <a:off x="734989" y="1454069"/>
              <a:ext cx="4007002" cy="832642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Adjust position of the groundwater table s as desired.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(system will re-compute accordingly)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07" name="Straight Arrow Connector 106"/>
            <p:cNvCxnSpPr>
              <a:stCxn id="52" idx="2"/>
              <a:endCxn id="25" idx="0"/>
            </p:cNvCxnSpPr>
            <p:nvPr/>
          </p:nvCxnSpPr>
          <p:spPr>
            <a:xfrm>
              <a:off x="2738489" y="3842110"/>
              <a:ext cx="7242" cy="4680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25" idx="2"/>
              <a:endCxn id="110" idx="1"/>
            </p:cNvCxnSpPr>
            <p:nvPr/>
          </p:nvCxnSpPr>
          <p:spPr>
            <a:xfrm rot="5400000" flipH="1">
              <a:off x="104134" y="2501245"/>
              <a:ext cx="3272451" cy="2010742"/>
            </a:xfrm>
            <a:prstGeom prst="bentConnector4">
              <a:avLst>
                <a:gd name="adj1" fmla="val -6986"/>
                <a:gd name="adj2" fmla="val 11136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 Single Corner Rectangle 24"/>
            <p:cNvSpPr/>
            <p:nvPr/>
          </p:nvSpPr>
          <p:spPr>
            <a:xfrm>
              <a:off x="742230" y="4310199"/>
              <a:ext cx="4007002" cy="832642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Adjust soil parameters as desired.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(system will re-compute accordingly)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62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843642" y="334632"/>
            <a:ext cx="8502171" cy="5548292"/>
            <a:chOff x="354104" y="334632"/>
            <a:chExt cx="8502171" cy="5548292"/>
          </a:xfrm>
        </p:grpSpPr>
        <p:sp>
          <p:nvSpPr>
            <p:cNvPr id="73" name="CustomShape 1"/>
            <p:cNvSpPr/>
            <p:nvPr/>
          </p:nvSpPr>
          <p:spPr>
            <a:xfrm>
              <a:off x="814478" y="334632"/>
              <a:ext cx="2869488" cy="7014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Load Control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6" name="Straight Arrow Connector 15"/>
            <p:cNvCxnSpPr>
              <a:stCxn id="73" idx="2"/>
              <a:endCxn id="52" idx="0"/>
            </p:cNvCxnSpPr>
            <p:nvPr/>
          </p:nvCxnSpPr>
          <p:spPr>
            <a:xfrm>
              <a:off x="2249222" y="1036116"/>
              <a:ext cx="0" cy="4501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 Single Corner Rectangle 51"/>
            <p:cNvSpPr/>
            <p:nvPr/>
          </p:nvSpPr>
          <p:spPr>
            <a:xfrm>
              <a:off x="354104" y="1486269"/>
              <a:ext cx="3790236" cy="1087310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The horizontal load on the pile or pile group can be varied from -10,000 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kN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to +10,000 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kN.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85333" y="2029924"/>
              <a:ext cx="7806195" cy="2452749"/>
              <a:chOff x="787416" y="2681084"/>
              <a:chExt cx="7806195" cy="2452749"/>
            </a:xfrm>
          </p:grpSpPr>
          <p:sp>
            <p:nvSpPr>
              <p:cNvPr id="63" name="CustomShape 40"/>
              <p:cNvSpPr/>
              <p:nvPr/>
            </p:nvSpPr>
            <p:spPr>
              <a:xfrm>
                <a:off x="2115871" y="4641276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no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4" name="CustomShape 46"/>
              <p:cNvSpPr/>
              <p:nvPr/>
            </p:nvSpPr>
            <p:spPr>
              <a:xfrm>
                <a:off x="3406715" y="3819185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yes</a:t>
                </a:r>
              </a:p>
            </p:txBody>
          </p:sp>
          <p:sp>
            <p:nvSpPr>
              <p:cNvPr id="65" name="CustomShape 8"/>
              <p:cNvSpPr/>
              <p:nvPr/>
            </p:nvSpPr>
            <p:spPr>
              <a:xfrm>
                <a:off x="787416" y="3605705"/>
                <a:ext cx="2731680" cy="1156320"/>
              </a:xfrm>
              <a:prstGeom prst="diamond">
                <a:avLst/>
              </a:prstGeom>
              <a:solidFill>
                <a:schemeClr val="accent6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Like numeric control ?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cxnSp>
            <p:nvCxnSpPr>
              <p:cNvPr id="37" name="Straight Arrow Connector 36"/>
              <p:cNvCxnSpPr>
                <a:stCxn id="65" idx="3"/>
                <a:endCxn id="36" idx="1"/>
              </p:cNvCxnSpPr>
              <p:nvPr/>
            </p:nvCxnSpPr>
            <p:spPr>
              <a:xfrm>
                <a:off x="3519096" y="4183865"/>
                <a:ext cx="52850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65" idx="2"/>
                <a:endCxn id="80" idx="0"/>
              </p:cNvCxnSpPr>
              <p:nvPr/>
            </p:nvCxnSpPr>
            <p:spPr>
              <a:xfrm>
                <a:off x="2153256" y="4762025"/>
                <a:ext cx="2727" cy="3718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>
                <a:stCxn id="36" idx="3"/>
                <a:endCxn id="52" idx="3"/>
              </p:cNvCxnSpPr>
              <p:nvPr/>
            </p:nvCxnSpPr>
            <p:spPr>
              <a:xfrm flipH="1" flipV="1">
                <a:off x="4063133" y="2681084"/>
                <a:ext cx="4530478" cy="1502781"/>
              </a:xfrm>
              <a:prstGeom prst="bentConnector3">
                <a:avLst>
                  <a:gd name="adj1" fmla="val -5046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888060" y="4482673"/>
              <a:ext cx="3190619" cy="1400251"/>
              <a:chOff x="988320" y="4766777"/>
              <a:chExt cx="3190619" cy="1400251"/>
            </a:xfrm>
          </p:grpSpPr>
          <p:sp>
            <p:nvSpPr>
              <p:cNvPr id="78" name="CustomShape 40"/>
              <p:cNvSpPr/>
              <p:nvPr/>
            </p:nvSpPr>
            <p:spPr>
              <a:xfrm>
                <a:off x="2316775" y="5802348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no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79" name="CustomShape 46"/>
              <p:cNvSpPr/>
              <p:nvPr/>
            </p:nvSpPr>
            <p:spPr>
              <a:xfrm>
                <a:off x="3607619" y="4980257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yes</a:t>
                </a:r>
              </a:p>
            </p:txBody>
          </p:sp>
          <p:sp>
            <p:nvSpPr>
              <p:cNvPr id="80" name="CustomShape 8"/>
              <p:cNvSpPr/>
              <p:nvPr/>
            </p:nvSpPr>
            <p:spPr>
              <a:xfrm>
                <a:off x="988320" y="4766777"/>
                <a:ext cx="2731680" cy="1156320"/>
              </a:xfrm>
              <a:prstGeom prst="diamond">
                <a:avLst/>
              </a:prstGeom>
              <a:solidFill>
                <a:schemeClr val="accent6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Prefer graphic control ?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81" name="Straight Arrow Connector 80"/>
            <p:cNvCxnSpPr>
              <a:stCxn id="80" idx="3"/>
              <a:endCxn id="35" idx="1"/>
            </p:cNvCxnSpPr>
            <p:nvPr/>
          </p:nvCxnSpPr>
          <p:spPr>
            <a:xfrm>
              <a:off x="3619740" y="5060833"/>
              <a:ext cx="5247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35" idx="3"/>
              <a:endCxn id="52" idx="3"/>
            </p:cNvCxnSpPr>
            <p:nvPr/>
          </p:nvCxnSpPr>
          <p:spPr>
            <a:xfrm flipH="1" flipV="1">
              <a:off x="4144340" y="2029924"/>
              <a:ext cx="4711935" cy="3030909"/>
            </a:xfrm>
            <a:prstGeom prst="bentConnector3">
              <a:avLst>
                <a:gd name="adj1" fmla="val -485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2" idx="2"/>
              <a:endCxn id="65" idx="0"/>
            </p:cNvCxnSpPr>
            <p:nvPr/>
          </p:nvCxnSpPr>
          <p:spPr>
            <a:xfrm>
              <a:off x="2249222" y="2573579"/>
              <a:ext cx="1951" cy="3809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 Single Corner Rectangle 34"/>
            <p:cNvSpPr/>
            <p:nvPr/>
          </p:nvSpPr>
          <p:spPr>
            <a:xfrm>
              <a:off x="4144533" y="4436612"/>
              <a:ext cx="4711742" cy="1248442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Mode the slider to increase or decrease the horizontal load.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(the number field will show the current load value in 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kN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Round Single Corner Rectangle 35"/>
            <p:cNvSpPr/>
            <p:nvPr/>
          </p:nvSpPr>
          <p:spPr>
            <a:xfrm>
              <a:off x="4128809" y="2989050"/>
              <a:ext cx="4546009" cy="1087310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Adjust numeric value in data entry field.  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(the slider will be adjusted accordingly)</a:t>
              </a:r>
            </a:p>
          </p:txBody>
        </p:sp>
        <p:cxnSp>
          <p:nvCxnSpPr>
            <p:cNvPr id="17" name="Elbow Connector 16"/>
            <p:cNvCxnSpPr>
              <a:stCxn id="80" idx="2"/>
              <a:endCxn id="52" idx="1"/>
            </p:cNvCxnSpPr>
            <p:nvPr/>
          </p:nvCxnSpPr>
          <p:spPr>
            <a:xfrm rot="5400000" flipH="1">
              <a:off x="-500533" y="2884561"/>
              <a:ext cx="3609069" cy="1899796"/>
            </a:xfrm>
            <a:prstGeom prst="bentConnector4">
              <a:avLst>
                <a:gd name="adj1" fmla="val -6334"/>
                <a:gd name="adj2" fmla="val 1120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79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1252205" y="-203591"/>
            <a:ext cx="9812898" cy="6870733"/>
            <a:chOff x="1252205" y="-203591"/>
            <a:chExt cx="9812898" cy="6870733"/>
          </a:xfrm>
        </p:grpSpPr>
        <p:sp>
          <p:nvSpPr>
            <p:cNvPr id="73" name="CustomShape 1"/>
            <p:cNvSpPr/>
            <p:nvPr/>
          </p:nvSpPr>
          <p:spPr>
            <a:xfrm>
              <a:off x="2329417" y="148369"/>
              <a:ext cx="2869488" cy="7014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6" name="Straight Arrow Connector 15"/>
            <p:cNvCxnSpPr>
              <a:stCxn id="73" idx="2"/>
              <a:endCxn id="9" idx="0"/>
            </p:cNvCxnSpPr>
            <p:nvPr/>
          </p:nvCxnSpPr>
          <p:spPr>
            <a:xfrm>
              <a:off x="3764161" y="849853"/>
              <a:ext cx="1" cy="163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 Single Corner Rectangle 51"/>
            <p:cNvSpPr/>
            <p:nvPr/>
          </p:nvSpPr>
          <p:spPr>
            <a:xfrm>
              <a:off x="7093410" y="-203591"/>
              <a:ext cx="3971693" cy="1087310"/>
            </a:xfrm>
            <a:prstGeom prst="round1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All Plots allow for</a:t>
              </a:r>
            </a:p>
            <a:p>
              <a:pPr marL="342900" indent="-342900" algn="ctr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Zoom in and out (scroll)</a:t>
              </a:r>
            </a:p>
            <a:p>
              <a:pPr marL="342900" indent="-342900" algn="ctr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Panning (click hold and drag)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7" name="Elbow Connector 46"/>
            <p:cNvCxnSpPr>
              <a:stCxn id="44" idx="3"/>
              <a:endCxn id="9" idx="6"/>
            </p:cNvCxnSpPr>
            <p:nvPr/>
          </p:nvCxnSpPr>
          <p:spPr>
            <a:xfrm flipH="1" flipV="1">
              <a:off x="3856066" y="1105364"/>
              <a:ext cx="5757360" cy="5187758"/>
            </a:xfrm>
            <a:prstGeom prst="bentConnector3">
              <a:avLst>
                <a:gd name="adj1" fmla="val -180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45" idx="3"/>
              <a:endCxn id="9" idx="6"/>
            </p:cNvCxnSpPr>
            <p:nvPr/>
          </p:nvCxnSpPr>
          <p:spPr>
            <a:xfrm flipH="1" flipV="1">
              <a:off x="3856066" y="1105364"/>
              <a:ext cx="5757360" cy="620190"/>
            </a:xfrm>
            <a:prstGeom prst="bentConnector3">
              <a:avLst>
                <a:gd name="adj1" fmla="val -397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42" idx="1"/>
              <a:endCxn id="9" idx="2"/>
            </p:cNvCxnSpPr>
            <p:nvPr/>
          </p:nvCxnSpPr>
          <p:spPr>
            <a:xfrm rot="10800000" flipH="1">
              <a:off x="1544129" y="1105364"/>
              <a:ext cx="2128128" cy="5187758"/>
            </a:xfrm>
            <a:prstGeom prst="bentConnector3">
              <a:avLst>
                <a:gd name="adj1" fmla="val -3620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672257" y="1013459"/>
              <a:ext cx="183809" cy="1838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9" idx="4"/>
              <a:endCxn id="113" idx="0"/>
            </p:cNvCxnSpPr>
            <p:nvPr/>
          </p:nvCxnSpPr>
          <p:spPr>
            <a:xfrm flipH="1">
              <a:off x="3764161" y="1197268"/>
              <a:ext cx="1" cy="163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Shape 1"/>
            <p:cNvSpPr/>
            <p:nvPr/>
          </p:nvSpPr>
          <p:spPr>
            <a:xfrm>
              <a:off x="6743938" y="2364316"/>
              <a:ext cx="2869488" cy="549503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chemeClr val="accent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Moment Tab</a:t>
              </a:r>
              <a:endParaRPr lang="en-US" sz="1800" b="1" strike="noStrike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1" name="CustomShape 1"/>
            <p:cNvSpPr/>
            <p:nvPr/>
          </p:nvSpPr>
          <p:spPr>
            <a:xfrm>
              <a:off x="6743938" y="3277830"/>
              <a:ext cx="2869488" cy="549503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chemeClr val="accent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Shear Tab</a:t>
              </a:r>
              <a:endParaRPr lang="en-US" sz="1800" b="1" strike="noStrike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2" name="CustomShape 1"/>
            <p:cNvSpPr/>
            <p:nvPr/>
          </p:nvSpPr>
          <p:spPr>
            <a:xfrm>
              <a:off x="6743938" y="4191344"/>
              <a:ext cx="2869488" cy="549503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chemeClr val="accent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Effective stress Tab</a:t>
              </a:r>
              <a:endParaRPr lang="en-US" sz="1800" b="1" strike="noStrike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3" name="CustomShape 1"/>
            <p:cNvSpPr/>
            <p:nvPr/>
          </p:nvSpPr>
          <p:spPr>
            <a:xfrm>
              <a:off x="6743938" y="5104858"/>
              <a:ext cx="2869488" cy="549503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err="1" smtClean="0">
                  <a:solidFill>
                    <a:schemeClr val="accent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P_ult</a:t>
              </a:r>
              <a:r>
                <a:rPr lang="en-US" sz="1800" b="1" strike="noStrike" spc="-1" dirty="0" smtClean="0">
                  <a:solidFill>
                    <a:schemeClr val="accent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Tab</a:t>
              </a:r>
              <a:endParaRPr lang="en-US" sz="1800" b="1" strike="noStrike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4" name="CustomShape 1"/>
            <p:cNvSpPr/>
            <p:nvPr/>
          </p:nvSpPr>
          <p:spPr>
            <a:xfrm>
              <a:off x="6743938" y="6018370"/>
              <a:ext cx="2869488" cy="549503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chemeClr val="accent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Y50 Tab</a:t>
              </a:r>
              <a:endParaRPr lang="en-US" sz="1800" b="1" strike="noStrike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5" name="CustomShape 1"/>
            <p:cNvSpPr/>
            <p:nvPr/>
          </p:nvSpPr>
          <p:spPr>
            <a:xfrm>
              <a:off x="6743938" y="1450802"/>
              <a:ext cx="2869488" cy="549503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chemeClr val="accent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Displacement Tab</a:t>
              </a:r>
              <a:endParaRPr lang="en-US" sz="1800" b="1" strike="noStrike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91" name="Elbow Connector 90"/>
            <p:cNvCxnSpPr>
              <a:stCxn id="43" idx="3"/>
              <a:endCxn id="9" idx="6"/>
            </p:cNvCxnSpPr>
            <p:nvPr/>
          </p:nvCxnSpPr>
          <p:spPr>
            <a:xfrm flipH="1" flipV="1">
              <a:off x="3856066" y="1105364"/>
              <a:ext cx="5757360" cy="4274246"/>
            </a:xfrm>
            <a:prstGeom prst="bentConnector3">
              <a:avLst>
                <a:gd name="adj1" fmla="val -1514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42" idx="3"/>
              <a:endCxn id="9" idx="6"/>
            </p:cNvCxnSpPr>
            <p:nvPr/>
          </p:nvCxnSpPr>
          <p:spPr>
            <a:xfrm flipH="1" flipV="1">
              <a:off x="3856066" y="1105364"/>
              <a:ext cx="5757360" cy="3360732"/>
            </a:xfrm>
            <a:prstGeom prst="bentConnector3">
              <a:avLst>
                <a:gd name="adj1" fmla="val -119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41" idx="3"/>
              <a:endCxn id="9" idx="6"/>
            </p:cNvCxnSpPr>
            <p:nvPr/>
          </p:nvCxnSpPr>
          <p:spPr>
            <a:xfrm flipH="1" flipV="1">
              <a:off x="3856066" y="1105364"/>
              <a:ext cx="5757360" cy="2447218"/>
            </a:xfrm>
            <a:prstGeom prst="bentConnector3">
              <a:avLst>
                <a:gd name="adj1" fmla="val -926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40" idx="3"/>
              <a:endCxn id="9" idx="6"/>
            </p:cNvCxnSpPr>
            <p:nvPr/>
          </p:nvCxnSpPr>
          <p:spPr>
            <a:xfrm flipH="1" flipV="1">
              <a:off x="3856066" y="1105364"/>
              <a:ext cx="5757360" cy="1533704"/>
            </a:xfrm>
            <a:prstGeom prst="bentConnector3">
              <a:avLst>
                <a:gd name="adj1" fmla="val -661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stomShape 46"/>
            <p:cNvSpPr/>
            <p:nvPr/>
          </p:nvSpPr>
          <p:spPr>
            <a:xfrm>
              <a:off x="5941859" y="1334681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113" name="CustomShape 8"/>
            <p:cNvSpPr/>
            <p:nvPr/>
          </p:nvSpPr>
          <p:spPr>
            <a:xfrm>
              <a:off x="1544129" y="1360874"/>
              <a:ext cx="4440064" cy="74804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See deformed piles?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16" name="Straight Arrow Connector 115"/>
            <p:cNvCxnSpPr>
              <a:stCxn id="113" idx="3"/>
              <a:endCxn id="45" idx="1"/>
            </p:cNvCxnSpPr>
            <p:nvPr/>
          </p:nvCxnSpPr>
          <p:spPr>
            <a:xfrm flipV="1">
              <a:off x="5984193" y="1725554"/>
              <a:ext cx="759745" cy="9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stomShape 46"/>
            <p:cNvSpPr/>
            <p:nvPr/>
          </p:nvSpPr>
          <p:spPr>
            <a:xfrm>
              <a:off x="5941859" y="2253433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122" name="CustomShape 8"/>
            <p:cNvSpPr/>
            <p:nvPr/>
          </p:nvSpPr>
          <p:spPr>
            <a:xfrm>
              <a:off x="1544129" y="2272520"/>
              <a:ext cx="4440064" cy="74804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See moment diagrams 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23" name="Straight Arrow Connector 122"/>
            <p:cNvCxnSpPr>
              <a:stCxn id="122" idx="3"/>
              <a:endCxn id="40" idx="1"/>
            </p:cNvCxnSpPr>
            <p:nvPr/>
          </p:nvCxnSpPr>
          <p:spPr>
            <a:xfrm flipV="1">
              <a:off x="5984193" y="2639068"/>
              <a:ext cx="759745" cy="7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ustomShape 40"/>
            <p:cNvSpPr/>
            <p:nvPr/>
          </p:nvSpPr>
          <p:spPr>
            <a:xfrm>
              <a:off x="1252205" y="4101416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6" name="CustomShape 46"/>
            <p:cNvSpPr/>
            <p:nvPr/>
          </p:nvSpPr>
          <p:spPr>
            <a:xfrm>
              <a:off x="5941859" y="3172185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127" name="CustomShape 8"/>
            <p:cNvSpPr/>
            <p:nvPr/>
          </p:nvSpPr>
          <p:spPr>
            <a:xfrm>
              <a:off x="1544129" y="3184166"/>
              <a:ext cx="4440064" cy="74804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See shear diagrams 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28" name="Straight Arrow Connector 127"/>
            <p:cNvCxnSpPr>
              <a:stCxn id="127" idx="3"/>
              <a:endCxn id="41" idx="1"/>
            </p:cNvCxnSpPr>
            <p:nvPr/>
          </p:nvCxnSpPr>
          <p:spPr>
            <a:xfrm flipV="1">
              <a:off x="5984193" y="3552582"/>
              <a:ext cx="759745" cy="56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ustomShape 46"/>
            <p:cNvSpPr/>
            <p:nvPr/>
          </p:nvSpPr>
          <p:spPr>
            <a:xfrm>
              <a:off x="5941859" y="5009689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132" name="CustomShape 8"/>
            <p:cNvSpPr/>
            <p:nvPr/>
          </p:nvSpPr>
          <p:spPr>
            <a:xfrm>
              <a:off x="1544129" y="4095812"/>
              <a:ext cx="4440064" cy="74804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See soil vertical stress 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33" name="Straight Arrow Connector 132"/>
            <p:cNvCxnSpPr>
              <a:stCxn id="132" idx="3"/>
              <a:endCxn id="42" idx="1"/>
            </p:cNvCxnSpPr>
            <p:nvPr/>
          </p:nvCxnSpPr>
          <p:spPr>
            <a:xfrm flipV="1">
              <a:off x="5984193" y="4466096"/>
              <a:ext cx="759745" cy="37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stomShape 46"/>
            <p:cNvSpPr/>
            <p:nvPr/>
          </p:nvSpPr>
          <p:spPr>
            <a:xfrm>
              <a:off x="5941859" y="4090937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137" name="CustomShape 8"/>
            <p:cNvSpPr/>
            <p:nvPr/>
          </p:nvSpPr>
          <p:spPr>
            <a:xfrm>
              <a:off x="1544129" y="5007458"/>
              <a:ext cx="4440064" cy="74804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See soil capacity graph 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38" name="Straight Arrow Connector 137"/>
            <p:cNvCxnSpPr>
              <a:stCxn id="137" idx="3"/>
              <a:endCxn id="43" idx="1"/>
            </p:cNvCxnSpPr>
            <p:nvPr/>
          </p:nvCxnSpPr>
          <p:spPr>
            <a:xfrm flipV="1">
              <a:off x="5984193" y="5379610"/>
              <a:ext cx="759745" cy="18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CustomShape 46"/>
            <p:cNvSpPr/>
            <p:nvPr/>
          </p:nvSpPr>
          <p:spPr>
            <a:xfrm>
              <a:off x="5941859" y="5928442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142" name="CustomShape 8"/>
            <p:cNvSpPr/>
            <p:nvPr/>
          </p:nvSpPr>
          <p:spPr>
            <a:xfrm>
              <a:off x="1544129" y="5919102"/>
              <a:ext cx="4440064" cy="74804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See soil characteristic </a:t>
              </a:r>
              <a:r>
                <a:rPr lang="en-US" sz="1600" spc="-1" dirty="0" err="1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displcement</a:t>
              </a:r>
              <a:r>
                <a:rPr lang="en-US" sz="16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graph?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43" name="Straight Arrow Connector 142"/>
            <p:cNvCxnSpPr>
              <a:stCxn id="142" idx="3"/>
              <a:endCxn id="44" idx="1"/>
            </p:cNvCxnSpPr>
            <p:nvPr/>
          </p:nvCxnSpPr>
          <p:spPr>
            <a:xfrm>
              <a:off x="5984193" y="6293122"/>
              <a:ext cx="7597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127" idx="1"/>
              <a:endCxn id="132" idx="0"/>
            </p:cNvCxnSpPr>
            <p:nvPr/>
          </p:nvCxnSpPr>
          <p:spPr>
            <a:xfrm rot="10800000" flipH="1" flipV="1">
              <a:off x="1544129" y="3558186"/>
              <a:ext cx="2220032" cy="537626"/>
            </a:xfrm>
            <a:prstGeom prst="bentConnector4">
              <a:avLst>
                <a:gd name="adj1" fmla="val -10297"/>
                <a:gd name="adj2" fmla="val 8478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ustomShape 40"/>
            <p:cNvSpPr/>
            <p:nvPr/>
          </p:nvSpPr>
          <p:spPr>
            <a:xfrm>
              <a:off x="1252205" y="1360874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1" name="CustomShape 40"/>
            <p:cNvSpPr/>
            <p:nvPr/>
          </p:nvSpPr>
          <p:spPr>
            <a:xfrm>
              <a:off x="1252205" y="3187902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2" name="CustomShape 40"/>
            <p:cNvSpPr/>
            <p:nvPr/>
          </p:nvSpPr>
          <p:spPr>
            <a:xfrm>
              <a:off x="1252205" y="2274388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3" name="CustomShape 40"/>
            <p:cNvSpPr/>
            <p:nvPr/>
          </p:nvSpPr>
          <p:spPr>
            <a:xfrm>
              <a:off x="1252205" y="5928442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4" name="CustomShape 40"/>
            <p:cNvSpPr/>
            <p:nvPr/>
          </p:nvSpPr>
          <p:spPr>
            <a:xfrm>
              <a:off x="1252205" y="5014930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68" name="Elbow Connector 167"/>
            <p:cNvCxnSpPr>
              <a:stCxn id="132" idx="1"/>
              <a:endCxn id="137" idx="0"/>
            </p:cNvCxnSpPr>
            <p:nvPr/>
          </p:nvCxnSpPr>
          <p:spPr>
            <a:xfrm rot="10800000" flipH="1" flipV="1">
              <a:off x="1544129" y="4469832"/>
              <a:ext cx="2220032" cy="537626"/>
            </a:xfrm>
            <a:prstGeom prst="bentConnector4">
              <a:avLst>
                <a:gd name="adj1" fmla="val -10297"/>
                <a:gd name="adj2" fmla="val 8478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37" idx="1"/>
              <a:endCxn id="142" idx="0"/>
            </p:cNvCxnSpPr>
            <p:nvPr/>
          </p:nvCxnSpPr>
          <p:spPr>
            <a:xfrm rot="10800000" flipH="1" flipV="1">
              <a:off x="1544129" y="5381478"/>
              <a:ext cx="2220032" cy="537624"/>
            </a:xfrm>
            <a:prstGeom prst="bentConnector4">
              <a:avLst>
                <a:gd name="adj1" fmla="val -10297"/>
                <a:gd name="adj2" fmla="val 8478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stCxn id="122" idx="1"/>
              <a:endCxn id="127" idx="0"/>
            </p:cNvCxnSpPr>
            <p:nvPr/>
          </p:nvCxnSpPr>
          <p:spPr>
            <a:xfrm rot="10800000" flipH="1" flipV="1">
              <a:off x="1544129" y="2646540"/>
              <a:ext cx="2220032" cy="537626"/>
            </a:xfrm>
            <a:prstGeom prst="bentConnector4">
              <a:avLst>
                <a:gd name="adj1" fmla="val -10297"/>
                <a:gd name="adj2" fmla="val 8478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/>
            <p:cNvCxnSpPr>
              <a:stCxn id="113" idx="1"/>
              <a:endCxn id="122" idx="0"/>
            </p:cNvCxnSpPr>
            <p:nvPr/>
          </p:nvCxnSpPr>
          <p:spPr>
            <a:xfrm rot="10800000" flipH="1" flipV="1">
              <a:off x="1544129" y="1734894"/>
              <a:ext cx="2220032" cy="537626"/>
            </a:xfrm>
            <a:prstGeom prst="bentConnector4">
              <a:avLst>
                <a:gd name="adj1" fmla="val -10297"/>
                <a:gd name="adj2" fmla="val 8478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36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324</Words>
  <Application>Microsoft Macintosh PowerPoint</Application>
  <PresentationFormat>Custom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Diagrams CWE Tool Version 1</dc:title>
  <dc:subject/>
  <dc:creator>Peter Mackenzie-Helnwein</dc:creator>
  <dc:description/>
  <cp:lastModifiedBy>Peter MH</cp:lastModifiedBy>
  <cp:revision>61</cp:revision>
  <dcterms:created xsi:type="dcterms:W3CDTF">2017-10-13T00:52:47Z</dcterms:created>
  <dcterms:modified xsi:type="dcterms:W3CDTF">2017-10-14T20:02:47Z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