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554"/>
  </p:normalViewPr>
  <p:slideViewPr>
    <p:cSldViewPr snapToGrid="0" snapToObjects="1">
      <p:cViewPr varScale="1">
        <p:scale>
          <a:sx n="73" d="100"/>
          <a:sy n="73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0806-265F-BE40-B3C9-01A1BECFC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3C920-14FE-0442-8C98-84C5E65F3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D2A4-30EC-B647-B1D7-C05A3D41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5E24-C6BB-A545-AEA6-61CC7E0C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A2B3-C8CB-F249-B5DE-CC313BB6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9FB8-2754-E84A-B5F2-6F394B95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DEF3E-7751-C94C-B6F9-E817CD22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A406-AC6F-9149-926F-3FEB3D42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C923-BA84-8B4D-A487-5ACF3F87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440C-3185-2C4F-A1EC-DA7F7768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AADCF-FEE1-0942-BCB9-BD21F34A3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1F1B-D71B-8547-9631-E5AFC6BF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3092-3AD4-8C4D-8840-7690B538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F2BC-F717-CF4A-9E25-F03A688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6E040-FA2D-9E4E-B0B6-F32E96D0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CDBE-7DFE-1A48-B7EC-5D6DEB5A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9FF8-EDEC-F343-A026-92ECDA10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478A-E4C6-AD4D-BCD0-8A77879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199D-5284-9E4A-BD2A-4CB5F650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03CB-BAB3-DE42-865C-BFAC7287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FB59-0234-B64A-A710-86D7B436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02C61-591A-6444-95B7-2B5A0BE9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E32B-40D3-B54B-86E7-58325A5D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47F2C-2631-D649-AE59-02F4DED9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5AB9-B0AE-BC4F-BBC8-6662E906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4F6A-5EC8-5A48-B627-31EDD1C4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583F-8E72-4543-8EE6-044D4E000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C0A7E-8B12-9E47-90F6-F4BDC05C9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9F49E-13A7-A642-B0AC-465F391A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F7876-C4A8-4A45-B14C-E4BC15D3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6A10-C867-904A-A850-32B9BEFA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F116-BC95-8D4C-BF0A-7B8B4880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8CAED-B904-234A-A453-35707E69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C3124-94E2-014F-9E6B-441DAEAFC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A3BE4-E1AF-3C48-95A0-299223DB6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076A1-5FEE-0249-91A9-45D27B5D1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861DD-E54F-9B4E-936C-5BCCBED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E8557-B568-DA47-BA71-4DD1A62E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BCCC-ED0A-9A47-8C27-E7585711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7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A30B-6B01-2F4A-9EF5-7231AAD4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4EA0A-0031-9B4F-BA2E-A2A58418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AEBC9-385A-224C-90C0-8C67EE2B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7E449-12C1-1342-9C28-7D686F60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E34FB-1676-A849-ACCC-EDCBE74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967CF-144F-CC4B-8DEB-5FA29CA5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9314F-90CA-F749-99C2-F3DDC34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F788-7887-F149-9757-F303CC6C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FC68-F110-4F41-9A7B-EB31AF41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4B6A3-2444-764D-82CC-4993AB549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65DE-326E-8044-A8B7-377091AE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BCD5B-30CC-064D-9A95-56BF3872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A2934-0160-364A-AFDD-84C6C2B8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127F-B363-7542-98FE-FA5E30EF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5EB63-84F2-C34B-A231-D2D524B45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06031-F421-774D-B124-386D962EE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1CEDA-CDF7-4549-9C1B-FDD2B091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498D2-B285-974C-9953-232D365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9072E-E49F-4148-9EB5-AD88FC3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20E91-4FD6-8C4A-9059-DDDA01B9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246F-667F-404F-88E3-47FBFC4E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3370-FF69-1445-855A-40ECFF016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01403-8BB4-FB45-B379-6F6EC619B20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8A5F-36A9-154C-B68B-453406B30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AF19-54EF-8249-98C1-093E00D30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324C-3E8B-D34A-A061-6575D0E3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0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AD6639A-841A-374E-86A7-A6CD3D01BABA}"/>
              </a:ext>
            </a:extLst>
          </p:cNvPr>
          <p:cNvGrpSpPr/>
          <p:nvPr/>
        </p:nvGrpSpPr>
        <p:grpSpPr>
          <a:xfrm>
            <a:off x="2224245" y="521262"/>
            <a:ext cx="691979" cy="646670"/>
            <a:chOff x="2990335" y="2590800"/>
            <a:chExt cx="691979" cy="6466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4B6B93-7BF6-4A44-BF3B-33FBB4E0D094}"/>
                </a:ext>
              </a:extLst>
            </p:cNvPr>
            <p:cNvSpPr txBox="1"/>
            <p:nvPr/>
          </p:nvSpPr>
          <p:spPr>
            <a:xfrm>
              <a:off x="2990335" y="2866768"/>
              <a:ext cx="691979" cy="37070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USER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84752A-AFF7-AE45-A4F5-A10E5902BD07}"/>
                </a:ext>
              </a:extLst>
            </p:cNvPr>
            <p:cNvSpPr/>
            <p:nvPr/>
          </p:nvSpPr>
          <p:spPr>
            <a:xfrm>
              <a:off x="3198340" y="2590800"/>
              <a:ext cx="275968" cy="2759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90CA7D-CA66-334A-BF3C-E94CC11EA643}"/>
              </a:ext>
            </a:extLst>
          </p:cNvPr>
          <p:cNvSpPr txBox="1"/>
          <p:nvPr/>
        </p:nvSpPr>
        <p:spPr>
          <a:xfrm>
            <a:off x="2877591" y="2952282"/>
            <a:ext cx="1685783" cy="408623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Rock </a:t>
            </a:r>
            <a:r>
              <a:rPr lang="en-US" dirty="0">
                <a:solidFill>
                  <a:schemeClr val="bg1"/>
                </a:solidFill>
              </a:rPr>
              <a:t>motion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EDE18-EE51-3B4E-A164-A12FA107D909}"/>
              </a:ext>
            </a:extLst>
          </p:cNvPr>
          <p:cNvSpPr txBox="1"/>
          <p:nvPr/>
        </p:nvSpPr>
        <p:spPr>
          <a:xfrm>
            <a:off x="3059556" y="4641334"/>
            <a:ext cx="1685783" cy="490776"/>
          </a:xfrm>
          <a:prstGeom prst="cub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Post-processor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04ACA-16CF-5340-AAC0-940E2CFF9F8D}"/>
              </a:ext>
            </a:extLst>
          </p:cNvPr>
          <p:cNvSpPr txBox="1"/>
          <p:nvPr/>
        </p:nvSpPr>
        <p:spPr>
          <a:xfrm>
            <a:off x="5189080" y="672409"/>
            <a:ext cx="1685783" cy="490776"/>
          </a:xfrm>
          <a:prstGeom prst="cub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4520FA-051E-2F4B-AC80-FF73B9A9ABE3}"/>
              </a:ext>
            </a:extLst>
          </p:cNvPr>
          <p:cNvCxnSpPr>
            <a:cxnSpLocks/>
          </p:cNvCxnSpPr>
          <p:nvPr/>
        </p:nvCxnSpPr>
        <p:spPr>
          <a:xfrm>
            <a:off x="3059554" y="1089034"/>
            <a:ext cx="2046577" cy="906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9C8011-FB32-CA4D-BA4B-B1C2D6154217}"/>
              </a:ext>
            </a:extLst>
          </p:cNvPr>
          <p:cNvCxnSpPr>
            <a:cxnSpLocks/>
          </p:cNvCxnSpPr>
          <p:nvPr/>
        </p:nvCxnSpPr>
        <p:spPr>
          <a:xfrm flipH="1" flipV="1">
            <a:off x="2999640" y="856450"/>
            <a:ext cx="2106492" cy="1660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97C055-27A0-E549-B107-0F1BC870C9EC}"/>
              </a:ext>
            </a:extLst>
          </p:cNvPr>
          <p:cNvSpPr txBox="1"/>
          <p:nvPr/>
        </p:nvSpPr>
        <p:spPr>
          <a:xfrm>
            <a:off x="3708536" y="1029745"/>
            <a:ext cx="73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FDEA23-62CD-1F49-AB76-ABD02CEBD3C7}"/>
              </a:ext>
            </a:extLst>
          </p:cNvPr>
          <p:cNvSpPr txBox="1"/>
          <p:nvPr/>
        </p:nvSpPr>
        <p:spPr>
          <a:xfrm>
            <a:off x="3555232" y="450370"/>
            <a:ext cx="126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E159E5-5C6B-034F-B61F-D5C418A7C039}"/>
              </a:ext>
            </a:extLst>
          </p:cNvPr>
          <p:cNvSpPr txBox="1"/>
          <p:nvPr/>
        </p:nvSpPr>
        <p:spPr>
          <a:xfrm>
            <a:off x="5186176" y="2850125"/>
            <a:ext cx="1685783" cy="490776"/>
          </a:xfrm>
          <a:prstGeom prst="cub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A0758F-84EB-4A41-8A52-310C0C328606}"/>
              </a:ext>
            </a:extLst>
          </p:cNvPr>
          <p:cNvCxnSpPr>
            <a:cxnSpLocks/>
            <a:stCxn id="24" idx="2"/>
            <a:endCxn id="15" idx="3"/>
          </p:cNvCxnSpPr>
          <p:nvPr/>
        </p:nvCxnSpPr>
        <p:spPr>
          <a:xfrm flipH="1" flipV="1">
            <a:off x="4563374" y="3156594"/>
            <a:ext cx="622802" cy="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BDA12A-49EA-2648-A506-DC467BEA475F}"/>
              </a:ext>
            </a:extLst>
          </p:cNvPr>
          <p:cNvSpPr txBox="1"/>
          <p:nvPr/>
        </p:nvSpPr>
        <p:spPr>
          <a:xfrm>
            <a:off x="4554495" y="2713111"/>
            <a:ext cx="126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8295BB-2934-874B-957D-7B5941606AC6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H="1">
            <a:off x="5967721" y="1163185"/>
            <a:ext cx="2904" cy="1809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2AFDDF-7574-754B-8953-E4B85CBA0751}"/>
              </a:ext>
            </a:extLst>
          </p:cNvPr>
          <p:cNvSpPr txBox="1"/>
          <p:nvPr/>
        </p:nvSpPr>
        <p:spPr>
          <a:xfrm>
            <a:off x="5995924" y="1940330"/>
            <a:ext cx="126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F69128-C00B-B944-B46F-FE663318B241}"/>
              </a:ext>
            </a:extLst>
          </p:cNvPr>
          <p:cNvSpPr txBox="1"/>
          <p:nvPr/>
        </p:nvSpPr>
        <p:spPr>
          <a:xfrm>
            <a:off x="9125815" y="330269"/>
            <a:ext cx="1055245" cy="1027628"/>
          </a:xfrm>
          <a:prstGeom prst="can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Soil profile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4103C0-C415-9B4D-8F20-B9909197A709}"/>
              </a:ext>
            </a:extLst>
          </p:cNvPr>
          <p:cNvCxnSpPr>
            <a:cxnSpLocks/>
            <a:stCxn id="24" idx="5"/>
            <a:endCxn id="33" idx="2"/>
          </p:cNvCxnSpPr>
          <p:nvPr/>
        </p:nvCxnSpPr>
        <p:spPr>
          <a:xfrm flipV="1">
            <a:off x="6871959" y="844083"/>
            <a:ext cx="2253856" cy="2190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6B0B727-73C5-0C4A-AE04-19CEAFA339D0}"/>
              </a:ext>
            </a:extLst>
          </p:cNvPr>
          <p:cNvSpPr txBox="1"/>
          <p:nvPr/>
        </p:nvSpPr>
        <p:spPr>
          <a:xfrm>
            <a:off x="8810547" y="2810532"/>
            <a:ext cx="1685783" cy="408623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FEM model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D9C7B1-32CA-E540-9D5B-704C9B37569B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>
            <a:off x="9653438" y="1357897"/>
            <a:ext cx="1" cy="1452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566A27-ECF2-6449-80F8-4CDF1F0F6EFF}"/>
              </a:ext>
            </a:extLst>
          </p:cNvPr>
          <p:cNvSpPr txBox="1"/>
          <p:nvPr/>
        </p:nvSpPr>
        <p:spPr>
          <a:xfrm>
            <a:off x="7564944" y="2600230"/>
            <a:ext cx="126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127351-BB5F-9C40-BC21-7AA0284D13C1}"/>
              </a:ext>
            </a:extLst>
          </p:cNvPr>
          <p:cNvCxnSpPr>
            <a:cxnSpLocks/>
            <a:stCxn id="24" idx="5"/>
            <a:endCxn id="36" idx="1"/>
          </p:cNvCxnSpPr>
          <p:nvPr/>
        </p:nvCxnSpPr>
        <p:spPr>
          <a:xfrm flipV="1">
            <a:off x="6871959" y="3014844"/>
            <a:ext cx="1938588" cy="19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13FCB5-81F7-A84B-A856-EDABEA972374}"/>
              </a:ext>
            </a:extLst>
          </p:cNvPr>
          <p:cNvSpPr txBox="1"/>
          <p:nvPr/>
        </p:nvSpPr>
        <p:spPr>
          <a:xfrm>
            <a:off x="7210143" y="1541865"/>
            <a:ext cx="126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5FB4E9-2EE6-604C-AA56-CC46F6B92170}"/>
              </a:ext>
            </a:extLst>
          </p:cNvPr>
          <p:cNvCxnSpPr>
            <a:cxnSpLocks/>
            <a:stCxn id="17" idx="5"/>
            <a:endCxn id="33" idx="2"/>
          </p:cNvCxnSpPr>
          <p:nvPr/>
        </p:nvCxnSpPr>
        <p:spPr>
          <a:xfrm flipV="1">
            <a:off x="6874863" y="844083"/>
            <a:ext cx="2250952" cy="12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4435BE5-DA67-4C49-B460-1921F2BAEED0}"/>
              </a:ext>
            </a:extLst>
          </p:cNvPr>
          <p:cNvSpPr txBox="1"/>
          <p:nvPr/>
        </p:nvSpPr>
        <p:spPr>
          <a:xfrm>
            <a:off x="9724409" y="1776543"/>
            <a:ext cx="1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6784E0-6476-3B4E-90D1-D8AA3640523F}"/>
              </a:ext>
            </a:extLst>
          </p:cNvPr>
          <p:cNvSpPr txBox="1"/>
          <p:nvPr/>
        </p:nvSpPr>
        <p:spPr>
          <a:xfrm>
            <a:off x="5221257" y="4681470"/>
            <a:ext cx="1685783" cy="490776"/>
          </a:xfrm>
          <a:prstGeom prst="cub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FEM Engine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81D631-A819-0F43-8957-983DE185BCEF}"/>
              </a:ext>
            </a:extLst>
          </p:cNvPr>
          <p:cNvSpPr txBox="1"/>
          <p:nvPr/>
        </p:nvSpPr>
        <p:spPr>
          <a:xfrm>
            <a:off x="6035257" y="3795221"/>
            <a:ext cx="126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13ACA9-2C35-A746-BC63-55B86B59868B}"/>
              </a:ext>
            </a:extLst>
          </p:cNvPr>
          <p:cNvCxnSpPr>
            <a:cxnSpLocks/>
            <a:stCxn id="24" idx="3"/>
            <a:endCxn id="51" idx="1"/>
          </p:cNvCxnSpPr>
          <p:nvPr/>
        </p:nvCxnSpPr>
        <p:spPr>
          <a:xfrm>
            <a:off x="5967721" y="3340901"/>
            <a:ext cx="35081" cy="1463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CA645B-6D57-0F4E-BA74-0BF969542B4E}"/>
              </a:ext>
            </a:extLst>
          </p:cNvPr>
          <p:cNvSpPr txBox="1"/>
          <p:nvPr/>
        </p:nvSpPr>
        <p:spPr>
          <a:xfrm>
            <a:off x="8105552" y="4263167"/>
            <a:ext cx="1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475E8-CB8F-E443-9B8A-2E91405568BF}"/>
              </a:ext>
            </a:extLst>
          </p:cNvPr>
          <p:cNvSpPr txBox="1"/>
          <p:nvPr/>
        </p:nvSpPr>
        <p:spPr>
          <a:xfrm>
            <a:off x="4475022" y="3713149"/>
            <a:ext cx="126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6987B2-0363-BE46-A20F-02C16A7C27E9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3864971" y="3340901"/>
            <a:ext cx="2102750" cy="1317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D3E7659-7AE0-D846-B39F-9FAB535914D6}"/>
              </a:ext>
            </a:extLst>
          </p:cNvPr>
          <p:cNvSpPr txBox="1"/>
          <p:nvPr/>
        </p:nvSpPr>
        <p:spPr>
          <a:xfrm>
            <a:off x="5164667" y="6134057"/>
            <a:ext cx="1685783" cy="408623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Simulated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58AD77B-151E-4042-B2C2-387A0A712ABC}"/>
              </a:ext>
            </a:extLst>
          </p:cNvPr>
          <p:cNvCxnSpPr>
            <a:cxnSpLocks/>
            <a:stCxn id="67" idx="1"/>
            <a:endCxn id="16" idx="3"/>
          </p:cNvCxnSpPr>
          <p:nvPr/>
        </p:nvCxnSpPr>
        <p:spPr>
          <a:xfrm flipH="1" flipV="1">
            <a:off x="3841101" y="5132110"/>
            <a:ext cx="1323566" cy="1206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4AF159-0F9F-8B4C-A4EC-0B7A1422FA02}"/>
              </a:ext>
            </a:extLst>
          </p:cNvPr>
          <p:cNvCxnSpPr>
            <a:cxnSpLocks/>
            <a:stCxn id="51" idx="3"/>
            <a:endCxn id="67" idx="0"/>
          </p:cNvCxnSpPr>
          <p:nvPr/>
        </p:nvCxnSpPr>
        <p:spPr>
          <a:xfrm>
            <a:off x="6002802" y="5172246"/>
            <a:ext cx="4757" cy="961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67D83A4-975D-2C4C-9138-8FFC76133E42}"/>
              </a:ext>
            </a:extLst>
          </p:cNvPr>
          <p:cNvSpPr txBox="1"/>
          <p:nvPr/>
        </p:nvSpPr>
        <p:spPr>
          <a:xfrm>
            <a:off x="6044838" y="5441901"/>
            <a:ext cx="1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0A7BF9-5DEC-BA48-9314-59E3DDB1BEFF}"/>
              </a:ext>
            </a:extLst>
          </p:cNvPr>
          <p:cNvSpPr txBox="1"/>
          <p:nvPr/>
        </p:nvSpPr>
        <p:spPr>
          <a:xfrm>
            <a:off x="3209317" y="5615618"/>
            <a:ext cx="1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data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2EF3E1-5470-EE4D-9AFF-58F3D9A46A59}"/>
              </a:ext>
            </a:extLst>
          </p:cNvPr>
          <p:cNvSpPr txBox="1"/>
          <p:nvPr/>
        </p:nvSpPr>
        <p:spPr>
          <a:xfrm>
            <a:off x="7263110" y="433032"/>
            <a:ext cx="1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data</a:t>
            </a: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74CDA166-6ECA-824C-8A5E-1185A1492B4C}"/>
              </a:ext>
            </a:extLst>
          </p:cNvPr>
          <p:cNvCxnSpPr>
            <a:stCxn id="16" idx="2"/>
            <a:endCxn id="17" idx="3"/>
          </p:cNvCxnSpPr>
          <p:nvPr/>
        </p:nvCxnSpPr>
        <p:spPr>
          <a:xfrm rot="10800000" flipH="1">
            <a:off x="3059555" y="1163185"/>
            <a:ext cx="2911069" cy="3784884"/>
          </a:xfrm>
          <a:prstGeom prst="curvedConnector4">
            <a:avLst>
              <a:gd name="adj1" fmla="val -23559"/>
              <a:gd name="adj2" fmla="val 795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A94C76C4-1E51-AA40-BB9F-1C33A706F6C0}"/>
              </a:ext>
            </a:extLst>
          </p:cNvPr>
          <p:cNvCxnSpPr>
            <a:stCxn id="36" idx="2"/>
            <a:endCxn id="51" idx="5"/>
          </p:cNvCxnSpPr>
          <p:nvPr/>
        </p:nvCxnSpPr>
        <p:spPr>
          <a:xfrm rot="5400000">
            <a:off x="7457062" y="2669134"/>
            <a:ext cx="1646356" cy="274639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A99F10F-DC3F-6647-81D5-B5F89523608C}"/>
              </a:ext>
            </a:extLst>
          </p:cNvPr>
          <p:cNvSpPr txBox="1"/>
          <p:nvPr/>
        </p:nvSpPr>
        <p:spPr>
          <a:xfrm>
            <a:off x="2389076" y="1838215"/>
            <a:ext cx="107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242968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32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Chaofeng Wang</dc:creator>
  <cp:lastModifiedBy>Chaofeng Wang</cp:lastModifiedBy>
  <cp:revision>30</cp:revision>
  <dcterms:created xsi:type="dcterms:W3CDTF">2020-02-06T18:35:40Z</dcterms:created>
  <dcterms:modified xsi:type="dcterms:W3CDTF">2020-02-10T02:29:03Z</dcterms:modified>
</cp:coreProperties>
</file>