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8D87-A9E3-374F-B772-894153177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A37EF-31C7-B84C-8245-7976C31AE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77CE-5D12-D746-981A-1C91FAF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E145-AE26-ED43-96A4-11419F9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0049-BC93-E447-9710-D069167B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1E5-1838-2546-BA44-4991855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2B63-FE95-8042-AB2E-BED4AEC4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C743-71E7-F54F-8017-771FF2A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8898-2E80-A343-AB29-F4FAFFB8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CB33-B319-784D-AA22-37F81D4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DF1AD-94B1-1B40-9667-F4DF4A7D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E0E3E-87E3-974F-87C7-4C15D463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9304-833E-EC43-831B-14691715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2B03-F896-2E40-857F-E084873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5171-7B6C-6A4A-A10B-F683B2F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56B8-0B4B-9644-A92F-B796AAC9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10F0-BA01-4441-8FE5-AB1DC490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E757-2720-4C4C-9601-7F4F8161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367C-CC87-6A41-8088-65A327AC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669E-B7FC-5B47-B748-EDEF322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86CF-63A2-774C-A0FB-4CEF4F50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C7C5-FA5C-3D4C-94AB-A3B0BAAF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B015-130E-4244-983A-01806841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16F-B2AE-024E-9C53-E5B4F552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4310-7C2A-8C4E-9D35-26C8EAB1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1262-BEA4-E145-8AC4-861888B2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2E08-8071-A045-8ADE-E6D17EDDD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7AFE2-C97D-3B4B-B839-6209DCC6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39BE-CFD5-1D4C-A2E8-65017C6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3CBDC-AEF3-7D4A-A549-332C8A0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B0B7-5759-4146-8159-D65AA8EA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032A-9499-D148-9B44-0C5D0967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E037-BDB9-DA4B-89CD-8E913C80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9AF78-F8FB-5746-A027-1BCF2F51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4E03D-F3EA-2E41-BBC9-D9D7EC6F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7DD3C-4F66-6047-9085-78B99634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71941-0A55-D448-A7CA-58B65D92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B547-B7BE-6F4F-B392-08B84626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A57A-0887-7540-B772-AD50CFD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A20-0D99-9C42-9C6F-CF89063F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015C-3CAE-584A-9B4A-6BD68E46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6B73-AD1C-8C46-8963-D74C691E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526-3340-5B40-8D16-2B033E11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D610A-2A83-FB41-864C-B0CD3BC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A6D79-AB59-BF44-95C6-96551678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A9DB6-7905-534B-A750-F93FDD38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120C-C4A0-514F-9CDA-D28F9A4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7CDB-0609-2D4A-9731-133E88BC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626A-7308-5146-8B8E-FE09FFA4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1F75-B886-8E4D-BB2F-B248F48E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4900-BE58-0E49-9893-B0F25610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3A98-3067-FE4B-A0AF-ED80194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A769-B4F0-6746-8E79-12F2590F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09248-B83F-164A-97C0-6E3C2ECE4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7E1A-D5B3-D841-8424-D686735C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DC3FF-F82A-2843-A852-DDAAD87C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A812-0572-734E-B270-9EFB88F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F635-1B87-0C44-AA62-A9526C61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0EBA7-5536-8246-9B67-A8C30D5F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C8F9-8515-644D-B852-822B0B68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DD3F-2493-AD4B-9FCE-5B4FC2A27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2090-440C-9E4E-9049-7FFEEAC6D18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D960-6BB4-1A4C-B921-19C787751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99E2-A5EA-2F4E-962C-FB33E353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C558-0B09-B84A-9224-4303213A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NHERI </a:t>
            </a:r>
            <a:r>
              <a:rPr lang="en-US" dirty="0" err="1"/>
              <a:t>SimCenter</a:t>
            </a:r>
            <a:br>
              <a:rPr lang="en-US" dirty="0"/>
            </a:br>
            <a:r>
              <a:rPr lang="en-US" i="1" dirty="0"/>
              <a:t>Application Icons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90530-5F57-D74F-9BED-967DB1897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Mackenzie-Helnwein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9086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9F4A-8958-3946-BA08-77D7F73B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3CFD-7A47-1548-9C7D-83448778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a set of application icons for our applications</a:t>
            </a:r>
          </a:p>
          <a:p>
            <a:r>
              <a:rPr lang="en-US" dirty="0"/>
              <a:t>These provide</a:t>
            </a:r>
          </a:p>
          <a:p>
            <a:pPr lvl="1"/>
            <a:r>
              <a:rPr lang="en-US" dirty="0"/>
              <a:t>A unified appearance of all applications</a:t>
            </a:r>
          </a:p>
          <a:p>
            <a:pPr lvl="1"/>
            <a:r>
              <a:rPr lang="en-US" dirty="0"/>
              <a:t>Are available as vector graphics (for posters)</a:t>
            </a:r>
          </a:p>
          <a:p>
            <a:pPr lvl="1"/>
            <a:r>
              <a:rPr lang="en-US" dirty="0"/>
              <a:t>Are available in sizes 16x16, 32x32, 128x128, 512x512, 1024x1024</a:t>
            </a:r>
          </a:p>
          <a:p>
            <a:pPr lvl="1"/>
            <a:r>
              <a:rPr lang="en-US" dirty="0"/>
              <a:t>Are available as .</a:t>
            </a:r>
            <a:r>
              <a:rPr lang="en-US" dirty="0" err="1"/>
              <a:t>icns</a:t>
            </a:r>
            <a:r>
              <a:rPr lang="en-US" dirty="0"/>
              <a:t> (MacOS </a:t>
            </a:r>
            <a:r>
              <a:rPr lang="en-US" dirty="0" err="1"/>
              <a:t>iconset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upon request by team members.</a:t>
            </a:r>
          </a:p>
        </p:txBody>
      </p:sp>
    </p:spTree>
    <p:extLst>
      <p:ext uri="{BB962C8B-B14F-4D97-AF65-F5344CB8AC3E}">
        <p14:creationId xmlns:p14="http://schemas.microsoft.com/office/powerpoint/2010/main" val="325942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BA03-105E-3F4C-9808-707E9497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BA799-43B9-A243-AAA2-DDDAC5CA9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0262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6F11-0824-A84C-91F5-777A03FB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DD81C-C7DF-A445-9016-94CAD378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354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9284-BA19-CE45-9094-3A4BBF92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454BA-515F-D445-A58F-79B2AD55E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202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4063-A031-634D-92A1-4C039818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year’s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565FC-EA00-F84E-90AC-0C690387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280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B0AD-B608-2440-AC99-0158245D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4EAD-2D60-A94D-9FA7-79AE76D7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9429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9803-DD66-0043-BE25-E9A67E48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38DCB-7D45-9F46-B2EE-704FE4354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462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2DC91C-FB0B-A243-9683-FEF38BD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39" y="1903083"/>
            <a:ext cx="1625600" cy="1625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07F5A-5B35-1940-BE13-3C3D3D407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1322" y="4241800"/>
            <a:ext cx="1625600" cy="16256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D0B2D-1A45-1846-B35D-B10A7E40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688" y="4241800"/>
            <a:ext cx="1625600" cy="162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69DAC-B3A0-224D-9B93-132930D34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54" y="4241800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E335B-CBFF-D74B-9B9B-78EC34535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005" y="1903083"/>
            <a:ext cx="1625600" cy="162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B9F91-E7CB-5844-9E8B-87FA9730F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371" y="1903083"/>
            <a:ext cx="16256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77E60-FE96-2C4C-AE31-CBA686D7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versions</a:t>
            </a:r>
          </a:p>
        </p:txBody>
      </p:sp>
    </p:spTree>
    <p:extLst>
      <p:ext uri="{BB962C8B-B14F-4D97-AF65-F5344CB8AC3E}">
        <p14:creationId xmlns:p14="http://schemas.microsoft.com/office/powerpoint/2010/main" val="193560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NHERI SimCenter Application Icons</vt:lpstr>
      <vt:lpstr>Overview</vt:lpstr>
      <vt:lpstr>PowerPoint Presentation</vt:lpstr>
      <vt:lpstr>PowerPoint Presentation</vt:lpstr>
      <vt:lpstr>PowerPoint Presentation</vt:lpstr>
      <vt:lpstr>Next year’s version</vt:lpstr>
      <vt:lpstr>PowerPoint Presentation</vt:lpstr>
      <vt:lpstr>PowerPoint Presentation</vt:lpstr>
      <vt:lpstr>Small versions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NHERI SimCenter Application Icons</dc:title>
  <dc:creator>Peter Mackenzie-Helnwein</dc:creator>
  <cp:lastModifiedBy>Peter Mackenzie-Helnwein</cp:lastModifiedBy>
  <cp:revision>3</cp:revision>
  <dcterms:created xsi:type="dcterms:W3CDTF">2018-05-11T21:06:55Z</dcterms:created>
  <dcterms:modified xsi:type="dcterms:W3CDTF">2018-05-11T21:20:39Z</dcterms:modified>
</cp:coreProperties>
</file>