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558" r:id="rId2"/>
    <p:sldId id="559" r:id="rId3"/>
    <p:sldId id="560" r:id="rId4"/>
    <p:sldId id="561" r:id="rId5"/>
    <p:sldId id="5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/>
    <p:restoredTop sz="72460"/>
  </p:normalViewPr>
  <p:slideViewPr>
    <p:cSldViewPr snapToGrid="0" snapToObjects="1">
      <p:cViewPr varScale="1">
        <p:scale>
          <a:sx n="91" d="100"/>
          <a:sy n="91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BBAF1-7120-4B42-BECE-DA62C9C86B16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CA05F-4BEE-EA48-B9F2-134100A0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CA05F-4BEE-EA48-B9F2-134100A005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6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CA05F-4BEE-EA48-B9F2-134100A005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CA05F-4BEE-EA48-B9F2-134100A005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2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6A1A-120E-FE4E-894E-5942572A2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05801-9B32-DA43-811B-96A877801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E211-C488-A243-923D-B5C7B80D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9A6D4-59B1-DB45-8595-24F40BEE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BF034-7DD2-9E4A-B87E-36089DB4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2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5E1-E547-914E-9CA9-2CC4C5A4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35649-091B-384B-873E-A156EE6C1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1AA32-1C00-1F4C-A12A-41E41363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3EA10-50C0-134C-95C2-4063C76A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9E9D2-436E-AB41-933C-308D713E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CA634-3FF2-6846-9C21-EEA223C88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8BF32-8218-FC43-BE03-C2D7272F8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D3058-A83E-4749-ABF3-4438176D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5F145-398B-BD4E-A26A-19CF4CC8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9ED86-A23E-5144-B947-AFB0E0D1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8E89-BAF2-8F44-8B1A-00E88109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15DE-10C8-E340-B072-F2FC3E3D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1936-4635-C840-906A-5CC81F36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749E2-434D-F643-9E17-B782ACDE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1AA0-B78A-394A-B319-768A52C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3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2713-E0A2-894B-AF71-C6F987A2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8A1B8-1FB5-8F42-B234-FDA263DA9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1BA2-ECA4-5E40-B07A-78DC9327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78A60-BEB1-C143-B297-D340C48B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78F2-E19E-7543-A4FC-F823E052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0234-B6F4-B04A-A9F5-333D84F7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83F5-A4D0-E245-A8EA-3EC793C2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8631D-5678-B447-87B4-AC7449B17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40D08-C374-F544-B869-38A7A131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984FB-3DD3-F34E-9C72-2DB75EDE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91FD7-B372-0B4B-BF40-CAC94B93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0E50-6C0D-BF4D-A4ED-898E0E77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6F79E-DBCB-A94B-BEC6-21C1354C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55448-37D3-8945-A096-3E56635B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7C429-F09C-E647-804A-1A943866A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6AB63-9A30-1043-8A2D-B0F771DF7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58800-087B-154B-9D32-DCED266B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8EC7E-86AB-C14A-AF58-0D9FF1BE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F69AC-1554-9C4A-9A0A-A7C74F3A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7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5C52-7223-3E48-9B7F-7DA64E89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28ACE-E4E2-0C4D-8A77-AA2C8624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31426-58CD-284A-B9AD-F157C2A4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2D408-D3BB-2843-AA01-B788BCA0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9B05A-FD7A-C54C-B374-B66127C3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58C37-8956-2F4B-88C9-E0B5DA75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5DBD4-D46D-D949-AA47-09C21E09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8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E468-D793-7947-9C42-713F7CA5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C52E-F06F-2B45-98F5-11D605D5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5CFBB-F48A-1E41-B10C-D2F8FAE59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B7CB7-067E-0442-A567-86F48126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F251C-E038-0542-BB75-14487D06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3EEC2-26D2-DF45-9834-7C4E9930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0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A570-3BD6-0746-B768-8D1770EC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5F347-9BEC-F140-8E84-D19A084C9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00AD5-E155-254A-8760-517DACF18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8CAF3-5558-4841-AB81-01BA8D24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25C2-329D-D345-BB5E-D90F5C22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4B30C-0593-2F45-B10B-C15B21C7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1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0F23E-92FD-BD4C-8982-4E4D4EA1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88C7-CF59-B74B-B17C-63B48DCB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E3218-54F0-514E-9592-2768E4A8D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5CBDD-4300-E144-AC20-CA4A7D8D5351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BFFB5-73C5-4348-AED1-E819FD28F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11733-0B0B-7745-961F-612B74117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3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3320F274-9F5D-CF44-AE54-FF20CCC8E716}"/>
              </a:ext>
            </a:extLst>
          </p:cNvPr>
          <p:cNvSpPr txBox="1"/>
          <p:nvPr/>
        </p:nvSpPr>
        <p:spPr>
          <a:xfrm>
            <a:off x="675757" y="1991136"/>
            <a:ext cx="2550767" cy="40862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Name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5CAD63-3CD4-5C4A-967B-6CDB7A4AB80D}"/>
              </a:ext>
            </a:extLst>
          </p:cNvPr>
          <p:cNvSpPr txBox="1"/>
          <p:nvPr/>
        </p:nvSpPr>
        <p:spPr>
          <a:xfrm>
            <a:off x="671258" y="3004428"/>
            <a:ext cx="2550767" cy="4086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199AD26-791F-8F40-8366-795713616B01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 flipH="1">
            <a:off x="1946642" y="2399759"/>
            <a:ext cx="4499" cy="604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1616DE2-957F-F74A-93CF-3C2DFD5A5055}"/>
              </a:ext>
            </a:extLst>
          </p:cNvPr>
          <p:cNvSpPr txBox="1"/>
          <p:nvPr/>
        </p:nvSpPr>
        <p:spPr>
          <a:xfrm>
            <a:off x="586282" y="3928794"/>
            <a:ext cx="2729715" cy="40862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 and Street Images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9ADEA7E-9D1D-BA41-9E30-47B9F3D5060D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1946642" y="3413051"/>
            <a:ext cx="4498" cy="515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40E1CD62-A485-F545-96BD-3644C2DAE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82" y="4351841"/>
            <a:ext cx="1255579" cy="95928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0BAB40F-DB2D-8647-98FA-D6B32CDB3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698" y="4349868"/>
            <a:ext cx="1466690" cy="961259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9C5259-3CE0-6644-8A0E-3CFF625F8B88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3315997" y="2151694"/>
            <a:ext cx="810316" cy="1981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436429-DEDE-4349-AA9C-9F027603CD6F}"/>
              </a:ext>
            </a:extLst>
          </p:cNvPr>
          <p:cNvSpPr txBox="1"/>
          <p:nvPr/>
        </p:nvSpPr>
        <p:spPr>
          <a:xfrm>
            <a:off x="4126313" y="1947382"/>
            <a:ext cx="2729715" cy="4086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15F15C0-90A1-CD46-99E8-8F7FC2A91BA3}"/>
              </a:ext>
            </a:extLst>
          </p:cNvPr>
          <p:cNvSpPr txBox="1"/>
          <p:nvPr/>
        </p:nvSpPr>
        <p:spPr>
          <a:xfrm>
            <a:off x="4126310" y="2817533"/>
            <a:ext cx="2729715" cy="40862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BIM For Individual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Bldgs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906BDF9-310E-1E4F-94E4-D9F3D00034E2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flipH="1">
            <a:off x="5491168" y="2356005"/>
            <a:ext cx="3" cy="461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D55BF5-5308-6C4D-8F77-9FB69B1ACA47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>
            <a:off x="5491168" y="3226156"/>
            <a:ext cx="0" cy="48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BFC90A6-234F-F647-A484-E05EE007F90E}"/>
              </a:ext>
            </a:extLst>
          </p:cNvPr>
          <p:cNvSpPr txBox="1"/>
          <p:nvPr/>
        </p:nvSpPr>
        <p:spPr>
          <a:xfrm>
            <a:off x="4126310" y="3708423"/>
            <a:ext cx="2729715" cy="7150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Uncertainty Quantification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8A64C4-CC25-0F43-B17B-6D83640F3DEB}"/>
              </a:ext>
            </a:extLst>
          </p:cNvPr>
          <p:cNvSpPr txBox="1"/>
          <p:nvPr/>
        </p:nvSpPr>
        <p:spPr>
          <a:xfrm>
            <a:off x="4126309" y="4626185"/>
            <a:ext cx="2729715" cy="71508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Regional-scale Building Inventory Database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E00AF58-9569-1B49-869E-219E2CA2C8D3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 flipH="1">
            <a:off x="5491167" y="4423512"/>
            <a:ext cx="1" cy="20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BB930C4-8E7A-ED40-AF42-80ACAD27C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199" y="1947382"/>
            <a:ext cx="4064834" cy="3393892"/>
          </a:xfrm>
          <a:prstGeom prst="rect">
            <a:avLst/>
          </a:prstGeom>
        </p:spPr>
      </p:pic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02821A5C-9173-FA48-BF3C-3882EB59AFB0}"/>
              </a:ext>
            </a:extLst>
          </p:cNvPr>
          <p:cNvCxnSpPr>
            <a:stCxn id="74" idx="3"/>
            <a:endCxn id="76" idx="1"/>
          </p:cNvCxnSpPr>
          <p:nvPr/>
        </p:nvCxnSpPr>
        <p:spPr>
          <a:xfrm flipV="1">
            <a:off x="6856024" y="3644328"/>
            <a:ext cx="597175" cy="133940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99E51D4-9294-F84E-BBDD-2011DD74E616}"/>
              </a:ext>
            </a:extLst>
          </p:cNvPr>
          <p:cNvSpPr/>
          <p:nvPr/>
        </p:nvSpPr>
        <p:spPr>
          <a:xfrm>
            <a:off x="8574757" y="5339435"/>
            <a:ext cx="192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Building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2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3320F274-9F5D-CF44-AE54-FF20CCC8E716}"/>
              </a:ext>
            </a:extLst>
          </p:cNvPr>
          <p:cNvSpPr txBox="1"/>
          <p:nvPr/>
        </p:nvSpPr>
        <p:spPr>
          <a:xfrm>
            <a:off x="675757" y="1991136"/>
            <a:ext cx="2550767" cy="40862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Name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5CAD63-3CD4-5C4A-967B-6CDB7A4AB80D}"/>
              </a:ext>
            </a:extLst>
          </p:cNvPr>
          <p:cNvSpPr txBox="1"/>
          <p:nvPr/>
        </p:nvSpPr>
        <p:spPr>
          <a:xfrm>
            <a:off x="671258" y="2680864"/>
            <a:ext cx="2550767" cy="4086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collection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199AD26-791F-8F40-8366-795713616B01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 flipH="1">
            <a:off x="1946642" y="2399759"/>
            <a:ext cx="4499" cy="281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1616DE2-957F-F74A-93CF-3C2DFD5A5055}"/>
              </a:ext>
            </a:extLst>
          </p:cNvPr>
          <p:cNvSpPr txBox="1"/>
          <p:nvPr/>
        </p:nvSpPr>
        <p:spPr>
          <a:xfrm>
            <a:off x="671257" y="3918736"/>
            <a:ext cx="2550767" cy="40862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 / Street Images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9ADEA7E-9D1D-BA41-9E30-47B9F3D5060D}"/>
              </a:ext>
            </a:extLst>
          </p:cNvPr>
          <p:cNvCxnSpPr>
            <a:cxnSpLocks/>
            <a:stCxn id="20" idx="2"/>
            <a:endCxn id="64" idx="0"/>
          </p:cNvCxnSpPr>
          <p:nvPr/>
        </p:nvCxnSpPr>
        <p:spPr>
          <a:xfrm>
            <a:off x="1946641" y="3708423"/>
            <a:ext cx="0" cy="210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40E1CD62-A485-F545-96BD-3644C2DAE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56" y="4432051"/>
            <a:ext cx="1170605" cy="89436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0BAB40F-DB2D-8647-98FA-D6B32CDB3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698" y="4430079"/>
            <a:ext cx="1364622" cy="894364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9C5259-3CE0-6644-8A0E-3CFF625F8B88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3222024" y="2151694"/>
            <a:ext cx="904289" cy="1971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436429-DEDE-4349-AA9C-9F027603CD6F}"/>
              </a:ext>
            </a:extLst>
          </p:cNvPr>
          <p:cNvSpPr txBox="1"/>
          <p:nvPr/>
        </p:nvSpPr>
        <p:spPr>
          <a:xfrm>
            <a:off x="4126313" y="1947382"/>
            <a:ext cx="2729715" cy="4086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15F15C0-90A1-CD46-99E8-8F7FC2A91BA3}"/>
              </a:ext>
            </a:extLst>
          </p:cNvPr>
          <p:cNvSpPr txBox="1"/>
          <p:nvPr/>
        </p:nvSpPr>
        <p:spPr>
          <a:xfrm>
            <a:off x="4126310" y="2801491"/>
            <a:ext cx="2729715" cy="40862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BIM For Individual Bldgs.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906BDF9-310E-1E4F-94E4-D9F3D00034E2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flipH="1">
            <a:off x="5491168" y="2356005"/>
            <a:ext cx="3" cy="445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D55BF5-5308-6C4D-8F77-9FB69B1ACA47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>
            <a:off x="5491168" y="3210114"/>
            <a:ext cx="0" cy="402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BFC90A6-234F-F647-A484-E05EE007F90E}"/>
              </a:ext>
            </a:extLst>
          </p:cNvPr>
          <p:cNvSpPr txBox="1"/>
          <p:nvPr/>
        </p:nvSpPr>
        <p:spPr>
          <a:xfrm>
            <a:off x="4126310" y="3612171"/>
            <a:ext cx="2729715" cy="7150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Uncertainty Quantification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8A64C4-CC25-0F43-B17B-6D83640F3DEB}"/>
              </a:ext>
            </a:extLst>
          </p:cNvPr>
          <p:cNvSpPr txBox="1"/>
          <p:nvPr/>
        </p:nvSpPr>
        <p:spPr>
          <a:xfrm>
            <a:off x="4126309" y="4626185"/>
            <a:ext cx="2729715" cy="71508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Regional-scale Building Inventory Database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E00AF58-9569-1B49-869E-219E2CA2C8D3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 flipH="1">
            <a:off x="5491167" y="4327260"/>
            <a:ext cx="1" cy="29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BB930C4-8E7A-ED40-AF42-80ACAD27C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199" y="1947382"/>
            <a:ext cx="4064834" cy="3393892"/>
          </a:xfrm>
          <a:prstGeom prst="rect">
            <a:avLst/>
          </a:prstGeom>
        </p:spPr>
      </p:pic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02821A5C-9173-FA48-BF3C-3882EB59AFB0}"/>
              </a:ext>
            </a:extLst>
          </p:cNvPr>
          <p:cNvCxnSpPr>
            <a:stCxn id="74" idx="3"/>
            <a:endCxn id="76" idx="1"/>
          </p:cNvCxnSpPr>
          <p:nvPr/>
        </p:nvCxnSpPr>
        <p:spPr>
          <a:xfrm flipV="1">
            <a:off x="6856024" y="3644328"/>
            <a:ext cx="597175" cy="133940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99E51D4-9294-F84E-BBDD-2011DD74E616}"/>
              </a:ext>
            </a:extLst>
          </p:cNvPr>
          <p:cNvSpPr/>
          <p:nvPr/>
        </p:nvSpPr>
        <p:spPr>
          <a:xfrm>
            <a:off x="8574757" y="5836737"/>
            <a:ext cx="192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Building Inventory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FC8A6D-179B-C749-BACC-EA813653D1F3}"/>
              </a:ext>
            </a:extLst>
          </p:cNvPr>
          <p:cNvSpPr txBox="1"/>
          <p:nvPr/>
        </p:nvSpPr>
        <p:spPr>
          <a:xfrm>
            <a:off x="671257" y="3299800"/>
            <a:ext cx="2550767" cy="4086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Geocoding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F219FF-9BDD-CE46-B38E-F912F4F71023}"/>
              </a:ext>
            </a:extLst>
          </p:cNvPr>
          <p:cNvCxnSpPr>
            <a:cxnSpLocks/>
            <a:stCxn id="62" idx="2"/>
            <a:endCxn id="20" idx="0"/>
          </p:cNvCxnSpPr>
          <p:nvPr/>
        </p:nvCxnSpPr>
        <p:spPr>
          <a:xfrm flipH="1">
            <a:off x="1946641" y="3089487"/>
            <a:ext cx="1" cy="210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2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F198538-12D3-5C4A-9635-BDF722124F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6" r="30607"/>
          <a:stretch/>
        </p:blipFill>
        <p:spPr>
          <a:xfrm>
            <a:off x="-247135" y="1567183"/>
            <a:ext cx="2063579" cy="3029530"/>
          </a:xfrm>
          <a:prstGeom prst="rect">
            <a:avLst/>
          </a:prstGeom>
          <a:scene3d>
            <a:camera prst="isometricRightUp">
              <a:rot lat="2100000" lon="18900000" rev="120000"/>
            </a:camera>
            <a:lightRig rig="threePt" dir="t"/>
          </a:scene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3674C0-3332-854E-A8E8-4D3F305E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9475"/>
            <a:ext cx="12192000" cy="41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7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A07AB7-A8C3-054B-9D86-896EA11A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45" y="592601"/>
            <a:ext cx="5310554" cy="5974373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45777426-B549-734B-AF55-547419F7373F}"/>
              </a:ext>
            </a:extLst>
          </p:cNvPr>
          <p:cNvSpPr/>
          <p:nvPr/>
        </p:nvSpPr>
        <p:spPr>
          <a:xfrm>
            <a:off x="3699803" y="787791"/>
            <a:ext cx="4220308" cy="5247249"/>
          </a:xfrm>
          <a:custGeom>
            <a:avLst/>
            <a:gdLst>
              <a:gd name="connsiteX0" fmla="*/ 1336431 w 4220308"/>
              <a:gd name="connsiteY0" fmla="*/ 1575581 h 5247249"/>
              <a:gd name="connsiteX1" fmla="*/ 2278966 w 4220308"/>
              <a:gd name="connsiteY1" fmla="*/ 787791 h 5247249"/>
              <a:gd name="connsiteX2" fmla="*/ 3123028 w 4220308"/>
              <a:gd name="connsiteY2" fmla="*/ 0 h 5247249"/>
              <a:gd name="connsiteX3" fmla="*/ 3123028 w 4220308"/>
              <a:gd name="connsiteY3" fmla="*/ 4867421 h 5247249"/>
              <a:gd name="connsiteX4" fmla="*/ 3123028 w 4220308"/>
              <a:gd name="connsiteY4" fmla="*/ 5247249 h 5247249"/>
              <a:gd name="connsiteX5" fmla="*/ 70339 w 4220308"/>
              <a:gd name="connsiteY5" fmla="*/ 5247249 h 5247249"/>
              <a:gd name="connsiteX6" fmla="*/ 4220308 w 4220308"/>
              <a:gd name="connsiteY6" fmla="*/ 5247249 h 5247249"/>
              <a:gd name="connsiteX7" fmla="*/ 3123028 w 4220308"/>
              <a:gd name="connsiteY7" fmla="*/ 5247249 h 5247249"/>
              <a:gd name="connsiteX8" fmla="*/ 3123028 w 4220308"/>
              <a:gd name="connsiteY8" fmla="*/ 4909624 h 5247249"/>
              <a:gd name="connsiteX9" fmla="*/ 0 w 4220308"/>
              <a:gd name="connsiteY9" fmla="*/ 4656406 h 5247249"/>
              <a:gd name="connsiteX10" fmla="*/ 661182 w 4220308"/>
              <a:gd name="connsiteY10" fmla="*/ 3334043 h 5247249"/>
              <a:gd name="connsiteX11" fmla="*/ 1026942 w 4220308"/>
              <a:gd name="connsiteY11" fmla="*/ 2433711 h 5247249"/>
              <a:gd name="connsiteX12" fmla="*/ 1280160 w 4220308"/>
              <a:gd name="connsiteY12" fmla="*/ 1674055 h 5247249"/>
              <a:gd name="connsiteX13" fmla="*/ 1336431 w 4220308"/>
              <a:gd name="connsiteY13" fmla="*/ 1575581 h 524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20308" h="5247249">
                <a:moveTo>
                  <a:pt x="1336431" y="1575581"/>
                </a:moveTo>
                <a:lnTo>
                  <a:pt x="2278966" y="787791"/>
                </a:lnTo>
                <a:lnTo>
                  <a:pt x="3123028" y="0"/>
                </a:lnTo>
                <a:lnTo>
                  <a:pt x="3123028" y="4867421"/>
                </a:lnTo>
                <a:lnTo>
                  <a:pt x="3123028" y="5247249"/>
                </a:lnTo>
                <a:lnTo>
                  <a:pt x="70339" y="5247249"/>
                </a:lnTo>
                <a:lnTo>
                  <a:pt x="4220308" y="5247249"/>
                </a:lnTo>
                <a:lnTo>
                  <a:pt x="3123028" y="5247249"/>
                </a:lnTo>
                <a:lnTo>
                  <a:pt x="3123028" y="4909624"/>
                </a:lnTo>
                <a:lnTo>
                  <a:pt x="0" y="4656406"/>
                </a:lnTo>
                <a:lnTo>
                  <a:pt x="661182" y="3334043"/>
                </a:lnTo>
                <a:lnTo>
                  <a:pt x="1026942" y="2433711"/>
                </a:lnTo>
                <a:lnTo>
                  <a:pt x="1280160" y="1674055"/>
                </a:lnTo>
                <a:lnTo>
                  <a:pt x="1336431" y="1575581"/>
                </a:lnTo>
                <a:close/>
              </a:path>
            </a:pathLst>
          </a:cu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3091494-7C71-4748-A887-4975FA416D29}"/>
              </a:ext>
            </a:extLst>
          </p:cNvPr>
          <p:cNvSpPr/>
          <p:nvPr/>
        </p:nvSpPr>
        <p:spPr>
          <a:xfrm>
            <a:off x="4712677" y="2883877"/>
            <a:ext cx="1069145" cy="351692"/>
          </a:xfrm>
          <a:custGeom>
            <a:avLst/>
            <a:gdLst>
              <a:gd name="connsiteX0" fmla="*/ 0 w 1069145"/>
              <a:gd name="connsiteY0" fmla="*/ 351692 h 351692"/>
              <a:gd name="connsiteX1" fmla="*/ 590843 w 1069145"/>
              <a:gd name="connsiteY1" fmla="*/ 211015 h 351692"/>
              <a:gd name="connsiteX2" fmla="*/ 1069145 w 1069145"/>
              <a:gd name="connsiteY2" fmla="*/ 0 h 351692"/>
              <a:gd name="connsiteX3" fmla="*/ 1069145 w 1069145"/>
              <a:gd name="connsiteY3" fmla="*/ 0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145" h="351692">
                <a:moveTo>
                  <a:pt x="0" y="351692"/>
                </a:moveTo>
                <a:cubicBezTo>
                  <a:pt x="206326" y="310661"/>
                  <a:pt x="412652" y="269630"/>
                  <a:pt x="590843" y="211015"/>
                </a:cubicBezTo>
                <a:cubicBezTo>
                  <a:pt x="769034" y="152400"/>
                  <a:pt x="1069145" y="0"/>
                  <a:pt x="1069145" y="0"/>
                </a:cubicBezTo>
                <a:lnTo>
                  <a:pt x="1069145" y="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6E73E11-A1FC-FD40-9CF8-FF9BA08DBD2C}"/>
              </a:ext>
            </a:extLst>
          </p:cNvPr>
          <p:cNvSpPr/>
          <p:nvPr/>
        </p:nvSpPr>
        <p:spPr>
          <a:xfrm>
            <a:off x="4389120" y="3235570"/>
            <a:ext cx="2391508" cy="745588"/>
          </a:xfrm>
          <a:custGeom>
            <a:avLst/>
            <a:gdLst>
              <a:gd name="connsiteX0" fmla="*/ 0 w 2236763"/>
              <a:gd name="connsiteY0" fmla="*/ 675249 h 675249"/>
              <a:gd name="connsiteX1" fmla="*/ 1111348 w 2236763"/>
              <a:gd name="connsiteY1" fmla="*/ 422030 h 675249"/>
              <a:gd name="connsiteX2" fmla="*/ 2236763 w 2236763"/>
              <a:gd name="connsiteY2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6763" h="675249">
                <a:moveTo>
                  <a:pt x="0" y="675249"/>
                </a:moveTo>
                <a:cubicBezTo>
                  <a:pt x="369277" y="604910"/>
                  <a:pt x="738554" y="534571"/>
                  <a:pt x="1111348" y="422030"/>
                </a:cubicBezTo>
                <a:cubicBezTo>
                  <a:pt x="1484142" y="309488"/>
                  <a:pt x="1860452" y="154744"/>
                  <a:pt x="22367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2C0AA27-466E-8743-95C6-7885D6FD5A77}"/>
              </a:ext>
            </a:extLst>
          </p:cNvPr>
          <p:cNvSpPr/>
          <p:nvPr/>
        </p:nvSpPr>
        <p:spPr>
          <a:xfrm>
            <a:off x="4037428" y="4121834"/>
            <a:ext cx="2743200" cy="675249"/>
          </a:xfrm>
          <a:custGeom>
            <a:avLst/>
            <a:gdLst>
              <a:gd name="connsiteX0" fmla="*/ 0 w 2616590"/>
              <a:gd name="connsiteY0" fmla="*/ 647114 h 647114"/>
              <a:gd name="connsiteX1" fmla="*/ 1322363 w 2616590"/>
              <a:gd name="connsiteY1" fmla="*/ 393896 h 647114"/>
              <a:gd name="connsiteX2" fmla="*/ 2616590 w 2616590"/>
              <a:gd name="connsiteY2" fmla="*/ 0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590" h="647114">
                <a:moveTo>
                  <a:pt x="0" y="647114"/>
                </a:moveTo>
                <a:cubicBezTo>
                  <a:pt x="443132" y="574431"/>
                  <a:pt x="886265" y="501748"/>
                  <a:pt x="1322363" y="393896"/>
                </a:cubicBezTo>
                <a:cubicBezTo>
                  <a:pt x="1758461" y="286044"/>
                  <a:pt x="2187525" y="143022"/>
                  <a:pt x="261659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717BC2-E6C6-0249-BF32-4EBFA91CC834}"/>
              </a:ext>
            </a:extLst>
          </p:cNvPr>
          <p:cNvCxnSpPr>
            <a:endCxn id="22" idx="2"/>
          </p:cNvCxnSpPr>
          <p:nvPr/>
        </p:nvCxnSpPr>
        <p:spPr>
          <a:xfrm>
            <a:off x="4712677" y="2236763"/>
            <a:ext cx="2067951" cy="9988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45777426-B549-734B-AF55-547419F7373F}"/>
              </a:ext>
            </a:extLst>
          </p:cNvPr>
          <p:cNvSpPr/>
          <p:nvPr/>
        </p:nvSpPr>
        <p:spPr>
          <a:xfrm>
            <a:off x="3699803" y="787791"/>
            <a:ext cx="4220308" cy="5247249"/>
          </a:xfrm>
          <a:custGeom>
            <a:avLst/>
            <a:gdLst>
              <a:gd name="connsiteX0" fmla="*/ 1336431 w 4220308"/>
              <a:gd name="connsiteY0" fmla="*/ 1575581 h 5247249"/>
              <a:gd name="connsiteX1" fmla="*/ 2278966 w 4220308"/>
              <a:gd name="connsiteY1" fmla="*/ 787791 h 5247249"/>
              <a:gd name="connsiteX2" fmla="*/ 3123028 w 4220308"/>
              <a:gd name="connsiteY2" fmla="*/ 0 h 5247249"/>
              <a:gd name="connsiteX3" fmla="*/ 3123028 w 4220308"/>
              <a:gd name="connsiteY3" fmla="*/ 4867421 h 5247249"/>
              <a:gd name="connsiteX4" fmla="*/ 3123028 w 4220308"/>
              <a:gd name="connsiteY4" fmla="*/ 5247249 h 5247249"/>
              <a:gd name="connsiteX5" fmla="*/ 70339 w 4220308"/>
              <a:gd name="connsiteY5" fmla="*/ 5247249 h 5247249"/>
              <a:gd name="connsiteX6" fmla="*/ 4220308 w 4220308"/>
              <a:gd name="connsiteY6" fmla="*/ 5247249 h 5247249"/>
              <a:gd name="connsiteX7" fmla="*/ 3123028 w 4220308"/>
              <a:gd name="connsiteY7" fmla="*/ 5247249 h 5247249"/>
              <a:gd name="connsiteX8" fmla="*/ 3123028 w 4220308"/>
              <a:gd name="connsiteY8" fmla="*/ 4909624 h 5247249"/>
              <a:gd name="connsiteX9" fmla="*/ 0 w 4220308"/>
              <a:gd name="connsiteY9" fmla="*/ 4656406 h 5247249"/>
              <a:gd name="connsiteX10" fmla="*/ 661182 w 4220308"/>
              <a:gd name="connsiteY10" fmla="*/ 3334043 h 5247249"/>
              <a:gd name="connsiteX11" fmla="*/ 1026942 w 4220308"/>
              <a:gd name="connsiteY11" fmla="*/ 2433711 h 5247249"/>
              <a:gd name="connsiteX12" fmla="*/ 1280160 w 4220308"/>
              <a:gd name="connsiteY12" fmla="*/ 1674055 h 5247249"/>
              <a:gd name="connsiteX13" fmla="*/ 1336431 w 4220308"/>
              <a:gd name="connsiteY13" fmla="*/ 1575581 h 524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20308" h="5247249">
                <a:moveTo>
                  <a:pt x="1336431" y="1575581"/>
                </a:moveTo>
                <a:lnTo>
                  <a:pt x="2278966" y="787791"/>
                </a:lnTo>
                <a:lnTo>
                  <a:pt x="3123028" y="0"/>
                </a:lnTo>
                <a:lnTo>
                  <a:pt x="3123028" y="4867421"/>
                </a:lnTo>
                <a:lnTo>
                  <a:pt x="3123028" y="5247249"/>
                </a:lnTo>
                <a:lnTo>
                  <a:pt x="70339" y="5247249"/>
                </a:lnTo>
                <a:lnTo>
                  <a:pt x="4220308" y="5247249"/>
                </a:lnTo>
                <a:lnTo>
                  <a:pt x="3123028" y="5247249"/>
                </a:lnTo>
                <a:lnTo>
                  <a:pt x="3123028" y="4909624"/>
                </a:lnTo>
                <a:lnTo>
                  <a:pt x="0" y="4656406"/>
                </a:lnTo>
                <a:lnTo>
                  <a:pt x="661182" y="3334043"/>
                </a:lnTo>
                <a:lnTo>
                  <a:pt x="1026942" y="2433711"/>
                </a:lnTo>
                <a:lnTo>
                  <a:pt x="1280160" y="1674055"/>
                </a:lnTo>
                <a:lnTo>
                  <a:pt x="1336431" y="1575581"/>
                </a:lnTo>
                <a:close/>
              </a:path>
            </a:pathLst>
          </a:cu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3091494-7C71-4748-A887-4975FA416D29}"/>
              </a:ext>
            </a:extLst>
          </p:cNvPr>
          <p:cNvSpPr/>
          <p:nvPr/>
        </p:nvSpPr>
        <p:spPr>
          <a:xfrm>
            <a:off x="4712677" y="2883877"/>
            <a:ext cx="1280159" cy="351692"/>
          </a:xfrm>
          <a:custGeom>
            <a:avLst/>
            <a:gdLst>
              <a:gd name="connsiteX0" fmla="*/ 0 w 1069145"/>
              <a:gd name="connsiteY0" fmla="*/ 351692 h 351692"/>
              <a:gd name="connsiteX1" fmla="*/ 590843 w 1069145"/>
              <a:gd name="connsiteY1" fmla="*/ 211015 h 351692"/>
              <a:gd name="connsiteX2" fmla="*/ 1069145 w 1069145"/>
              <a:gd name="connsiteY2" fmla="*/ 0 h 351692"/>
              <a:gd name="connsiteX3" fmla="*/ 1069145 w 1069145"/>
              <a:gd name="connsiteY3" fmla="*/ 0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145" h="351692">
                <a:moveTo>
                  <a:pt x="0" y="351692"/>
                </a:moveTo>
                <a:cubicBezTo>
                  <a:pt x="206326" y="310661"/>
                  <a:pt x="412652" y="269630"/>
                  <a:pt x="590843" y="211015"/>
                </a:cubicBezTo>
                <a:cubicBezTo>
                  <a:pt x="769034" y="152400"/>
                  <a:pt x="1069145" y="0"/>
                  <a:pt x="1069145" y="0"/>
                </a:cubicBezTo>
                <a:lnTo>
                  <a:pt x="1069145" y="0"/>
                </a:lnTo>
              </a:path>
            </a:pathLst>
          </a:custGeom>
          <a:solidFill>
            <a:srgbClr val="92D05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6E73E11-A1FC-FD40-9CF8-FF9BA08DBD2C}"/>
              </a:ext>
            </a:extLst>
          </p:cNvPr>
          <p:cNvSpPr/>
          <p:nvPr/>
        </p:nvSpPr>
        <p:spPr>
          <a:xfrm>
            <a:off x="4389120" y="3235570"/>
            <a:ext cx="2391508" cy="745588"/>
          </a:xfrm>
          <a:custGeom>
            <a:avLst/>
            <a:gdLst>
              <a:gd name="connsiteX0" fmla="*/ 0 w 2236763"/>
              <a:gd name="connsiteY0" fmla="*/ 675249 h 675249"/>
              <a:gd name="connsiteX1" fmla="*/ 1111348 w 2236763"/>
              <a:gd name="connsiteY1" fmla="*/ 422030 h 675249"/>
              <a:gd name="connsiteX2" fmla="*/ 2236763 w 2236763"/>
              <a:gd name="connsiteY2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6763" h="675249">
                <a:moveTo>
                  <a:pt x="0" y="675249"/>
                </a:moveTo>
                <a:cubicBezTo>
                  <a:pt x="369277" y="604910"/>
                  <a:pt x="738554" y="534571"/>
                  <a:pt x="1111348" y="422030"/>
                </a:cubicBezTo>
                <a:cubicBezTo>
                  <a:pt x="1484142" y="309488"/>
                  <a:pt x="1860452" y="154744"/>
                  <a:pt x="2236763" y="0"/>
                </a:cubicBezTo>
              </a:path>
            </a:pathLst>
          </a:custGeom>
          <a:solidFill>
            <a:srgbClr val="FF00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2C0AA27-466E-8743-95C6-7885D6FD5A77}"/>
              </a:ext>
            </a:extLst>
          </p:cNvPr>
          <p:cNvSpPr/>
          <p:nvPr/>
        </p:nvSpPr>
        <p:spPr>
          <a:xfrm>
            <a:off x="4037428" y="4121834"/>
            <a:ext cx="2743200" cy="675249"/>
          </a:xfrm>
          <a:custGeom>
            <a:avLst/>
            <a:gdLst>
              <a:gd name="connsiteX0" fmla="*/ 0 w 2616590"/>
              <a:gd name="connsiteY0" fmla="*/ 647114 h 647114"/>
              <a:gd name="connsiteX1" fmla="*/ 1322363 w 2616590"/>
              <a:gd name="connsiteY1" fmla="*/ 393896 h 647114"/>
              <a:gd name="connsiteX2" fmla="*/ 2616590 w 2616590"/>
              <a:gd name="connsiteY2" fmla="*/ 0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590" h="647114">
                <a:moveTo>
                  <a:pt x="0" y="647114"/>
                </a:moveTo>
                <a:cubicBezTo>
                  <a:pt x="443132" y="574431"/>
                  <a:pt x="886265" y="501748"/>
                  <a:pt x="1322363" y="393896"/>
                </a:cubicBezTo>
                <a:cubicBezTo>
                  <a:pt x="1758461" y="286044"/>
                  <a:pt x="2187525" y="143022"/>
                  <a:pt x="2616590" y="0"/>
                </a:cubicBezTo>
              </a:path>
            </a:pathLst>
          </a:custGeom>
          <a:solidFill>
            <a:srgbClr val="FFFF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717BC2-E6C6-0249-BF32-4EBFA91CC834}"/>
              </a:ext>
            </a:extLst>
          </p:cNvPr>
          <p:cNvCxnSpPr>
            <a:cxnSpLocks/>
            <a:stCxn id="4" idx="0"/>
            <a:endCxn id="22" idx="2"/>
          </p:cNvCxnSpPr>
          <p:nvPr/>
        </p:nvCxnSpPr>
        <p:spPr>
          <a:xfrm>
            <a:off x="5036234" y="2363372"/>
            <a:ext cx="1744394" cy="872198"/>
          </a:xfrm>
          <a:prstGeom prst="line">
            <a:avLst/>
          </a:prstGeom>
          <a:ln w="76200">
            <a:solidFill>
              <a:srgbClr val="3256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36FB2D9-C249-284A-B0D4-BC5F7FD9135B}"/>
              </a:ext>
            </a:extLst>
          </p:cNvPr>
          <p:cNvSpPr/>
          <p:nvPr/>
        </p:nvSpPr>
        <p:spPr>
          <a:xfrm rot="5400000">
            <a:off x="4705642" y="2623527"/>
            <a:ext cx="52472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0" dirty="0"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BRAILS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7778</TotalTime>
  <Words>49</Words>
  <Application>Microsoft Macintosh PowerPoint</Application>
  <PresentationFormat>Widescreen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Baskerville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Scientific Computing Platform  for Large-scale Natural Disaster Modeling   </dc:title>
  <dc:creator>Chaofeng Wang</dc:creator>
  <cp:lastModifiedBy>Chaofeng Wang</cp:lastModifiedBy>
  <cp:revision>671</cp:revision>
  <dcterms:created xsi:type="dcterms:W3CDTF">2019-06-20T11:28:48Z</dcterms:created>
  <dcterms:modified xsi:type="dcterms:W3CDTF">2019-09-24T18:02:25Z</dcterms:modified>
</cp:coreProperties>
</file>