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71" r:id="rId6"/>
    <p:sldId id="264" r:id="rId7"/>
    <p:sldId id="267" r:id="rId8"/>
    <p:sldId id="270" r:id="rId9"/>
    <p:sldId id="269" r:id="rId10"/>
    <p:sldId id="272" r:id="rId11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4" autoAdjust="0"/>
  </p:normalViewPr>
  <p:slideViewPr>
    <p:cSldViewPr snapToGrid="0">
      <p:cViewPr varScale="1">
        <p:scale>
          <a:sx n="74" d="100"/>
          <a:sy n="74" d="100"/>
        </p:scale>
        <p:origin x="9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BAC4-C04D-4969-A8BB-188AA8489B67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B97A6-96AC-4930-A586-7B32CC3AFF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36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B97A6-96AC-4930-A586-7B32CC3AFFC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61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B97A6-96AC-4930-A586-7B32CC3AFF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72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B97A6-96AC-4930-A586-7B32CC3AFF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25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B97A6-96AC-4930-A586-7B32CC3AFFC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52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B97A6-96AC-4930-A586-7B32CC3AFFC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3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5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97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75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76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97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57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73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1"/>
          <a:stretch/>
        </p:blipFill>
        <p:spPr>
          <a:xfrm flipV="1">
            <a:off x="-1" y="884695"/>
            <a:ext cx="5205457" cy="231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779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70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05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5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516"/>
            <a:ext cx="2909455" cy="290148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70224" y="0"/>
            <a:ext cx="2909455" cy="290148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F3CBB-D79F-447F-A9FD-6682532DA180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5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5" y="0"/>
            <a:ext cx="9936766" cy="558943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094104" y="5080121"/>
            <a:ext cx="443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ジャンル：３Ｄアクション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プラットフォーム：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</a:p>
          <a:p>
            <a:pPr algn="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プレイ人数：１人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398904" y="4980846"/>
            <a:ext cx="4339671" cy="1415720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7"/>
          <a:stretch/>
        </p:blipFill>
        <p:spPr>
          <a:xfrm>
            <a:off x="0" y="-235917"/>
            <a:ext cx="9581882" cy="59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73" y="1463159"/>
            <a:ext cx="7884793" cy="4442137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7071960" y="4057832"/>
            <a:ext cx="1453488" cy="155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ミニマップ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6273" y="5512158"/>
            <a:ext cx="349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行動ログ炉グログロ具</a:t>
            </a:r>
            <a:endParaRPr kumimoji="1" lang="ja-JP" altLang="en-US" sz="2400" b="1" dirty="0"/>
          </a:p>
        </p:txBody>
      </p:sp>
      <p:sp>
        <p:nvSpPr>
          <p:cNvPr id="6" name="角丸四角形 5"/>
          <p:cNvSpPr/>
          <p:nvPr/>
        </p:nvSpPr>
        <p:spPr>
          <a:xfrm>
            <a:off x="7045290" y="3442915"/>
            <a:ext cx="1506828" cy="482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先</a:t>
            </a:r>
            <a:r>
              <a:rPr kumimoji="1" lang="ja-JP" altLang="en-US" dirty="0" smtClean="0"/>
              <a:t>ゲージ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760994" y="5163683"/>
            <a:ext cx="2755349" cy="22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今いるゲージ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7211803" y="1558345"/>
            <a:ext cx="1313645" cy="515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4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代替処理 10"/>
          <p:cNvSpPr/>
          <p:nvPr/>
        </p:nvSpPr>
        <p:spPr>
          <a:xfrm>
            <a:off x="775855" y="2507673"/>
            <a:ext cx="8312727" cy="1939636"/>
          </a:xfrm>
          <a:prstGeom prst="flowChartAlternateProcess">
            <a:avLst/>
          </a:prstGeom>
          <a:noFill/>
          <a:ln w="50800">
            <a:gradFill>
              <a:gsLst>
                <a:gs pos="76000">
                  <a:srgbClr val="5C5C5C"/>
                </a:gs>
                <a:gs pos="93000">
                  <a:srgbClr val="666666"/>
                </a:gs>
                <a:gs pos="18000">
                  <a:srgbClr val="474747"/>
                </a:gs>
                <a:gs pos="0">
                  <a:srgbClr val="00B0F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3" t="35057" r="1065"/>
          <a:stretch/>
        </p:blipFill>
        <p:spPr>
          <a:xfrm>
            <a:off x="8019363" y="3673903"/>
            <a:ext cx="1845074" cy="17809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" t="-1518" r="70133" b="31294"/>
          <a:stretch/>
        </p:blipFill>
        <p:spPr>
          <a:xfrm>
            <a:off x="-41563" y="1517111"/>
            <a:ext cx="1953491" cy="1925782"/>
          </a:xfrm>
          <a:prstGeom prst="rect">
            <a:avLst/>
          </a:prstGeom>
        </p:spPr>
      </p:pic>
      <p:sp>
        <p:nvSpPr>
          <p:cNvPr id="7" name="テキスト ボックス 30"/>
          <p:cNvSpPr txBox="1"/>
          <p:nvPr/>
        </p:nvSpPr>
        <p:spPr>
          <a:xfrm>
            <a:off x="0" y="3185103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200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縦横無尽に糸を張り巡らせる３Ｄアクション</a:t>
            </a:r>
            <a:endParaRPr kumimoji="1" lang="ja-JP" altLang="en-US" sz="32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  <p:sp>
        <p:nvSpPr>
          <p:cNvPr id="8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コンセプト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86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1"/>
          <a:stretch/>
        </p:blipFill>
        <p:spPr>
          <a:xfrm flipV="1">
            <a:off x="-1" y="884695"/>
            <a:ext cx="5205457" cy="231153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64" y="3739328"/>
            <a:ext cx="1354998" cy="1354998"/>
          </a:xfrm>
          <a:prstGeom prst="rect">
            <a:avLst/>
          </a:prstGeom>
        </p:spPr>
      </p:pic>
      <p:cxnSp>
        <p:nvCxnSpPr>
          <p:cNvPr id="62" name="直線コネクタ 61"/>
          <p:cNvCxnSpPr/>
          <p:nvPr/>
        </p:nvCxnSpPr>
        <p:spPr>
          <a:xfrm flipH="1">
            <a:off x="3914527" y="3827928"/>
            <a:ext cx="486450" cy="16481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03837" y="2521088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木と木の間に糸を貼ることで自分の縄張りを作り、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ステージ内の林を縦横無尽に飛び回り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敵と奪い奪われながら制限時間内に多くの縄張りを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る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435" y="5159519"/>
            <a:ext cx="2125479" cy="214312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07" y="3908470"/>
            <a:ext cx="2279417" cy="2279417"/>
          </a:xfrm>
          <a:prstGeom prst="rect">
            <a:avLst/>
          </a:prstGeom>
        </p:spPr>
      </p:pic>
      <p:cxnSp>
        <p:nvCxnSpPr>
          <p:cNvPr id="31" name="直線コネクタ 30"/>
          <p:cNvCxnSpPr/>
          <p:nvPr/>
        </p:nvCxnSpPr>
        <p:spPr>
          <a:xfrm flipH="1">
            <a:off x="4725453" y="5174167"/>
            <a:ext cx="2650762" cy="1138677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257">
            <a:off x="4056666" y="6122514"/>
            <a:ext cx="1054706" cy="754710"/>
          </a:xfrm>
          <a:prstGeom prst="rect">
            <a:avLst/>
          </a:prstGeom>
        </p:spPr>
      </p:pic>
      <p:cxnSp>
        <p:nvCxnSpPr>
          <p:cNvPr id="35" name="直線コネクタ 34"/>
          <p:cNvCxnSpPr/>
          <p:nvPr/>
        </p:nvCxnSpPr>
        <p:spPr>
          <a:xfrm>
            <a:off x="5454866" y="4652524"/>
            <a:ext cx="1305997" cy="146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987044" y="5203138"/>
            <a:ext cx="367803" cy="194469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66969" y="5651651"/>
            <a:ext cx="1032526" cy="756011"/>
          </a:xfrm>
          <a:prstGeom prst="rect">
            <a:avLst/>
          </a:prstGeom>
        </p:spPr>
      </p:pic>
      <p:cxnSp>
        <p:nvCxnSpPr>
          <p:cNvPr id="54" name="直線コネクタ 53"/>
          <p:cNvCxnSpPr/>
          <p:nvPr/>
        </p:nvCxnSpPr>
        <p:spPr>
          <a:xfrm flipH="1">
            <a:off x="3748842" y="4652524"/>
            <a:ext cx="1734469" cy="9812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図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64" y="4063430"/>
            <a:ext cx="2279417" cy="2279417"/>
          </a:xfrm>
          <a:prstGeom prst="rect">
            <a:avLst/>
          </a:prstGeom>
        </p:spPr>
      </p:pic>
      <p:cxnSp>
        <p:nvCxnSpPr>
          <p:cNvPr id="53" name="直線コネクタ 52"/>
          <p:cNvCxnSpPr/>
          <p:nvPr/>
        </p:nvCxnSpPr>
        <p:spPr>
          <a:xfrm flipH="1">
            <a:off x="3448048" y="5746772"/>
            <a:ext cx="237293" cy="1337709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2102569" y="5743505"/>
            <a:ext cx="1610603" cy="316621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代替処理 31"/>
          <p:cNvSpPr/>
          <p:nvPr/>
        </p:nvSpPr>
        <p:spPr>
          <a:xfrm>
            <a:off x="928254" y="2413785"/>
            <a:ext cx="8312727" cy="1356612"/>
          </a:xfrm>
          <a:prstGeom prst="flowChartAlternateProcess">
            <a:avLst/>
          </a:prstGeom>
          <a:noFill/>
          <a:ln w="50800">
            <a:gradFill>
              <a:gsLst>
                <a:gs pos="76000">
                  <a:srgbClr val="5C5C5C"/>
                </a:gs>
                <a:gs pos="93000">
                  <a:srgbClr val="666666"/>
                </a:gs>
                <a:gs pos="18000">
                  <a:srgbClr val="474747"/>
                </a:gs>
                <a:gs pos="0">
                  <a:srgbClr val="00B0F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3" t="35057" r="1065"/>
          <a:stretch/>
        </p:blipFill>
        <p:spPr>
          <a:xfrm>
            <a:off x="8211816" y="3260431"/>
            <a:ext cx="1845074" cy="1780944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" t="-1518" r="70133" b="31294"/>
          <a:stretch/>
        </p:blipFill>
        <p:spPr>
          <a:xfrm>
            <a:off x="-209238" y="1331775"/>
            <a:ext cx="1953491" cy="1925782"/>
          </a:xfrm>
          <a:prstGeom prst="rect">
            <a:avLst/>
          </a:prstGeom>
        </p:spPr>
      </p:pic>
      <p:sp>
        <p:nvSpPr>
          <p:cNvPr id="22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ゲーム概要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99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42972" y="1479104"/>
            <a:ext cx="8655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フィールド全体には木がいくつも置かれている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ーは木にカーソルを合わせることでその地点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に跳ぶ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木に着地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した時、木と木の間に糸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が貼られる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" r="-1273"/>
          <a:stretch/>
        </p:blipFill>
        <p:spPr>
          <a:xfrm>
            <a:off x="235623" y="2723432"/>
            <a:ext cx="4734886" cy="263296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195"/>
          <a:stretch/>
        </p:blipFill>
        <p:spPr>
          <a:xfrm>
            <a:off x="5177313" y="2723432"/>
            <a:ext cx="4659847" cy="2632967"/>
          </a:xfrm>
          <a:prstGeom prst="rect">
            <a:avLst/>
          </a:prstGeom>
        </p:spPr>
      </p:pic>
      <p:sp>
        <p:nvSpPr>
          <p:cNvPr id="26" name="右矢印 25"/>
          <p:cNvSpPr/>
          <p:nvPr/>
        </p:nvSpPr>
        <p:spPr>
          <a:xfrm>
            <a:off x="4770672" y="3651505"/>
            <a:ext cx="606479" cy="776819"/>
          </a:xfrm>
          <a:prstGeom prst="rightArrow">
            <a:avLst>
              <a:gd name="adj1" fmla="val 50000"/>
              <a:gd name="adj2" fmla="val 6200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30"/>
          <p:cNvSpPr txBox="1"/>
          <p:nvPr/>
        </p:nvSpPr>
        <p:spPr>
          <a:xfrm>
            <a:off x="235623" y="5385007"/>
            <a:ext cx="473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行きたい木へジャンプ</a:t>
            </a:r>
            <a:r>
              <a:rPr lang="ja-JP" altLang="en-US" sz="20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！</a:t>
            </a:r>
            <a:endParaRPr lang="en-US" altLang="ja-JP" sz="2000" b="1" dirty="0" smtClean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  <p:sp>
        <p:nvSpPr>
          <p:cNvPr id="9" name="テキスト ボックス 30"/>
          <p:cNvSpPr txBox="1"/>
          <p:nvPr/>
        </p:nvSpPr>
        <p:spPr>
          <a:xfrm>
            <a:off x="5162845" y="5385007"/>
            <a:ext cx="473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木</a:t>
            </a:r>
            <a:r>
              <a:rPr lang="ja-JP" altLang="en-US" sz="20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の</a:t>
            </a:r>
            <a:r>
              <a:rPr kumimoji="1" lang="ja-JP" altLang="en-US" sz="20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間に糸が張られる</a:t>
            </a:r>
            <a:endParaRPr kumimoji="1" lang="ja-JP" altLang="en-US" sz="20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  <p:sp>
        <p:nvSpPr>
          <p:cNvPr id="10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ゲームシステム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7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5774" y="1607517"/>
            <a:ext cx="40570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プレイヤーは木にいることで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陣地メーターが貯まる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メータ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ー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基準値を超えると自分の陣地になる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糸に繋がれた木から陣取ってない木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に跳んだ場合、糸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本の木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に繋がっていれば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早く陣地を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取れる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195"/>
          <a:stretch/>
        </p:blipFill>
        <p:spPr>
          <a:xfrm>
            <a:off x="4909089" y="1599245"/>
            <a:ext cx="4528826" cy="255893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039933" y="4608411"/>
            <a:ext cx="4606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敵の木に着地したら敵の陣地メーターが減っていく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陣地メーターを０にすることで敵から木を奪う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4210" y="4158181"/>
            <a:ext cx="4584879" cy="2564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09089" y="3881182"/>
            <a:ext cx="208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1200" b="1" dirty="0" smtClean="0">
                <a:solidFill>
                  <a:srgbClr val="FF0000"/>
                </a:solidFill>
              </a:rPr>
              <a:t>メーター付きで修正する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4210" y="6445773"/>
            <a:ext cx="208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1200" b="1" dirty="0" smtClean="0">
                <a:solidFill>
                  <a:srgbClr val="FF0000"/>
                </a:solidFill>
              </a:rPr>
              <a:t>奪う画像追加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陣地の奪い合い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40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6" y="3693747"/>
            <a:ext cx="4307768" cy="242691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16" y="3709468"/>
            <a:ext cx="4307768" cy="242691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264516" y="5846503"/>
            <a:ext cx="290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b="1" dirty="0">
                <a:solidFill>
                  <a:srgbClr val="FF0000"/>
                </a:solidFill>
              </a:rPr>
              <a:t>トラップ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に掛かった画像に修正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565144" y="4642432"/>
            <a:ext cx="934135" cy="810570"/>
          </a:xfrm>
          <a:prstGeom prst="rightArrow">
            <a:avLst>
              <a:gd name="adj1" fmla="val 50000"/>
              <a:gd name="adj2" fmla="val 67388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8613" y="1439739"/>
            <a:ext cx="4346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糸を連続で２本張ると巣を作れる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巣を作ることによって広い範囲を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陣取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ることができる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070153" y="1038216"/>
            <a:ext cx="3031767" cy="207607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70153" y="2852394"/>
            <a:ext cx="208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1200" b="1" dirty="0" smtClean="0">
                <a:solidFill>
                  <a:srgbClr val="FF0000"/>
                </a:solidFill>
              </a:rPr>
              <a:t>蜘蛛の巣の画像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30"/>
          <p:cNvSpPr txBox="1"/>
          <p:nvPr/>
        </p:nvSpPr>
        <p:spPr>
          <a:xfrm>
            <a:off x="1" y="3185866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糸</a:t>
            </a:r>
            <a:r>
              <a:rPr lang="ja-JP" altLang="en-US" sz="24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は</a:t>
            </a:r>
            <a:r>
              <a:rPr lang="ja-JP" altLang="en-US" sz="24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罠</a:t>
            </a:r>
            <a:r>
              <a:rPr lang="ja-JP" altLang="en-US" sz="24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にすることができ、敵にくっつくと数秒間動けなくできる</a:t>
            </a:r>
            <a:endParaRPr lang="en-US" altLang="ja-JP" sz="2400" b="1" dirty="0" smtClean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  <p:sp>
        <p:nvSpPr>
          <p:cNvPr id="16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糸の活用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40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85931" y="1268341"/>
            <a:ext cx="7103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敵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糸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とぶつかる時、避けて糸を奪う回避アクション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止まってる敵に体当たりで敵を叩き落とす妨害アクション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91421" y="2958604"/>
            <a:ext cx="4097452" cy="35919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22" y="2558494"/>
            <a:ext cx="483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回避により敵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糸を奪い自分の糸に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37874" y="6150448"/>
            <a:ext cx="483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体当たりで敵を地面に叩き落とす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5037874" y="2454730"/>
            <a:ext cx="4097452" cy="35919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99747" y="4658290"/>
            <a:ext cx="307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回避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アクション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の画像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674765" y="4250707"/>
            <a:ext cx="307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妨害アクションの画像</a:t>
            </a:r>
          </a:p>
        </p:txBody>
      </p:sp>
      <p:sp>
        <p:nvSpPr>
          <p:cNvPr id="11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蜘蛛のアクション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69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73" y="1759373"/>
            <a:ext cx="7884793" cy="4442137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1055992" y="1320796"/>
            <a:ext cx="1252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糸の残量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80083" y="6298120"/>
            <a:ext cx="186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ー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H="1" flipV="1">
            <a:off x="5138670" y="4868214"/>
            <a:ext cx="798647" cy="133329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008258" y="6298471"/>
            <a:ext cx="186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ミニマップ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320906" y="5666704"/>
            <a:ext cx="239414" cy="63292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760621" y="1350143"/>
            <a:ext cx="186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制限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11725" y="2441644"/>
            <a:ext cx="186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対戦ログ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1055992" y="2421416"/>
            <a:ext cx="334926" cy="21744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ゲーム画面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32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30350" y="2149814"/>
            <a:ext cx="8273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・移動だけで罠を貼りながら陣地を増やしていく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・移動や回避によって敵の陣地に潜入し、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敵の縄張りを奪っていく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640" y="3965696"/>
            <a:ext cx="1489344" cy="1489344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 flipH="1">
            <a:off x="5078603" y="4188642"/>
            <a:ext cx="486450" cy="16481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83" y="4043184"/>
            <a:ext cx="2505417" cy="2505417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 flipH="1">
            <a:off x="5727143" y="5534881"/>
            <a:ext cx="2813149" cy="69692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257">
            <a:off x="5373348" y="5864406"/>
            <a:ext cx="1159278" cy="829538"/>
          </a:xfrm>
          <a:prstGeom prst="rect">
            <a:avLst/>
          </a:prstGeom>
        </p:spPr>
      </p:pic>
      <p:cxnSp>
        <p:nvCxnSpPr>
          <p:cNvPr id="11" name="直線コネクタ 10"/>
          <p:cNvCxnSpPr/>
          <p:nvPr/>
        </p:nvCxnSpPr>
        <p:spPr>
          <a:xfrm>
            <a:off x="6618942" y="5013238"/>
            <a:ext cx="1305997" cy="146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8175535" y="5534881"/>
            <a:ext cx="367803" cy="194469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8493" y="5844581"/>
            <a:ext cx="1134899" cy="830968"/>
          </a:xfrm>
          <a:prstGeom prst="rect">
            <a:avLst/>
          </a:prstGeom>
        </p:spPr>
      </p:pic>
      <p:cxnSp>
        <p:nvCxnSpPr>
          <p:cNvPr id="14" name="直線コネクタ 13"/>
          <p:cNvCxnSpPr/>
          <p:nvPr/>
        </p:nvCxnSpPr>
        <p:spPr>
          <a:xfrm flipH="1">
            <a:off x="4912919" y="5013238"/>
            <a:ext cx="1734469" cy="9812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40" y="4198144"/>
            <a:ext cx="2505417" cy="2505417"/>
          </a:xfrm>
          <a:prstGeom prst="rect">
            <a:avLst/>
          </a:prstGeom>
        </p:spPr>
      </p:pic>
      <p:cxnSp>
        <p:nvCxnSpPr>
          <p:cNvPr id="16" name="直線コネクタ 15"/>
          <p:cNvCxnSpPr/>
          <p:nvPr/>
        </p:nvCxnSpPr>
        <p:spPr>
          <a:xfrm flipH="1">
            <a:off x="4612124" y="6107486"/>
            <a:ext cx="237293" cy="1337709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3266646" y="6104219"/>
            <a:ext cx="1610603" cy="316621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セールスポイント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3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13011</TotalTime>
  <Words>352</Words>
  <Application>Microsoft Office PowerPoint</Application>
  <PresentationFormat>A4 210 x 297 mm</PresentationFormat>
  <Paragraphs>61</Paragraphs>
  <Slides>10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M-Ishida</dc:creator>
  <cp:lastModifiedBy>M-Ishida</cp:lastModifiedBy>
  <cp:revision>122</cp:revision>
  <dcterms:created xsi:type="dcterms:W3CDTF">2017-10-20T06:18:11Z</dcterms:created>
  <dcterms:modified xsi:type="dcterms:W3CDTF">2018-01-22T15:28:51Z</dcterms:modified>
</cp:coreProperties>
</file>