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notesSlides/notesSlide1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EA"/>
    <a:srgbClr val="B0A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69" d="100"/>
          <a:sy n="69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 hariri" userId="c29c009dcbcc8673" providerId="LiveId" clId="{301F79E5-3D84-4C0D-838F-8CB4366C52C9}"/>
    <pc:docChg chg="custSel modSld sldOrd">
      <pc:chgData name="naim hariri" userId="c29c009dcbcc8673" providerId="LiveId" clId="{301F79E5-3D84-4C0D-838F-8CB4366C52C9}" dt="2024-04-19T20:39:14.511" v="517" actId="113"/>
      <pc:docMkLst>
        <pc:docMk/>
      </pc:docMkLst>
      <pc:sldChg chg="modSp mod">
        <pc:chgData name="naim hariri" userId="c29c009dcbcc8673" providerId="LiveId" clId="{301F79E5-3D84-4C0D-838F-8CB4366C52C9}" dt="2024-04-19T17:20:13.768" v="29" actId="14100"/>
        <pc:sldMkLst>
          <pc:docMk/>
          <pc:sldMk cId="2060246023" sldId="256"/>
        </pc:sldMkLst>
        <pc:graphicFrameChg chg="mod">
          <ac:chgData name="naim hariri" userId="c29c009dcbcc8673" providerId="LiveId" clId="{301F79E5-3D84-4C0D-838F-8CB4366C52C9}" dt="2024-04-19T17:20:13.768" v="29" actId="14100"/>
          <ac:graphicFrameMkLst>
            <pc:docMk/>
            <pc:sldMk cId="2060246023" sldId="256"/>
            <ac:graphicFrameMk id="4" creationId="{46FFE19F-9A7C-DCC1-7BF3-9954D9562900}"/>
          </ac:graphicFrameMkLst>
        </pc:graphicFrameChg>
      </pc:sldChg>
      <pc:sldChg chg="addSp delSp modSp mod">
        <pc:chgData name="naim hariri" userId="c29c009dcbcc8673" providerId="LiveId" clId="{301F79E5-3D84-4C0D-838F-8CB4366C52C9}" dt="2024-04-19T17:58:48.273" v="409" actId="478"/>
        <pc:sldMkLst>
          <pc:docMk/>
          <pc:sldMk cId="3324750251" sldId="257"/>
        </pc:sldMkLst>
        <pc:graphicFrameChg chg="mod">
          <ac:chgData name="naim hariri" userId="c29c009dcbcc8673" providerId="LiveId" clId="{301F79E5-3D84-4C0D-838F-8CB4366C52C9}" dt="2024-04-19T17:20:03.904" v="27" actId="14100"/>
          <ac:graphicFrameMkLst>
            <pc:docMk/>
            <pc:sldMk cId="3324750251" sldId="257"/>
            <ac:graphicFrameMk id="2" creationId="{FB53BE1C-5E69-98C5-2C02-7ADFCBF167A5}"/>
          </ac:graphicFrameMkLst>
        </pc:graphicFrameChg>
        <pc:picChg chg="add mod">
          <ac:chgData name="naim hariri" userId="c29c009dcbcc8673" providerId="LiveId" clId="{301F79E5-3D84-4C0D-838F-8CB4366C52C9}" dt="2024-04-19T17:52:09.231" v="201" actId="1076"/>
          <ac:picMkLst>
            <pc:docMk/>
            <pc:sldMk cId="3324750251" sldId="257"/>
            <ac:picMk id="4" creationId="{A9377E10-BDCE-00FE-7E10-01FA58ADC00E}"/>
          </ac:picMkLst>
        </pc:picChg>
        <pc:picChg chg="add del mod modCrop">
          <ac:chgData name="naim hariri" userId="c29c009dcbcc8673" providerId="LiveId" clId="{301F79E5-3D84-4C0D-838F-8CB4366C52C9}" dt="2024-04-19T17:58:48.273" v="409" actId="478"/>
          <ac:picMkLst>
            <pc:docMk/>
            <pc:sldMk cId="3324750251" sldId="257"/>
            <ac:picMk id="6" creationId="{A2BF2064-4F84-C391-5987-BCE9A4CDA763}"/>
          </ac:picMkLst>
        </pc:picChg>
      </pc:sldChg>
      <pc:sldChg chg="addSp delSp modSp mod">
        <pc:chgData name="naim hariri" userId="c29c009dcbcc8673" providerId="LiveId" clId="{301F79E5-3D84-4C0D-838F-8CB4366C52C9}" dt="2024-04-19T20:37:12.663" v="514"/>
        <pc:sldMkLst>
          <pc:docMk/>
          <pc:sldMk cId="2247517099" sldId="258"/>
        </pc:sldMkLst>
        <pc:spChg chg="add del">
          <ac:chgData name="naim hariri" userId="c29c009dcbcc8673" providerId="LiveId" clId="{301F79E5-3D84-4C0D-838F-8CB4366C52C9}" dt="2024-04-19T20:37:12.662" v="512"/>
          <ac:spMkLst>
            <pc:docMk/>
            <pc:sldMk cId="2247517099" sldId="258"/>
            <ac:spMk id="3" creationId="{056BC2B1-3DE9-2926-1BE3-B2D37C6C187C}"/>
          </ac:spMkLst>
        </pc:spChg>
        <pc:spChg chg="add del">
          <ac:chgData name="naim hariri" userId="c29c009dcbcc8673" providerId="LiveId" clId="{301F79E5-3D84-4C0D-838F-8CB4366C52C9}" dt="2024-04-19T20:37:12.663" v="514"/>
          <ac:spMkLst>
            <pc:docMk/>
            <pc:sldMk cId="2247517099" sldId="258"/>
            <ac:spMk id="4" creationId="{47F43649-AA08-919A-3E7C-7ADCBC18C199}"/>
          </ac:spMkLst>
        </pc:spChg>
        <pc:spChg chg="add mod">
          <ac:chgData name="naim hariri" userId="c29c009dcbcc8673" providerId="LiveId" clId="{301F79E5-3D84-4C0D-838F-8CB4366C52C9}" dt="2024-04-19T20:34:36.829" v="509" actId="20577"/>
          <ac:spMkLst>
            <pc:docMk/>
            <pc:sldMk cId="2247517099" sldId="258"/>
            <ac:spMk id="5" creationId="{9664BA13-C188-ECE2-D8E7-653782AB0017}"/>
          </ac:spMkLst>
        </pc:spChg>
        <pc:spChg chg="add mod">
          <ac:chgData name="naim hariri" userId="c29c009dcbcc8673" providerId="LiveId" clId="{301F79E5-3D84-4C0D-838F-8CB4366C52C9}" dt="2024-04-19T20:36:20.196" v="510" actId="20577"/>
          <ac:spMkLst>
            <pc:docMk/>
            <pc:sldMk cId="2247517099" sldId="258"/>
            <ac:spMk id="6" creationId="{5B791888-65B6-1E33-F515-156FD983512D}"/>
          </ac:spMkLst>
        </pc:spChg>
        <pc:graphicFrameChg chg="mod">
          <ac:chgData name="naim hariri" userId="c29c009dcbcc8673" providerId="LiveId" clId="{301F79E5-3D84-4C0D-838F-8CB4366C52C9}" dt="2024-04-19T20:31:05.381" v="429" actId="767"/>
          <ac:graphicFrameMkLst>
            <pc:docMk/>
            <pc:sldMk cId="2247517099" sldId="258"/>
            <ac:graphicFrameMk id="2" creationId="{6A95EF32-8C29-A26F-FB94-EB461C222069}"/>
          </ac:graphicFrameMkLst>
        </pc:graphicFrameChg>
      </pc:sldChg>
      <pc:sldChg chg="modSp mod">
        <pc:chgData name="naim hariri" userId="c29c009dcbcc8673" providerId="LiveId" clId="{301F79E5-3D84-4C0D-838F-8CB4366C52C9}" dt="2024-04-19T17:19:43.139" v="23" actId="14100"/>
        <pc:sldMkLst>
          <pc:docMk/>
          <pc:sldMk cId="3099827162" sldId="259"/>
        </pc:sldMkLst>
        <pc:graphicFrameChg chg="mod">
          <ac:chgData name="naim hariri" userId="c29c009dcbcc8673" providerId="LiveId" clId="{301F79E5-3D84-4C0D-838F-8CB4366C52C9}" dt="2024-04-19T17:19:43.139" v="23" actId="14100"/>
          <ac:graphicFrameMkLst>
            <pc:docMk/>
            <pc:sldMk cId="3099827162" sldId="259"/>
            <ac:graphicFrameMk id="2" creationId="{63124A9D-AA94-8464-4C0B-3BA569CFE405}"/>
          </ac:graphicFrameMkLst>
        </pc:graphicFrameChg>
      </pc:sldChg>
      <pc:sldChg chg="modSp mod">
        <pc:chgData name="naim hariri" userId="c29c009dcbcc8673" providerId="LiveId" clId="{301F79E5-3D84-4C0D-838F-8CB4366C52C9}" dt="2024-04-19T17:19:10.156" v="21" actId="14100"/>
        <pc:sldMkLst>
          <pc:docMk/>
          <pc:sldMk cId="2682966274" sldId="260"/>
        </pc:sldMkLst>
        <pc:graphicFrameChg chg="mod">
          <ac:chgData name="naim hariri" userId="c29c009dcbcc8673" providerId="LiveId" clId="{301F79E5-3D84-4C0D-838F-8CB4366C52C9}" dt="2024-04-19T17:19:10.156" v="21" actId="14100"/>
          <ac:graphicFrameMkLst>
            <pc:docMk/>
            <pc:sldMk cId="2682966274" sldId="260"/>
            <ac:graphicFrameMk id="2" creationId="{31504251-76C7-343E-8384-3026A8305282}"/>
          </ac:graphicFrameMkLst>
        </pc:graphicFrameChg>
      </pc:sldChg>
      <pc:sldChg chg="addSp modSp mod">
        <pc:chgData name="naim hariri" userId="c29c009dcbcc8673" providerId="LiveId" clId="{301F79E5-3D84-4C0D-838F-8CB4366C52C9}" dt="2024-04-19T17:44:16.112" v="41" actId="14100"/>
        <pc:sldMkLst>
          <pc:docMk/>
          <pc:sldMk cId="3151945109" sldId="261"/>
        </pc:sldMkLst>
        <pc:graphicFrameChg chg="mod">
          <ac:chgData name="naim hariri" userId="c29c009dcbcc8673" providerId="LiveId" clId="{301F79E5-3D84-4C0D-838F-8CB4366C52C9}" dt="2024-04-19T17:34:30.295" v="32" actId="14100"/>
          <ac:graphicFrameMkLst>
            <pc:docMk/>
            <pc:sldMk cId="3151945109" sldId="261"/>
            <ac:graphicFrameMk id="2" creationId="{0FDA5378-EC2F-04D7-7AC6-F9134FAEE20E}"/>
          </ac:graphicFrameMkLst>
        </pc:graphicFrameChg>
        <pc:graphicFrameChg chg="add mod">
          <ac:chgData name="naim hariri" userId="c29c009dcbcc8673" providerId="LiveId" clId="{301F79E5-3D84-4C0D-838F-8CB4366C52C9}" dt="2024-04-19T17:44:16.112" v="41" actId="14100"/>
          <ac:graphicFrameMkLst>
            <pc:docMk/>
            <pc:sldMk cId="3151945109" sldId="261"/>
            <ac:graphicFrameMk id="3" creationId="{25B21471-A3E7-FD6F-4B68-05A96CB0EB4B}"/>
          </ac:graphicFrameMkLst>
        </pc:graphicFrameChg>
      </pc:sldChg>
      <pc:sldChg chg="modSp mod">
        <pc:chgData name="naim hariri" userId="c29c009dcbcc8673" providerId="LiveId" clId="{301F79E5-3D84-4C0D-838F-8CB4366C52C9}" dt="2024-04-19T17:18:46.638" v="19" actId="14100"/>
        <pc:sldMkLst>
          <pc:docMk/>
          <pc:sldMk cId="1980559087" sldId="262"/>
        </pc:sldMkLst>
        <pc:graphicFrameChg chg="mod">
          <ac:chgData name="naim hariri" userId="c29c009dcbcc8673" providerId="LiveId" clId="{301F79E5-3D84-4C0D-838F-8CB4366C52C9}" dt="2024-04-19T17:18:46.638" v="19" actId="14100"/>
          <ac:graphicFrameMkLst>
            <pc:docMk/>
            <pc:sldMk cId="1980559087" sldId="262"/>
            <ac:graphicFrameMk id="2" creationId="{545CFD32-08CE-981A-EA0D-E3C022D0F261}"/>
          </ac:graphicFrameMkLst>
        </pc:graphicFrameChg>
      </pc:sldChg>
      <pc:sldChg chg="addSp modSp mod">
        <pc:chgData name="naim hariri" userId="c29c009dcbcc8673" providerId="LiveId" clId="{301F79E5-3D84-4C0D-838F-8CB4366C52C9}" dt="2024-04-19T17:50:31.908" v="188" actId="1076"/>
        <pc:sldMkLst>
          <pc:docMk/>
          <pc:sldMk cId="1913406743" sldId="263"/>
        </pc:sldMkLst>
        <pc:graphicFrameChg chg="mod">
          <ac:chgData name="naim hariri" userId="c29c009dcbcc8673" providerId="LiveId" clId="{301F79E5-3D84-4C0D-838F-8CB4366C52C9}" dt="2024-04-19T17:18:34.009" v="17" actId="14100"/>
          <ac:graphicFrameMkLst>
            <pc:docMk/>
            <pc:sldMk cId="1913406743" sldId="263"/>
            <ac:graphicFrameMk id="2" creationId="{58152873-1C13-CF0C-DD09-53C020348E31}"/>
          </ac:graphicFrameMkLst>
        </pc:graphicFrameChg>
        <pc:picChg chg="add mod">
          <ac:chgData name="naim hariri" userId="c29c009dcbcc8673" providerId="LiveId" clId="{301F79E5-3D84-4C0D-838F-8CB4366C52C9}" dt="2024-04-19T17:50:31.908" v="188" actId="1076"/>
          <ac:picMkLst>
            <pc:docMk/>
            <pc:sldMk cId="1913406743" sldId="263"/>
            <ac:picMk id="4" creationId="{4187FA43-CD3A-3735-5115-CB80676E03B7}"/>
          </ac:picMkLst>
        </pc:picChg>
      </pc:sldChg>
      <pc:sldChg chg="addSp modSp mod ord">
        <pc:chgData name="naim hariri" userId="c29c009dcbcc8673" providerId="LiveId" clId="{301F79E5-3D84-4C0D-838F-8CB4366C52C9}" dt="2024-04-19T17:42:45.445" v="38" actId="14100"/>
        <pc:sldMkLst>
          <pc:docMk/>
          <pc:sldMk cId="2646105459" sldId="264"/>
        </pc:sldMkLst>
        <pc:graphicFrameChg chg="add mod">
          <ac:chgData name="naim hariri" userId="c29c009dcbcc8673" providerId="LiveId" clId="{301F79E5-3D84-4C0D-838F-8CB4366C52C9}" dt="2024-04-19T17:39:29.312" v="35" actId="14100"/>
          <ac:graphicFrameMkLst>
            <pc:docMk/>
            <pc:sldMk cId="2646105459" sldId="264"/>
            <ac:graphicFrameMk id="3" creationId="{60426CDF-A547-8E09-88B8-5ACDBA27C4EB}"/>
          </ac:graphicFrameMkLst>
        </pc:graphicFrameChg>
        <pc:picChg chg="add mod">
          <ac:chgData name="naim hariri" userId="c29c009dcbcc8673" providerId="LiveId" clId="{301F79E5-3D84-4C0D-838F-8CB4366C52C9}" dt="2024-04-19T17:42:45.445" v="38" actId="14100"/>
          <ac:picMkLst>
            <pc:docMk/>
            <pc:sldMk cId="2646105459" sldId="264"/>
            <ac:picMk id="5" creationId="{B5E0BB8F-A5FF-4534-9485-308A90708216}"/>
          </ac:picMkLst>
        </pc:picChg>
      </pc:sldChg>
      <pc:sldChg chg="addSp modSp mod">
        <pc:chgData name="naim hariri" userId="c29c009dcbcc8673" providerId="LiveId" clId="{301F79E5-3D84-4C0D-838F-8CB4366C52C9}" dt="2024-04-19T17:51:24.827" v="196" actId="1076"/>
        <pc:sldMkLst>
          <pc:docMk/>
          <pc:sldMk cId="1789606937" sldId="265"/>
        </pc:sldMkLst>
        <pc:graphicFrameChg chg="mod">
          <ac:chgData name="naim hariri" userId="c29c009dcbcc8673" providerId="LiveId" clId="{301F79E5-3D84-4C0D-838F-8CB4366C52C9}" dt="2024-04-19T17:17:58.832" v="15" actId="14100"/>
          <ac:graphicFrameMkLst>
            <pc:docMk/>
            <pc:sldMk cId="1789606937" sldId="265"/>
            <ac:graphicFrameMk id="2" creationId="{76406EFA-C874-4666-5425-CAC32864105D}"/>
          </ac:graphicFrameMkLst>
        </pc:graphicFrameChg>
        <pc:picChg chg="add mod">
          <ac:chgData name="naim hariri" userId="c29c009dcbcc8673" providerId="LiveId" clId="{301F79E5-3D84-4C0D-838F-8CB4366C52C9}" dt="2024-04-19T17:51:24.827" v="196" actId="1076"/>
          <ac:picMkLst>
            <pc:docMk/>
            <pc:sldMk cId="1789606937" sldId="265"/>
            <ac:picMk id="4" creationId="{E6E0E529-CB85-4B58-965E-75677989BCE3}"/>
          </ac:picMkLst>
        </pc:picChg>
      </pc:sldChg>
      <pc:sldChg chg="addSp modSp mod ord">
        <pc:chgData name="naim hariri" userId="c29c009dcbcc8673" providerId="LiveId" clId="{301F79E5-3D84-4C0D-838F-8CB4366C52C9}" dt="2024-04-19T18:00:00.684" v="414" actId="1076"/>
        <pc:sldMkLst>
          <pc:docMk/>
          <pc:sldMk cId="404833148" sldId="266"/>
        </pc:sldMkLst>
        <pc:graphicFrameChg chg="mod">
          <ac:chgData name="naim hariri" userId="c29c009dcbcc8673" providerId="LiveId" clId="{301F79E5-3D84-4C0D-838F-8CB4366C52C9}" dt="2024-04-19T17:17:19.234" v="12" actId="14100"/>
          <ac:graphicFrameMkLst>
            <pc:docMk/>
            <pc:sldMk cId="404833148" sldId="266"/>
            <ac:graphicFrameMk id="2" creationId="{D7EBFFC0-8F42-3FE5-027C-3C423605430A}"/>
          </ac:graphicFrameMkLst>
        </pc:graphicFrameChg>
        <pc:picChg chg="add mod">
          <ac:chgData name="naim hariri" userId="c29c009dcbcc8673" providerId="LiveId" clId="{301F79E5-3D84-4C0D-838F-8CB4366C52C9}" dt="2024-04-19T18:00:00.684" v="414" actId="1076"/>
          <ac:picMkLst>
            <pc:docMk/>
            <pc:sldMk cId="404833148" sldId="266"/>
            <ac:picMk id="4" creationId="{8E3D20FE-43D4-597C-4510-DACFDDEF2385}"/>
          </ac:picMkLst>
        </pc:picChg>
      </pc:sldChg>
      <pc:sldChg chg="addSp delSp modSp mod setBg">
        <pc:chgData name="naim hariri" userId="c29c009dcbcc8673" providerId="LiveId" clId="{301F79E5-3D84-4C0D-838F-8CB4366C52C9}" dt="2024-04-19T20:39:14.511" v="517" actId="113"/>
        <pc:sldMkLst>
          <pc:docMk/>
          <pc:sldMk cId="350652868" sldId="267"/>
        </pc:sldMkLst>
        <pc:spChg chg="mod">
          <ac:chgData name="naim hariri" userId="c29c009dcbcc8673" providerId="LiveId" clId="{301F79E5-3D84-4C0D-838F-8CB4366C52C9}" dt="2024-04-19T20:39:14.511" v="517" actId="113"/>
          <ac:spMkLst>
            <pc:docMk/>
            <pc:sldMk cId="350652868" sldId="267"/>
            <ac:spMk id="3" creationId="{8270C08C-1003-52C4-76E9-64AD7958EE95}"/>
          </ac:spMkLst>
        </pc:spChg>
        <pc:picChg chg="add del mod">
          <ac:chgData name="naim hariri" userId="c29c009dcbcc8673" providerId="LiveId" clId="{301F79E5-3D84-4C0D-838F-8CB4366C52C9}" dt="2024-04-19T18:05:30.145" v="421" actId="478"/>
          <ac:picMkLst>
            <pc:docMk/>
            <pc:sldMk cId="350652868" sldId="267"/>
            <ac:picMk id="4" creationId="{0D80D10F-1BA9-1C59-3FC9-6C9B13C9C559}"/>
          </ac:picMkLst>
        </pc:picChg>
        <pc:picChg chg="add mod">
          <ac:chgData name="naim hariri" userId="c29c009dcbcc8673" providerId="LiveId" clId="{301F79E5-3D84-4C0D-838F-8CB4366C52C9}" dt="2024-04-19T18:05:56.333" v="427" actId="14100"/>
          <ac:picMkLst>
            <pc:docMk/>
            <pc:sldMk cId="350652868" sldId="267"/>
            <ac:picMk id="6" creationId="{B299FBC1-D6F5-7A24-76BF-40DDE4FAA3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05197-FCFE-4589-ADA2-379CDF3CB56B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40D-E4E8-4F6C-8C23-AF85677947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40D-E4E8-4F6C-8C23-AF856779470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0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B21FF-0E78-649D-DCCB-CA13A618B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4DA94-5D46-8A20-4C9A-66BF8276F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FDA31-90B5-C8CB-96A2-55BEAAB3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03C14-9A38-67C7-B1E7-B355179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CDA047-F359-8139-B12C-4FA40DA5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5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2775-E41D-D94C-B84D-01406F21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F78CD4-2069-ABE8-89A1-70473BBB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D61E0-6E24-D6CB-22D9-78DB7277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D5DEC-6F95-7CAF-63C1-2A29D9B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229D-DBD0-260C-AFEC-CBEA6973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7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078356-2B4A-8B28-8BA9-6458E9326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EA470-EEAF-1FA4-A6A5-775658C1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018CE-D4CD-6404-0EDD-575C024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54A2D-D375-3209-3C8F-CF1035E0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5BD0A-CF8D-598A-2693-F9DC15AB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82EE-A428-61B9-0169-075E10CB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C6F61-66AD-7CD8-D27A-47C6E375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133BA-D806-3DB5-DB80-3CF14057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54025-B351-782E-4428-A4594D86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EC71D-AB1D-92A8-31F4-C0DC694E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93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1D89-3DE1-B5C0-1284-D1985930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00FD4-8922-A87A-5AA1-CADA43D5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37A34-6520-798A-9C40-E758A706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DC8D1-CA12-64F3-CC8E-4FA6BEF8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5C4D8-CAE8-CD43-EB75-8C8EEE3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9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A4B3-0673-175E-9DB5-8A01AFA6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2FE1-A8BB-A80F-F54F-0BAF2173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2EAC1-A29B-BFFA-29E2-E3C096F1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12D2F4-EA9B-C4BC-5490-9DCE8995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88FB3C-1F72-75FA-621D-D4DF38FA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9F698-D02D-9FB7-7674-4555DBB2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AF47-2BBA-1086-BE42-B63AA879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67BAB-6B35-1616-6DB1-D69FE2EA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3D8AA7-2486-2B96-F6CF-EA4224DC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5E82D2-958D-0E6F-A905-1C45428B8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1A6CFA-D34B-82AF-1432-0819F6DFD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2DD9D9-E1C5-9576-01AD-D56985C0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6D2307-0E37-133E-B45C-308024D6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A6467-8E5E-F059-A45F-9FEF2376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1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F4CA6-86F1-B6AF-4C9C-F87C7D60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2826C-B6CC-3187-3BE2-89E934B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9E29D-4D3C-FA93-1C0E-7A9870E0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A81F4B-BD61-5861-42DF-5B3B30A3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1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0577E8-2C9D-0EAF-8BCE-E06D15AF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23D553-C185-B27B-F774-21DE716B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6184AD-D8B9-F9D4-4D89-802A2C87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2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FFF3C-A89E-E08C-C13D-3332F62D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2328D-FD3A-056A-50DE-816134E3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7924D9-F0E0-0155-E438-8FC3445E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8C57D-D541-023F-4480-FB6CEBA2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8583E1-3EF5-9601-A668-1677A44D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5F579-9276-5B9D-DE9E-722D3F41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CEB2E-34A6-0460-87E1-85C93DFB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695819-80E9-A031-FDC7-7AFD38547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797F67-82CB-0F53-BBEF-824246AB1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6F518D-F6CE-B7F6-7A88-BCF85A67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82C9C7-F000-9081-876C-23A0F4A1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0A9D6-D6C8-3A8C-0456-A32C9094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F7221-B872-87A1-ADA6-6A534D29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903C6-8FDD-9875-EA1C-650B2118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53B60-20B3-BA9A-EB07-9C8AA030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E83B-4CAE-4AE3-A504-9D43852CF89D}" type="datetimeFigureOut">
              <a:rPr lang="es-ES" smtClean="0"/>
              <a:t>19/04/2024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890F1-A9F8-51BC-9750-5317CD873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E89F9-9117-FA60-D0EF-5AC377A1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47DE-023C-4E0D-87D5-13B119D424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4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7.xml"/><Relationship Id="rId4" Type="http://schemas.microsoft.com/office/2011/relationships/webextension" Target="../webextensions/webextension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11/relationships/webextension" Target="../webextensions/webextension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2736-5B4F-308C-6FFF-59544FB4C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EDA_PROYECTO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DC2BCC-56CA-8685-4BFE-2788B65ED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46FFE19F-9A7C-DCC1-7BF3-9954D95629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7646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46FFE19F-9A7C-DCC1-7BF3-9954D95629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24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76406EFA-C874-4666-5425-CAC3286410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4540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76406EFA-C874-4666-5425-CAC3286410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6E0E529-CB85-4B58-965E-75677989B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9" y="886692"/>
            <a:ext cx="1694872" cy="25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D7EBFFC0-8F42-3FE5-027C-3C4236054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825894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D7EBFFC0-8F42-3FE5-027C-3C42360543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E3D20FE-43D4-597C-4510-DACFDDEF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72" y="1551708"/>
            <a:ext cx="1722582" cy="12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0AD9E"/>
            </a:gs>
            <a:gs pos="46000">
              <a:srgbClr val="F5C3EA">
                <a:alpha val="16000"/>
                <a:lumMod val="32000"/>
                <a:lumOff val="68000"/>
              </a:srgb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70C08C-1003-52C4-76E9-64AD7958EE95}"/>
              </a:ext>
            </a:extLst>
          </p:cNvPr>
          <p:cNvSpPr txBox="1"/>
          <p:nvPr/>
        </p:nvSpPr>
        <p:spPr>
          <a:xfrm>
            <a:off x="138546" y="203201"/>
            <a:ext cx="1144385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s-ES" sz="1200" b="1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dirty="0">
                <a:solidFill>
                  <a:schemeClr val="accent4">
                    <a:lumMod val="50000"/>
                  </a:schemeClr>
                </a:solidFill>
              </a:rPr>
              <a:t>CONCLUSIONES</a:t>
            </a:r>
            <a:r>
              <a:rPr lang="es-ES" sz="1200" b="1" dirty="0">
                <a:solidFill>
                  <a:srgbClr val="000000"/>
                </a:solidFill>
              </a:rPr>
              <a:t> .</a:t>
            </a:r>
          </a:p>
          <a:p>
            <a:pPr algn="l" rtl="0"/>
            <a:endParaRPr lang="es-ES" sz="1200" b="1" i="0" dirty="0">
              <a:solidFill>
                <a:srgbClr val="000000"/>
              </a:solidFill>
              <a:effectLst/>
            </a:endParaRPr>
          </a:p>
          <a:p>
            <a:pPr algn="l" rtl="0"/>
            <a:endParaRPr lang="es-ES" sz="1200" b="1" i="0" dirty="0">
              <a:solidFill>
                <a:srgbClr val="000000"/>
              </a:solidFill>
              <a:effectLst/>
            </a:endParaRPr>
          </a:p>
          <a:p>
            <a:pPr algn="l" rtl="0"/>
            <a:endParaRPr lang="es-ES" sz="1200" b="1" dirty="0">
              <a:solidFill>
                <a:srgbClr val="000000"/>
              </a:solidFill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1-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La edad promedio de las muestras es de 49.84 años.</a:t>
            </a:r>
          </a:p>
          <a:p>
            <a:pPr algn="l" rtl="0"/>
            <a:endParaRPr lang="es-ES" sz="1200" dirty="0"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2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El análisis del estado civil revela que el 48.0% de las muestras están casadas, seguido por el 25.3% Categorizado como soltero, las personas que mas fuman son las solteras y casadas.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3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En cuanto al nivel educativo alcanzado, la distribución es la siguiente: el 34.7% de las muestras carecen de Una calificación formal, el 18.2% poseen una calificación de GCSE/O </a:t>
            </a:r>
            <a:r>
              <a:rPr lang="es-ES" sz="1200" i="0" dirty="0" err="1">
                <a:solidFill>
                  <a:srgbClr val="000000"/>
                </a:solidFill>
                <a:effectLst/>
              </a:rPr>
              <a:t>Level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 y el 15.5% han obtenido un título Universitario, los que mas fuman son personas sin cualificación seguido de GCSE (educación secundaria Obligatoria)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4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En términos de nacionalidad, la mayoría de las muestras (49.3%) se identifican como inglesas, siendo el segundo grupo más grande el británico, que representa el 31.8% de la muestra.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5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La composición étnica es predominantemente blanca, con más del 90% de las muestras, mientras que otros grupos étnicos colectivamente constituyen menos del 10%.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6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El análisis de ingresos brutos indica que el tramo de ingresos de 5200-10400 es el más grande, abarcando el 23.4% de las muestras. Le siguen de cerca los tramos de 10400-15600 y 2600-5200, que constituyen el 15.8% y el 15.2%.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7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Regionalmente, aproximadamente el 50% de los datos provienen de las </a:t>
            </a:r>
            <a:r>
              <a:rPr lang="es-ES" sz="1200" i="0" dirty="0" err="1">
                <a:solidFill>
                  <a:srgbClr val="000000"/>
                </a:solidFill>
                <a:effectLst/>
              </a:rPr>
              <a:t>Midlands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 y el Este de </a:t>
            </a:r>
            <a:r>
              <a:rPr lang="es-ES" sz="1200" i="0" dirty="0" err="1">
                <a:solidFill>
                  <a:srgbClr val="000000"/>
                </a:solidFill>
                <a:effectLst/>
              </a:rPr>
              <a:t>Anglia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 (26.2%), y la región del Norte contribuye con el 25.2% al conjunto de datos, los que mas fuman en el </a:t>
            </a:r>
            <a:r>
              <a:rPr lang="es-ES" sz="1200" i="0" dirty="0" err="1">
                <a:solidFill>
                  <a:srgbClr val="000000"/>
                </a:solidFill>
                <a:effectLst/>
              </a:rPr>
              <a:t>dataset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 son las regiones de </a:t>
            </a:r>
            <a:r>
              <a:rPr lang="es-ES" sz="1200" i="0" dirty="0" err="1">
                <a:solidFill>
                  <a:srgbClr val="000000"/>
                </a:solidFill>
                <a:effectLst/>
              </a:rPr>
              <a:t>Midlands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 y </a:t>
            </a:r>
            <a:r>
              <a:rPr lang="es-ES" sz="1200" i="0" dirty="0" err="1">
                <a:solidFill>
                  <a:srgbClr val="000000"/>
                </a:solidFill>
                <a:effectLst/>
              </a:rPr>
              <a:t>region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 del norte, como es evidente.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8. El análisis estadístico revela asociaciones significativas entre el estado de fumador y varios factores demográficos, incluyendo la edad, nivel educativo, nacionalidad, ingresos brutos y región. Sin embargo, no se encuentra ninguna asociación significativa entre el estado de fumador y el género o la etnia (blanca vs. otros). (Test realizados con Chi cuadrado en el EDA con </a:t>
            </a:r>
            <a:r>
              <a:rPr lang="es-ES" sz="1200" b="1" i="0" dirty="0" err="1">
                <a:solidFill>
                  <a:srgbClr val="000000"/>
                </a:solidFill>
                <a:effectLst/>
              </a:rPr>
              <a:t>codigo</a:t>
            </a:r>
            <a:r>
              <a:rPr lang="es-ES" sz="1200" b="1" i="0" dirty="0">
                <a:solidFill>
                  <a:srgbClr val="000000"/>
                </a:solidFill>
                <a:effectLst/>
              </a:rPr>
              <a:t>.)</a:t>
            </a:r>
            <a:endParaRPr lang="es-ES" sz="1200" b="1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9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Los paquetes emergen como el tipo predominante de cigarrillos fumados entre los fumadores encuestados, constituyendo una mayoría sustancial con el 70.5% del total de la muestra.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10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En promedio, los fumadores consumen 16.41 cigarrillos por día los fines de semana y 13.75 cigarrillos los días laborables.</a:t>
            </a:r>
            <a:endParaRPr lang="es-ES" sz="1200" dirty="0">
              <a:effectLst/>
            </a:endParaRPr>
          </a:p>
          <a:p>
            <a:pPr algn="l" rtl="0"/>
            <a:endParaRPr lang="es-ES" sz="120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s-ES" sz="1200" b="1" i="0" dirty="0">
                <a:solidFill>
                  <a:srgbClr val="000000"/>
                </a:solidFill>
                <a:effectLst/>
              </a:rPr>
              <a:t>11</a:t>
            </a:r>
            <a:r>
              <a:rPr lang="es-ES" sz="1200" i="0" dirty="0">
                <a:solidFill>
                  <a:srgbClr val="000000"/>
                </a:solidFill>
                <a:effectLst/>
              </a:rPr>
              <a:t>. A partir de la prueba t, se revela una diferencia significativa en el número de cigarrillos fumados por día entre los fines de semana y los días laborables dentro de la población estudiada, subrayando una notable variación en el comportamiento de fumar a través de estas categorías temporales.</a:t>
            </a:r>
            <a:endParaRPr lang="es-ES" sz="1200" dirty="0"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99FBC1-D6F5-7A24-76BF-40DDE4FA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745" y="203201"/>
            <a:ext cx="1080655" cy="9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FB53BE1C-5E69-98C5-2C02-7ADFCBF167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7344762"/>
                  </p:ext>
                </p:extLst>
              </p:nvPr>
            </p:nvGraphicFramePr>
            <p:xfrm>
              <a:off x="-64008" y="0"/>
              <a:ext cx="1225600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FB53BE1C-5E69-98C5-2C02-7ADFCBF167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008" y="0"/>
                <a:ext cx="12256008" cy="685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9377E10-BDCE-00FE-7E10-01FA58ADC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36" y="1126836"/>
            <a:ext cx="2686628" cy="17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6A95EF32-8C29-A26F-FB94-EB461C222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636856"/>
                  </p:ext>
                </p:extLst>
              </p:nvPr>
            </p:nvGraphicFramePr>
            <p:xfrm>
              <a:off x="0" y="-64008"/>
              <a:ext cx="12192000" cy="69220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6A95EF32-8C29-A26F-FB94-EB461C2220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64008"/>
                <a:ext cx="12192000" cy="692200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9664BA13-C188-ECE2-D8E7-653782AB0017}"/>
              </a:ext>
            </a:extLst>
          </p:cNvPr>
          <p:cNvSpPr txBox="1"/>
          <p:nvPr/>
        </p:nvSpPr>
        <p:spPr>
          <a:xfrm>
            <a:off x="157018" y="4396509"/>
            <a:ext cx="431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D0D0D"/>
                </a:solidFill>
                <a:highlight>
                  <a:srgbClr val="FFFFFF"/>
                </a:highlight>
                <a:latin typeface="Calibri "/>
              </a:rPr>
              <a:t>The proportion of</a:t>
            </a:r>
            <a:r>
              <a:rPr lang="es-E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 "/>
              </a:rPr>
              <a:t> females smokers = 234 / 965 ≈ 0.2423</a:t>
            </a:r>
            <a:endParaRPr lang="es-ES" sz="1400" b="1" dirty="0">
              <a:latin typeface="Calibri 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791888-65B6-1E33-F515-156FD983512D}"/>
              </a:ext>
            </a:extLst>
          </p:cNvPr>
          <p:cNvSpPr txBox="1"/>
          <p:nvPr/>
        </p:nvSpPr>
        <p:spPr>
          <a:xfrm>
            <a:off x="157018" y="5008434"/>
            <a:ext cx="423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proportion of male smokers = 187 / 726 ≈ 0.2575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2475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63124A9D-AA94-8464-4C0B-3BA569CFE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47225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63124A9D-AA94-8464-4C0B-3BA569CFE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82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31504251-76C7-343E-8384-3026A83052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029138"/>
                  </p:ext>
                </p:extLst>
              </p:nvPr>
            </p:nvGraphicFramePr>
            <p:xfrm>
              <a:off x="0" y="-73152"/>
              <a:ext cx="12192000" cy="693115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31504251-76C7-343E-8384-3026A83052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73152"/>
                <a:ext cx="12192000" cy="69311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9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0FDA5378-EC2F-04D7-7AC6-F9134FAEE2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42326"/>
                  </p:ext>
                </p:extLst>
              </p:nvPr>
            </p:nvGraphicFramePr>
            <p:xfrm>
              <a:off x="0" y="0"/>
              <a:ext cx="12192000" cy="694944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0FDA5378-EC2F-04D7-7AC6-F9134FAEE2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9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25B21471-A3E7-FD6F-4B68-05A96CB0EB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899736"/>
                  </p:ext>
                </p:extLst>
              </p:nvPr>
            </p:nvGraphicFramePr>
            <p:xfrm>
              <a:off x="0" y="0"/>
              <a:ext cx="12192000" cy="69037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25B21471-A3E7-FD6F-4B68-05A96CB0EB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9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9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545CFD32-08CE-981A-EA0D-E3C022D0F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017259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545CFD32-08CE-981A-EA0D-E3C022D0F2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55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58152873-1C13-CF0C-DD09-53C020348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55113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58152873-1C13-CF0C-DD09-53C020348E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187FA43-CD3A-3735-5115-CB80676E0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7" y="933221"/>
            <a:ext cx="2096654" cy="28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32B09A23-00D9-5494-51D0-4F7A463FC01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32B09A23-00D9-5494-51D0-4F7A463FC0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60426CDF-A547-8E09-88B8-5ACDBA27C4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5423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60426CDF-A547-8E09-88B8-5ACDBA27C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B5E0BB8F-A5FF-4534-9485-308A90708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12" y="1259735"/>
            <a:ext cx="7183812" cy="51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5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4182E71-FFD4-4802-85CA-8585CB1B4883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4VQwW7CMAz9lcnnamo12AQ3hnZiBQQSF4QmtzEoU0iixEXbqv77nJQ7l8Tv+dnPdg9KR2/wd41XgjnUGFpULjxVUIAduffNZlUvdquv9aL+ENp51s5GmPfAGC7EBx07NKmDkMdTAWjMFi8JndFEKsBTiM6i0X80iiXFoaOhAPrxxgVMLfeMTKntTeSCxbt6fhFHbFnfaE8tj+yOvAt8xxM1aeisymlTlq/VFGezt1Jq4pjNYz7WJ9M82NJZRm1lAOGGQQZ0zbcU5j5XknVT4DqOHlvaohV87MEHJzuypqyTndAqUvc4pP9TMwU0KTyg6dJh83Egm4i5bgw9KEgnS/phOKXnH8xkV5a9AQAA&quot;"/>
    <we:property name="creatorSessionId" value="&quot;ccc3ce60-28f7-4bf9-a48f-519ecb7b7855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4VQwW7CMAz9lcnnamo12AQ3hnZiBQQSF4QmtzEoU0iixEXbqv77nJQ7l8Tv+dnPdg9KR2/wd41XgjnUGFpULjxVUIAduffNZlUvdquv9aL+ENp51s5GmPfAGC7EBx07NKmDkMdTAWjMFi8JndFEKsBTiM6i0X80iiXFoaOhAPrxxgVMLfeMTKntTeSCxbt6fhFHbFnfaE8tj+yOvAt8xxM1aeisymlTlq/VFGezt1Jq4pjNYz7WJ9M82NJZRm1lAOGGQQZ0zbcU5j5XknVT4DqOHlvaohV87MEHJzuypqyTndAqUvc4pP9TMwU0KTyg6dJh83Egm4i5bgw9KEgnS/phOKXnH8xkV5a9AQAA&quot;"/>
    <we:property name="isFiltersActionButtonVisible" value="true"/>
    <we:property name="isVisualContainerHeaderHidden" value="false"/>
    <we:property name="pageDisplayName" value="&quot;PORTADA&quot;"/>
    <we:property name="pageName" value="&quot;ReportSection4d4befd05b00615a9970&quot;"/>
    <we:property name="reportEmbeddedTime" value="&quot;2024-04-18T18:59:21.349Z&quot;"/>
    <we:property name="reportName" value="&quot;EDA_PROYECTO&quot;"/>
    <we:property name="reportState" value="&quot;CONNECTED&quot;"/>
    <we:property name="reportUrl" value="&quot;/groups/me/reports/e1dd3c9f-eb8b-4fd5-9415-94528c45eafa/ReportSection4d4befd05b00615a9970?bookmarkGuid=0dc637a3-1668-4f10-8610-3b741723b394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0AAFD01D-5B72-478E-8927-935E73F9967A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abe7d09ce07e6ca6c884?bookmarkGuid=351ab266-84a7-413b-8bc6-2986c29fc046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abe7d09ce07e6ca6c884&quot;"/>
    <we:property name="pageDisplayName" value="&quot;REGION BY SMOKERS&quot;"/>
    <we:property name="datasetId" value="&quot;8d266ffc-6eb7-4324-bb53-5eca314f4ee4&quot;"/>
    <we:property name="backgroundColor" value="&quot;#FFFFFF&quot;"/>
    <we:property name="bookmark" value="&quot;H4sIAAAAAAAAA+VWy27bMBD8lYKXXIyCMi1Lzs1x3UuaB5IilyIoluRaZSqLAkmldg3/e5eUkzaBkaBAgPRxE2fJ3Z0ZLcEN08a3NaxPYYnskJ2AU6Cte5OxAWt67Ojs7PhkenH8+XR6MifYtsHYxrPDDQvgKgxXxndQxwwEfroeMKjrc6jiagG1xwFr0XnbQG2+Y7+ZQsF1uB0wXLW1dRBTXgYIGNPe0nZaU+3sraCKoIK5xUtUoUcvsLUu7NYgsdB8opAXOFYwVmU5ojO+j6Y2n98fi6bGZrYJYBpqIGLDIudyJAuhUZSZ4MMykxFfmDrstsj1fNU64k1qrNuo11TfQqNQs0TOoe+5bNi0qhxWEHbL+YPgzNbdcg9+aTun8AIXKdQEE9ZUwy/tV9NUbEsKnjtL+t7DmMD3XbNTK4/LL/bbzCHJq9kh314T4ul4vXPjJ/2PPQUFLrZv5Q1pFmnSAes0uqN1YvrOuDszhoNHDb8aS6JFUKaEyEcLlXGQkIMqgY+ftWxGylTWGUVaPHbthVv+TSd8bRS6B16wJdLUxQ8NARKNtq9ksI9bncKYWG7YB0PM+9xXUHcx7cEReKMOqKM73foZo5ZvfhmctN2nEi8qA1WkQDEW49FkMeSZ5KWYiIku+OtbRT9vPPbfe3WvQ28WLwRimY+lKHPQogTBs5jmSUUCroK0q4dXScw2KRfZUE9KLjkXpSzksMz/YOsH/9Lljt6ZXehvvOLT/7NvwmwXfAsKz6HBPZNGdkGjo0ZPTlt6sbBUhFQzsn5uPOM75n42t9sf6xsvIFIJAAA=&quot;"/>
    <we:property name="initialStateBookmark" value="&quot;H4sIAAAAAAAAA+VWy27bMBD8lYKXXIyCMi1Lzs1x3UuaB5IilyIoluRaZSqLAkmldg3/e5eUkzaBkaBAgPRxE2fJ3Z0ZLcEN08a3NaxPYYnskJ2AU6Cte5OxAWt67Ojs7PhkenH8+XR6MifYtsHYxrPDDQvgKgxXxndQxwwEfroeMKjrc6jiagG1xwFr0XnbQG2+Y7+ZQsF1uB0wXLW1dRBTXgYIGNPe0nZaU+3sraCKoIK5xUtUoUcvsLUu7NYgsdB8opAXOFYwVmU5ojO+j6Y2n98fi6bGZrYJYBpqIGLDIudyJAuhUZSZ4MMykxFfmDrstsj1fNU64k1qrNuo11TfQqNQs0TOoe+5bNi0qhxWEHbL+YPgzNbdcg9+aTun8AIXKdQEE9ZUwy/tV9NUbEsKnjtL+t7DmMD3XbNTK4/LL/bbzCHJq9kh314T4ul4vXPjJ/2PPQUFLrZv5Q1pFmnSAes0uqN1YvrOuDszhoNHDb8aS6JFUKaEyEcLlXGQkIMqgY+ftWxGylTWGUVaPHbthVv+TSd8bRS6B16wJdLUxQ8NARKNtq9ksI9bncKYWG7YB0PM+9xXUHcx7cEReKMOqKM73foZo5ZvfhmctN2nEi8qA1WkQDEW49FkMeSZ5KWYiIku+OtbRT9vPPbfe3WvQ28WLwRimY+lKHPQogTBs5jmSUUCroK0q4dXScw2KRfZUE9KLjkXpSzksMz/YOsH/9Lljt6ZXehvvOLT/7NvwmwXfAsKz6HBPZNGdkGjo0ZPTlt6sbBUhFQzsn5uPOM75n42t9sf6xsvIFIJAAA=&quot;"/>
    <we:property name="isFiltersActionButtonVisible" value="true"/>
    <we:property name="isVisualContainerHeaderHidden" value="false"/>
    <we:property name="reportEmbeddedTime" value="&quot;2024-04-18T19:12:31.616Z&quot;"/>
    <we:property name="creatorTenantId" value="&quot;01ff18d5-6ae3-4fe1-831f-78c5ba7f715d&quot;"/>
    <we:property name="creatorUserId" value="&quot;1003200373EAE09B&quot;"/>
    <we:property name="creatorSessionId" value="&quot;8a05011c-091f-4b4d-af3b-6958fee221e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1.xml><?xml version="1.0" encoding="utf-8"?>
<we:webextension xmlns:we="http://schemas.microsoft.com/office/webextensions/webextension/2010/11" id="{C9FC497A-F511-4421-B62A-4C4409A64807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abe7d09ce07e6ca6c884?bookmarkGuid=84e6b883-6630-41c8-a4a1-19a101c2b7ab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abe7d09ce07e6ca6c884&quot;"/>
    <we:property name="pageDisplayName" value="&quot;REGION BY SMOKERS&quot;"/>
    <we:property name="datasetId" value="&quot;8d266ffc-6eb7-4324-bb53-5eca314f4ee4&quot;"/>
    <we:property name="backgroundColor" value="&quot;#FFFFFF&quot;"/>
    <we:property name="bookmark" value="&quot;H4sIAAAAAAAAA+VWTW/bMAz9K4MuvQSDHMWx0lubdadtKNqhl6EHSmI8tY5lSHKXLMh/HyWn2VoELQYU6D5uFkmRfO+ZkjbM2NA1sP4ES2TH7CN4Dcb5NwUbsXawnTp3uwR/y42aqBlwxYGXClHKUlCU66J1bWDHGxbB1xivbOihSQnJ+IVVUzGdzBZjXiguxUzMTMXZ9YhB05xDnWIW0AQcsQ59cC009jsOKcgVfY/bEcNV1zgPqdBlhIip2B2F05oaLN6mPkBHe4eXqONgvcDO+bhbg8LK8JlGXuFUw1RLOaE9YfDm5p+PT0VzY3PXRrAtNZBs46rkxEwlDApZCD6WhUr2hW3iLkStz1adJzaIo3WXSD0xd9BqNCyD8xgGLBt2Utcea4i75dkD59w1/fKA/dL1XuMFLrKrjTauqUZYulvb1mxLDJ57R/zuzZiN7/t2x1aZll/dt7lHotewY769Jkug7c1OjZ/wPw8QNPjUvlM3xFmCSRucN+hP1xnpO+vvxRiPHjX8aigJFpkKLUQ5WeiCg4IStAQ+fVayOTFTO281cfFYtRdu+TeVCI3V6B9owZZIs5g+DETIMLqhksXB70x2Y0a5YR8sIR9yX0HTp7RHpxCsPqKO7nkbZoxavvllcHJ4yCVelAaqSI6Dx8erS0U/b9r232u152EQi1eC7oVyqoQswQgJghcpzZOMRFxF5VYPj5KUbSYXxdjMJN04XEhVqbEs/2DpR//S4Y7B253rbzzi8/9zaMJcH0MHGs+hxQOTRnJBaxJHT05bfrGwXIRYs6p5bjzTO2Y/m9vtD3d2Y2Z3CQAA&quot;"/>
    <we:property name="initialStateBookmark" value="&quot;H4sIAAAAAAAAA+VWy27bMBD8lYKXXIyCMi1Lzs1x3UuaB5IilyIoluRaZSqLAkmldg3/e5eUkzaBkaBAgPRxE2fJ3Z0ZLcEN08a3NaxPYYnskJ2AU6Cte5OxAWt67Ojs7PhkenH8+XR6MifYtsHYxrPDDQvgKgxXxndQxwwEfroeMKjrc6jiagG1xwFr0XnbQG2+Y7+ZQsF1uB0wXLW1dRBTXgYIGNPe0nZaU+3sraCKoIK5xUtUoUcvsLUu7NYgsdB8opAXOFYwVmU5ojO+j6Y2n98fi6bGZrYJYBpqIGLDIudyJAuhUZSZ4MMykxFfmDrstsj1fNU64k1qrNuo11TfQqNQs0TOoe+5bNi0qhxWEHbL+YPgzNbdcg9+aTun8AIXKdQEE9ZUwy/tV9NUbEsKnjtL+t7DmMD3XbNTK4/LL/bbzCHJq9kh314T4ul4vXPjJ/2PPQUFLrZv5Q1pFmnSAes0uqN1YvrOuDszhoNHDb8aS6JFUKaEyEcLlXGQkIMqgY+ftWxGylTWGUVaPHbthVv+TSd8bRS6B16wJdLUxQ8NARKNtq9ksI9bncKYWG7YB0PM+9xXUHcx7cEReKMOqKM73foZo5ZvfhmctN2nEi8qA1WkQDEW49FkMeSZ5KWYiIku+OtbRT9vPPbfe3WvQ28WLwRimY+lKHPQogTBs5jmSUUCroK0q4dXScw2KRfZUE9KLjkXpSzksMz/YOsH/9Lljt6ZXehvvOLT/7NvwmwXfAsKz6HBPZNGdkGjo0ZPTlt6sbBUhFQzsn5uPOM75n42t9sf6xsvIFIJAAA=&quot;"/>
    <we:property name="isFiltersActionButtonVisible" value="true"/>
    <we:property name="isVisualContainerHeaderHidden" value="false"/>
    <we:property name="reportEmbeddedTime" value="&quot;2024-04-19T17:39:43.772Z&quot;"/>
    <we:property name="creatorTenantId" value="&quot;01ff18d5-6ae3-4fe1-831f-78c5ba7f715d&quot;"/>
    <we:property name="creatorUserId" value="&quot;1003200373EAE09B&quot;"/>
    <we:property name="creatorSessionId" value="&quot;3c10453e-4ff5-4863-8775-91f4641540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2.xml><?xml version="1.0" encoding="utf-8"?>
<we:webextension xmlns:we="http://schemas.microsoft.com/office/webextensions/webextension/2010/11" id="{A0668465-CD48-45CA-8604-A82F292596B0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XS2/bMAz+K4MuvQSD/Igd99Z2KTD0iXboMAzFQEu0o86xDFnJmhX576PkJOsjXbNiXS+9GCZF8/F9JG3fMKnapoLZMYyRbbMjMAKkNu8C1mN1p9s9OTk42jk7+Ha8czQktW6s0nXLtm+YBVOivVDtBCrngZRfL3sMquoUSicVULXYYw2aVtdQqZ/YGdORNROc9xheN5U24FyeW7Do3E7JnGSKHbyPKCIIq6Z4jsJ22jNstLELWaRZUQRFADzkcUaXQRLTM2136tN82p6MClVZiutu89nwujFUy80Sg31/WOSQBzkKLjj0AaMB8oRC2VnjbPYo+1IbJaAiZefOebtYVhP22L7RY+93gXdLlsPaKjtzwlh/V3VJqk/eI58Tlp9HaNA/sqdrqToEbthHf3VpYtt2dXqTajK+d+Kkcz0xAs+w+C344HMi4NRoomeVAJKSwl5ANfF0ktdDRZVQUa4WpybLrS/YbjnLyzldOhpvxdsojwd1P5JNj430jz2DBK9k24EPN/VdRIhYUPWCtQTiOAAZx4M8znnA46gvHyd2LWkvUIWPc78IPu+tMtiRU6gFae+H3zHKjsZolXDSIRbWa8vSYAnLPhi+JO77k3oxcn0nnqly5HM4F2Qsh9OuJ+6GesX8fFpuAznhhMzBaiI7eoi+a6GWXFeLdeSXjr/rJo+JatJS06DsMt4bgbFu9eVXtERcK5EDbSSa3Znvpg/KLLcTTfnwjceX4dFtpu5lQH6ubm34xRjPNt+CG86t2289FkfZoBBBFiaQpFHCBxmPnlwtjw/2i0O7Wjr3kP3bKQAjn931r1Tk3HdNWqRFxJMk50mKWRwGWco3fMkLzItwkIZZGPEBj9IsDPHtJf9/X/Ib9KaFvMLh9d32dH6kkFwUA55HIgz6UQQhhq//GVBiTXPznELbSgl68nadbIz03e1uJFjwdTRdKIXduZb+GH2Z68ndhVYJR+9yZtYu1lWL/GscusXKZRjHPAwkz9M8DaGfZJ6sP1OP1zbXD6j3DteBpCe2bUDgKdS4BiwCCSgp+QRg/leG+SCUjaLue+IB94Ozgnc+/wUo48XLaw0AAA==&quot;"/>
    <we:property name="creatorSessionId" value="&quot;6d59a0fd-95e5-4c41-a327-c05bd8aeecd7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S2/bMAz+K4MuvQSD/Igd99Z2KTD0iXboMAzFQEu0o86xDFnJmhX576PkJOsjXbNiXS+9GCZF8/F9JG3fMKnapoLZMYyRbbMjMAKkNu8C1mN1p9s9OTk42jk7+Ha8czQktW6s0nXLtm+YBVOivVDtBCrngZRfL3sMquoUSicVULXYYw2aVtdQqZ/YGdORNROc9xheN5U24FyeW7Do3E7JnGSKHbyPKCIIq6Z4jsJ22jNstLELWaRZUQRFADzkcUaXQRLTM2136tN82p6MClVZiutu89nwujFUy80Sg31/WOSQBzkKLjj0AaMB8oRC2VnjbPYo+1IbJaAiZefOebtYVhP22L7RY+93gXdLlsPaKjtzwlh/V3VJqk/eI58Tlp9HaNA/sqdrqToEbthHf3VpYtt2dXqTajK+d+Kkcz0xAs+w+C344HMi4NRoomeVAJKSwl5ANfF0ktdDRZVQUa4WpybLrS/YbjnLyzldOhpvxdsojwd1P5JNj430jz2DBK9k24EPN/VdRIhYUPWCtQTiOAAZx4M8znnA46gvHyd2LWkvUIWPc78IPu+tMtiRU6gFae+H3zHKjsZolXDSIRbWa8vSYAnLPhi+JO77k3oxcn0nnqly5HM4F2Qsh9OuJ+6GesX8fFpuAznhhMzBaiI7eoi+a6GWXFeLdeSXjr/rJo+JatJS06DsMt4bgbFu9eVXtERcK5EDbSSa3Znvpg/KLLcTTfnwjceX4dFtpu5lQH6ubm34xRjPNt+CG86t2289FkfZoBBBFiaQpFHCBxmPnlwtjw/2i0O7Wjr3kP3bKQAjn931r1Tk3HdNWqRFxJMk50mKWRwGWco3fMkLzItwkIZZGPEBj9IsDPHtJf9/X/Ib9KaFvMLh9d32dH6kkFwUA55HIgz6UQQhhq//GVBiTXPznELbSgl68nadbIz03e1uJFjwdTRdKIXduZb+GH2Z68ndhVYJR+9yZtYu1lWL/GscusXKZRjHPAwkz9M8DaGfZJ6sP1OP1zbXD6j3DteBpCe2bUDgKdS4BiwCCSgp+QRg/leG+SCUjaLue+IB94Ozgnc+/wUo48XLaw0AAA==&quot;"/>
    <we:property name="isFiltersActionButtonVisible" value="true"/>
    <we:property name="isVisualContainerHeaderHidden" value="false"/>
    <we:property name="pageDisplayName" value="&quot;TYPE OF TOBACCO FOR SMOKERS&quot;"/>
    <we:property name="pageName" value="&quot;ReportSectionc79ff1f1a02049020864&quot;"/>
    <we:property name="reportEmbeddedTime" value="&quot;2024-04-18T19:13:05.771Z&quot;"/>
    <we:property name="reportName" value="&quot;EDA_PROYECTO&quot;"/>
    <we:property name="reportState" value="&quot;CONNECTED&quot;"/>
    <we:property name="reportUrl" value="&quot;/groups/me/reports/e1dd3c9f-eb8b-4fd5-9415-94528c45eafa/ReportSectionc79ff1f1a02049020864?bookmarkGuid=1650db9d-6b92-4342-9c55-1b1cd4ca28f6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13.xml><?xml version="1.0" encoding="utf-8"?>
<we:webextension xmlns:we="http://schemas.microsoft.com/office/webextensions/webextension/2010/11" id="{5757A44A-5E77-4069-8CEF-B80A1556D79B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VY32/cNgz+Vwq99OUwSLblH3lLsgQYsBVBU6QYhmKgJPqqxmcZsi7NNbj/vZR8lyWd2wxBBzTpi21RFMmPHyVQvmHGjkMHm1ewQnbA/gCvwTj/QrAF6yfZkXOXK/CXmS6UarhoeFVJ5KYxRUZabgjW9SM7uGEB/BLDhR3X0EWDJPzr3YJB153BMo5a6EZcsAH96Hro7CeclGkq+DVuFwyvh855iCbPAwSMZq9IncYUivglJ4+gg73Cc9Rhkr7GwfmwGytTlU1hhKoBK46i4lzTmnGaTWE+rE9Kre0C+Y2fanNyPXjCcrNPyWmabFBJWqe1LjlvNCqlDLkKmyHqHFP0S+etho6Ek7lo7WKPJluwU+9Wye4u/SNpnvTBhk0crNyl7ZckepMs8i3l8u179JiWHLve2CkDN+y39Ixh4jhOOJNKt159MRNH527tNb7G9p9Bcr4lAs68I3puA0ASktsL6NaJTrL6uyUkBCpiiWLSfPknji+j5rstPSYa7/j7T3H8C/dXolmw9+7jsUdKr2EHIrm7SlVEGQlg+x1rmWga3dZZpiuTy8rwpii/TuyOtENzBb3GSON9CIfLpccl7PN98v3xwSr8/RHx0sBmYuJ03e8qPP8SNU+oR7LS7XZQ2ifpayoWpsFHFE59oDqPaGmB8wb90SYB/tX6/QaiQjz5ocASOhKVed1Ci3lRN7riplSylk+UwOJnIrDYE6grWWNTN5jrRgpUufnW0frjEIi9+XkInAc7EdjmEopaIJciy5TKtCybp0DgTFGKZ0vgPNiJwIrOT5PJqiyotclKXlGP8hQInCnK50vgPNiJQCD6uCLmhNLUmGIORfUggfc7z/+hFVtSyNTMPoKRsbOaVt7lhK2Qbg3xw0CAhGOYXFmc5p1J05hgzvefRzBaHTvQ28SlOwLF/OFO43/bxX7vPMS2lzItDV0iTGlyzoUplOR1Ec18MyMBr4Ny1/fLNFpTuhGc8wqEKMocdM5LfLy1BmopRUtHAM/KTHGoZPFET4Ln2w3Pg50KWraqrEtecwP0AuJRV48vB52LVmJeGjBANumGlJnHWksG5/azW4dxAI1n0OPMvqaSAto/5oG9nf4ZsOSEorGqe+gwiH8Sbk+C7fYza1G9u+MQAAA=&quot;"/>
    <we:property name="creatorSessionId" value="&quot;bc9ca162-daf0-4f0d-9927-c6e4461dc3d6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VYbW/UOBD+Kyd/4csKOS/OS7+1va10gkLVop4QqtDYniyGbBw53tK9av/7jZ3d0kKgp4qTaPmSxOPxzDzzjK1xrpk2Q9/C+hUske2xY3AKtHV/JGzGulF28Pr1i+P90xfvX+0fz0lse29sN7C9a+bBLdCfm2EFbbBAwncXMwZtewKLMGqgHXDGenSD7aA1/+CoTFPerXAzY3jVt9ZBMHnmwWMwe0nqNCbfyfOMPILy5hLPUPlReoq9dX47lros6lwnsgIsOSYl54rWDONsDPN+fVJqTOvJb/iU6/lV7wjL9S4HR3GyRilonVKq4LxWKKXU5Mqv+6BzSNEvrDMKWhKO5oK18x2adMaOnF1Gu9t8D6Q577zx6zBY2k+mW5DoTbTIN5TLvz+gw7jk0HbajBm4Zn/FZwgTh2HEGVXa1fKrmTA6syun8BSbL4PofEMEnDhL9NwEgCQkt+fQriKdZPWlISQEKmAJYtJ89haHZ0HzYkOPkcZb/v5THN/g/k40M/bBfj50SOnVbC+J7i5jFVFGPJhuy1qa1LVqqjRVpc5EqXmdF98ndkvavr6ETmGg8S6E/cXC4QJ2+Z7/fHyw9O8/I37SsB6ZOFp12wrPvkbNI+qBrLTbHRT3Sfwai4UpcAGFlR+pzgNaWmCdRnewjoD/NG63gagQ578UWEJHoiKrGmgwy6talVwXUlTikRKY/04E5jsCVSkqrKsaM1WLBGWmf3S0/joEYqd/HwKnwY4ENpmAvEqQiyRNpUyVKOrHQOBEUSZPlsBpsCOBJZ2fOhVlkVNrkxa8pB7lMRA4UZRPl8BpsCOBQPRxScwlUlFjihnk5b0E3u08/4dWbEEhUzP7AEaG1ihaeZsTtkS6NYQPDR4ijn50ZXCctzpOY4Q53X8ewGBU6EBvEhfvCBTzx1uN/00X+7PzENpeyrTQdInQhc44T3QuBa/yYOaHGfF45aW9ulumwZpUdcI5LyFJ8iIDlfECH26thkqIpKEjgKdFKjmUIn+kJ8HT7YanwY4FLRpZVAWvuAZ6AfGoyoeXg8qSRmBWaNBANumGlOqHWosGp/azXfmhB4Un0OHEvqaSAto/+p69Hf8ZsOiEojGyve8wCH8Sbk6CzeZfOJbcbNQQAAA=&quot;"/>
    <we:property name="isFiltersActionButtonVisible" value="true"/>
    <we:property name="isVisualContainerHeaderHidden" value="false"/>
    <we:property name="pageDisplayName" value="&quot;DISTRIBUTION WEEKDAYS/WEEKENDS&quot;"/>
    <we:property name="pageName" value="&quot;ReportSectionbd7694d1b8ae70e1700c&quot;"/>
    <we:property name="reportEmbeddedTime" value="&quot;2024-04-18T19:13:45.206Z&quot;"/>
    <we:property name="reportName" value="&quot;EDA_PROYECTO&quot;"/>
    <we:property name="reportState" value="&quot;CONNECTED&quot;"/>
    <we:property name="reportUrl" value="&quot;/groups/me/reports/e1dd3c9f-eb8b-4fd5-9415-94528c45eafa/ReportSectionbd7694d1b8ae70e1700c?bookmarkGuid=2065c45a-5899-404c-8786-807e083f0d15&amp;bookmarkUsage=1&amp;ctid=01ff18d5-6ae3-4fe1-831f-78c5ba7f715d&amp;fromEntryPoint=export&quot;"/>
    <we:property name="design" value="{&quot;border&quot;:{&quot;isActive&quot;:true,&quot;color&quot;:&quot;#C480A7&quot;,&quot;width&quot;:1,&quot;transparency&quot;:0,&quot;dash&quot;:&quot;solid&quot;}}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DB7A2BE-371B-446E-B265-262DFE35D3BA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W30/bMBD+Vya/bJMilKYhbXmDjklowBCdkKapDxf7mhrcOHKcjq7q/76z3ZQyYExTJ4S0PtV357vvvvsRL5mQdaVgcQ4zZAfsDAwHoc2bDotYGWRHWt/MwNzkWSfFPu/liUj63TjeT7pIVrqyUpc1O1gyC6ZAeyXrBpRzSMJvrNOLhUgwH0Ca7PeyAc9EzsYRA6UuoHA2E1A1RqxCU+sSlPyBwQWprGlwFTG8rZQ24AKNLFh0weZkTmcC2NnrEg7gVs5xhNwG6SVW2tj1OebdSZwmPI2TPO6mOYc4pTt10Hrwz9u7oB7YUJcWZEkAnOzRBEk+kcquTfLF8W1liA3iaFE5Ug/FHEqOgvnkDNYhlyU7LAqDBdj18fiecqhVM3tEPtKN4XiJE68qrbQLilHP9I0sC7YiBi+MJn43YvTCj025ZmvfHaf6+9Ag0SvYQWcVbbAOSVRoIzmoB3B3jGgbQrwF4Wm6jLTTGVrJ3ekUJ/aFSbyUxdRjGHEyFsdzIu1BqBfE52FRJ47d4TOZg9XUmd2H7I9JUpNrtR7Hu/7/EopSSRxOwVi3BPJrGhzX63RJG4HmaOHb/YM07UQm0a8s/K/drmq3GrcLkPxcb2219eyGYuwUnQcxJcZUy1qNqq01BRNg4Qwqrwie9sJVp6xdJiciUDarwMi6JbA9fZKla8No0xg75nZT7FNJazpU+gpU4zr77Ves35KVI5ZMqUfBpeM+Z0PdlPZcl+eNUu/uJfaejV0Zwtq/g3i2ubzc2l31PyhIxDjwKQqfxYnFWQgiBToPEuvXRn3E5k667qKYtKQMrUdesizN+pNEQJb0BkJkvTjuv/rv7h+sXQ5G/PXKfaksw7oYZHEXMKUHU5ajyOJOL/Vvud/ma/HW5vr2fsr+ty2hIaXHp/ujG1tXwPECyrBsqoDOD4CfQSgFinYen+hD/yhlPgihkbnCZy64p2q7Muj3E9pJCPFaCwAA&quot;"/>
    <we:property name="creatorSessionId" value="&quot;512a605c-c2bc-4568-aabe-530aee35831a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WUW/aMBD+K5Of0RRCGgpvlLGXjoJg6kuFpot9Ce5MHDkOg6H8952dtKNjW6cJCU1annKfz77vPt/ZPjAhy0LB/g42yIZsCoaD0OZNl3VY3mA3s9ntdLS4/XQ3mk4I1oWVOi/Z8MAsmAztvSwrUG4FAh9WHQZKzSFzVgqqxA4r0JQ6ByW/YuNMQ9ZUWHcY7gqlDbgllxYsumW35E42xe6+7VFE4FZucYncNugCC21sawe8lwZRyKMgTIJelHAIIppTNqOe5uv+LqgnNta5BZkTAYd1+4EQISYDiMKrfjzgsUgcnkplW5dkP9kVhvImNfaF02sktpBzFMwnZ7BscjmwUZYZzMC25uTF4FiravMTfKkrw3GBqR/KrbR7ilFu9GeZZ6wmBedGk77PMHrwfZW3al05c62/jA2SvIINu3XnmeuYoEwbyUGd0D0zo2MKwRGFX8tlpF1v0ErurA+Y2guLuJDZ2nNYcnIWky2JdhLqgvw8LdeBzpiRO1hNldk7VX9FSElLq7Ydv9f/x2ZTConjNRjr2j15pMZxtU6TtBFobva+3N9J89SRYedHFf7v3bn2rl49HYC0zuPRqdb2brMZZ2VHJGggjqP4Og0FxGF/IETcD4Lrf/7w+4Pa52DEX9f9pbKsfeEM4qAHGNGtFSco4qDbj/yF+tt8Le5soncvU/bfMcI2SHe9+9GVLQvgOIccvSBFw06i96Nth1w4rf2/8QeApIppQt+DqlxU/zJgPgixkYnCVya49wLztFx51t8APGT6jboIAAA=&quot;"/>
    <we:property name="isFiltersActionButtonVisible" value="true"/>
    <we:property name="isVisualContainerHeaderHidden" value="false"/>
    <we:property name="pageDisplayName" value="&quot;FUMADORES&quot;"/>
    <we:property name="pageName" value="&quot;ReportSection0c3f042c402b034bca04&quot;"/>
    <we:property name="reportEmbeddedTime" value="&quot;2024-04-18T19:08:36.557Z&quot;"/>
    <we:property name="reportName" value="&quot;EDA_PROYECTO&quot;"/>
    <we:property name="reportState" value="&quot;CONNECTED&quot;"/>
    <we:property name="reportUrl" value="&quot;/groups/me/reports/e1dd3c9f-eb8b-4fd5-9415-94528c45eafa/ReportSection0c3f042c402b034bca04?bookmarkGuid=7c48e13d-5220-4420-8a06-63ffb4d232b7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B37F384-A590-4E2F-8DD2-3818411B2A2E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9VWTW/bMAz9K4MuvRiDnNj5ujVZd9qGoB16GXKgJcZVq1iGJGfJCv/3UXLSNkHb7NChm08WKT0+PpKW75lUrtaw/QYrZBP2FawAaeyHlCWs6mxTY+5WYO9wJEY9QBzwPh8V43HKsyHtMrVXpnJscs882BL9tXIN6ABIxh+LhIHWcyjDagnaYcJqtM5UoNUv7DaTy9sG24ThptbGQoC88uAxwK5pO62JSvqxTxFBeLXGKxS+s15ibazfrxPmurdI6dAXwGLAmak8qIqAgw0zFBlwXgzzLM8QixRGwe5UVeodxcez37d1kMXjxhdmExQobgk/ILUtpTAaDAfD3mCZQiqLYTHuSdKJTi+V9ruAxfZiU1tShzTr0GaUa2msEhQpqmDRuR3lmdHNKr5dHNivTGMFXuIyuiqv/JaQ3MrcEW8WqMytIa2jucRKoo3WG/NzZpECSjbh7YIsrybqtBJ08mmebIVU6fAiwUPMo+5CKez8RkY3xjTv2RdFqXfY16CbAHs2BafEGTGiZxF4dXUlzrdPChi3uxjibXVYxGKlXPYziRxGeZpxif1Ujt+/WMGMz9QqeaBwLtdQCbIexz8vS4sl7Nv94m+S+9xUu7nKX+P6D/e2iOFnN2D94SDTwhLmdBvr/knZ/ReklxwxfTfB28ULI7PTe/t2Q7Nn0M0Mfd16eT8X2Rh4ykXOBS/ef2ZebIL/aWhONuyq0V5d0hmw8g87Nj3u2LeVOzZFcD53PZjGuxoEzqHCZ64JqgIQjDxxVcTfBhaDkBiq0KfulvAz8XCxtO1v8DMg6+YIAAA=&quot;"/>
    <we:property name="creatorSessionId" value="&quot;e183b0fe-992c-4671-9cff-6bace1d8a58f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9VWTXPaMBD9Kx1dcvF0bLAh5EYovaQkGdLJJcN01tLiKBWWR5IplPF/70qGNGFI6CGdtD5Jb623b78sb5iQtlKwvoQFsjM2AcNBaPMhYRErW+z86upiMpxefLscTsYE68pJXVp2tmEOTIHuVtoalGcg8G4WMVDqGgq/m4OyGLEKjdUlKPkT25fJ5EyNTcRwVSltwFPeOHDoaZf0Ou3Jd/KxSx6BO7nEG+SuRadYaeN2+4jZdhUkPbd5suBwpEsHsiRij2GKPIU4zvtZmqWIeQKnHreyLNRW4u+zX9eVz4PDlcv1ymcgfyB+z9Q0FMJpr9/rd3rzBBKR9/NBR6R9f3oulds6zNfjVWUoO5Szlm1EsRbaSE6eQhYMWruVPNKqXoTV+Bl+o2vDcYrzYCqddGtisgv9nXQzL+XaaMp1gAssBZqA3usfI4PkULCzuJkR8mqgVklOJ5/GyRZIlfYLAQ5CHFXrSmJr1yKYMYS5YV8khd5y34KqPe3JOVjJT0gRPTOvq60raX54UsDwug0u3jYPs1CsJBbdVGAMp1mSxgK7iRi8f7E8jAdqFT1KGIollJzQff/DojBYwK7dx39T3Oe63M5V9prWf7i3eXA/ugfjng8ybQxxnq9D3T9Js/uCdKI9pe+W8Gb2wshs871+u6HZKWhnhr5unayb8XQAcRLzLOZx/v4z82IT/E9Dc7RhF7VyckpnwIg/7Nhkv2PfNt2hKbzx0PWga2cr4HgNJR64JqgKQDTiyFURfhtYcELJkLk6drf4n4nHi6VpfgHHSmuC1wgAAA==&quot;"/>
    <we:property name="isFiltersActionButtonVisible" value="true"/>
    <we:property name="isVisualContainerHeaderHidden" value="false"/>
    <we:property name="pageDisplayName" value="&quot;GENEROS&quot;"/>
    <we:property name="pageName" value="&quot;ReportSection&quot;"/>
    <we:property name="reportEmbeddedTime" value="&quot;2024-04-18T19:09:10.443Z&quot;"/>
    <we:property name="reportName" value="&quot;EDA_PROYECTO&quot;"/>
    <we:property name="reportState" value="&quot;CONNECTED&quot;"/>
    <we:property name="reportUrl" value="&quot;/groups/me/reports/e1dd3c9f-eb8b-4fd5-9415-94528c45eafa/ReportSection?bookmarkGuid=ee1c0d49-9cc3-4d8e-b104-32f9906f3cd1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8B899F7-A7FF-4C90-A845-D45CED098048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9VVUU/bMBD+K5NfeKmmOE3ThLfSdS+sgGDiBVXTxbkGMzeObIe1q/Lfd3bKNraOSgiE9hZ/Pt/d990Xe8tKaRsFmzNYITtmczACSm3ecTZgdY+dnJ+fzieXp1/OJvMZwbpxUteWHW+ZA1Ohu5a2BeUzEHizGDBQ6gIqv1qCsjhgDRqra1DyO/bBtOVMi92A4bpR2oBPeeXAoU97T+G0ptr8/ZAqgnDyHq9QuB69xEYbt1svh3EMXGSjMhonPMmyaCjojO13Q5uH433R0NhU1w5kTQ14DJM8EwhJhHEUpXGZ5Hnu8aVUbhdSbGbrxhBvUmPTeL0m5T3UAksWyBm0PZctm2rVrsLX7BF+pVsj8BKXYat20m0ojV3pr7KuWEciXRhNEgaYdA3Qrf42NUiClew46gaHq0+qymAFbrecvV5rH9t6N6nR350uCLF0WO2c8Ev6zz0BoNjpLRjnrVbc0dC8znRKmxLNySZI/UGaBzfEgz96fiOi3eLBqBR595v7pkS90qZv/AXrLzoPF0uIk4TDeFwITEeCpzD2OZ7U2OHaFXr9WGGfDUWU8jiOxlESpzwqYJSmBw2/IygFVXoVz3t4n+sPeskqKdA8oslWSHeW/yjBQaDR9JUk9vu6DNsYWG7ZJ0nM+9zXoFqf9ugErBRH1FEXxvCPwYdw+3Jjf5ChH3wWZ0vkccbznOejAodZnj3/bnqLn4Y/Y6ICTPk/XQy8d0iY2D4T6tbZBgReQI17zEhDgrr02jxpyPDMslCE1JKFOuRg//j+tG/X/QANJtvhBwgAAA==&quot;"/>
    <we:property name="creatorSessionId" value="&quot;1d6e8200-9bfd-4a84-8b71-5204cab86961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9VVUU/bMBD+K5NfeKmmOE3ThLfSdS+sgGDiBVXTxbkGMzeObIe1q/Lfd3bKNraOSgiE9hZ/Pt/d990Xe8tKaRsFmzNYITtmczACSm3ecTZgdY+dnJ+fzieXp1/OJvMZwbpxUteWHW+ZA1Ohu5a2BeUzEHizGDBQ6gIqv1qCsjhgDRqra1DyO/bBtOVMi92A4bpR2oBPeeXAoU97T+G0ptr8/ZAqgnDyHq9QuB69xEYbt1svh3EMXGSjMhonPMmyaCjojO13Q5uH433R0NhU1w5kTQ14DJM8EwhJhHEUpXGZ5Hnu8aVUbhdSbGbrxhBvUmPTeL0m5T3UAksWyBm0PZctm2rVrsLX7BF+pVsj8BKXYat20m0ojV3pr7KuWEciXRhNEgaYdA3Qrf42NUiClew46gaHq0+qymAFbrecvV5rH9t6N6nR350uCLF0WO2c8Ev6zz0BoNjpLRjnrVbc0dC8znRKmxLNySZI/UGaBzfEgz96fiOi3eLBqBR595v7pkS90qZv/AXrLzoPF0uIk4TDeFwITEeCpzD2OZ7U2OHaFXr9WGGfDUWU8jiOxlESpzwqYJSmBw2/IygFVXoVz3t4n+sPeskqKdA8oslWSHeW/yjBQaDR9JUk9vu6DNsYWG7ZJ0nM+9zXoFqf9ugErBRH1FEXxvCPwYdw+3Jjf5ChH3wWZ0vkccbznOejAodZnj3/bnqLn4Y/Y6ICTPk/XQy8d0iY2D4T6tbZBgReQI17zEhDgrr02jxpyPDMslCE1JKFOuRg//j+tG/X/QANJtvhBwgAAA==&quot;"/>
    <we:property name="isFiltersActionButtonVisible" value="true"/>
    <we:property name="isVisualContainerHeaderHidden" value="false"/>
    <we:property name="pageDisplayName" value="&quot;DISTRIBUCION EDAD&quot;"/>
    <we:property name="pageName" value="&quot;ReportSectionf322a1c85d074148803c&quot;"/>
    <we:property name="reportEmbeddedTime" value="&quot;2024-04-18T19:09:55.608Z&quot;"/>
    <we:property name="reportName" value="&quot;EDA_PROYECTO&quot;"/>
    <we:property name="reportState" value="&quot;CONNECTED&quot;"/>
    <we:property name="reportUrl" value="&quot;/groups/me/reports/e1dd3c9f-eb8b-4fd5-9415-94528c45eafa/ReportSectionf322a1c85d074148803c?bookmarkGuid=98477c35-d62d-4451-8739-04ea72b699ad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20F84636-F35C-49E9-A5C2-B9066BF898B7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YTW/bOBD9KwteejEWki3bUm6J6wKLNk3gBCkWC6MYkSOZXVkUSMqNN/B/75CSncZ14qRNmgRYn8QROV/vcWbkKyakqQpYfoQ5sgN2DJqDUPqPkHVY2ciOTk7eHx9O3n/+eHg8JrGqrFSlYQdXzILO0V5IU0PhNJDwn2mHQVGcQu5WGRQGO6xCbVQJhfwPm830yuoaVx2Gl1WhNDiVZxYsOrUL2k5rsh3+2SOLwK1c4Bly20gnWClt23XcH/bScDiM4miA/RghiQI6Y5q33s39+51R79hIlRZkSQ44WRBmQQYZCN5Le2ESYBf6Tp7JwrZb0uX4stIUN2VjWbl8jSiKXGnJoWA+Po2mCeeKjVRRz/3T+Ib8TNWa4wQz/6q00i5Jk5mrf2WZsxXl6VQryqIXz0FLC8VnQ/mqjX87U19HGsmwYAfBqrPx5VAsoOQk3XbkMM815mDb5fjxvXRi9MJ3ddki1//R1ylJDB0vWmZcQ3HehMCL2lCyUTRejWagrWNh+oXwdBCQAqUF6qOlR+Gt1GuidDtbATxb1KvpmsW098t31GzJ0rj+NOyYrtyOZDAIM+QRDIMo7vWCSPTTvVS+nT5kYzZHK7lbfcDM/p707qD+FrsmMp95Z844nRLjRUOp382D/Y56/1y9dIsTOgdWUfJ721ckfBnXeX9AD73XoMXLvcf7wl152CAehkEyEGEQJhEG4TAIu8/fH65r0AMhMYXkqG+AwuZILd495Ehd0R2iSKrGmERzHe3Np4t1Cyfs3mk198faIcOQhR9i6LDGicCVyk8zKvhtSSyFXOP811ZmzP2rZrPwxm/JFpm9gKL2Mwxp/SBtE+5VI6adb/5G88btnDb4+zMCLOzIyVwJnzX04O9WdwRGcqdwQ6ddHWLj1COzo2kL/W7UJ+L2g5QPopiLNB4kv9AWnv1e/kzt/L+XPVYvo1FbFWu17tGVO+9CO4g8Qqd7iWh1Xwta3X1oTdTXh0L1Or53XiJtXucl38eNewwalVwoew4pUe5+E2C4PQE+Tcy3fqb5a/GEn2idTZl86u/AjKcZJEEigjiOsReLMPF/adyJl8VLm6rLm2D53+5ZUdXWVMDxFErcMRzR1YRSOK7cOSD5P4+YN0LeSMeWuw+4v5Q249Rq9Q3VOK+R3RIAAA==&quot;"/>
    <we:property name="creatorSessionId" value="&quot;8274b022-eddc-490a-9122-eb2e684b2329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YTW/bOBD9KwteejEWki3bUm6J6wKLNk3gBCkWC6MYkSOZXVkUSMqNN/B/75CSncZ14qRNmgRYn8QROV/vcWbkKyakqQpYfoQ5sgN2DJqDUPqPkHVY2ciOTk7eHx9O3n/+eHg8JrGqrFSlYQdXzILO0V5IU0PhNJDwn2mHQVGcQu5WGRQGO6xCbVQJhfwPm830yuoaVx2Gl1WhNDiVZxYsOrUL2k5rsh3+2SOLwK1c4Bly20gnWClt23XcH/bScDiM4miA/RghiQI6Y5q33s39+51R79hIlRZkSQ44WRBmQQYZCN5Le2ESYBf6Tp7JwrZb0uX4stIUN2VjWbl8jSiKXGnJoWA+Po2mCeeKjVRRz/3T+Ib8TNWa4wQz/6q00i5Jk5mrf2WZsxXl6VQryqIXz0FLC8VnQ/mqjX87U19HGsmwYAfBqrPx5VAsoOQk3XbkMM815mDb5fjxvXRi9MJ3ddki1//R1ylJDB0vWmZcQ3HehMCL2lCyUTRejWagrWNh+oXwdBCQAqUF6qOlR+Gt1GuidDtbATxb1KvpmsW098t31GzJ0rj+NOyYrtyOZDAIM+QRDIMo7vWCSPTTvVS+nT5kYzZHK7lbfcDM/p707qD+FrsmMp95Z844nRLjRUOp382D/Y56/1y9dIsTOgdWUfJ721ckfBnXeX9AD73XoMXLvcf7wl152CAehkEyEGEQJhEG4TAIu8/fH65r0AMhMYXkqG+AwuZILd495Ehd0R2iSKrGmERzHe3Np4t1Cyfs3mk198faIcOQhR9i6LDGicCVyk8zKvhtSSyFXOP811ZmzP2rZrPwxm/JFpm9gKL2Mwxp/SBtE+5VI6adb/5G88btnDb4+zMCLOzIyVwJnzX04O9WdwRGcqdwQ6ddHWLj1COzo2kL/W7UJ+L2g5QPopiLNB4kv9AWnv1e/kzt/L+XPVYvo1FbFWu17tGVO+9CO4g8Qqd7iWh1Xwta3X1oTdTXh0L1Or53XiJtXucl38eNewwalVwoew4pUe5+E2C4PQE+Tcy3fqb5a/GEn2idTZl86u/AjKcZJEEigjiOsReLMPF/adyJl8VLm6rLm2D53+5ZUdXWVMDxFErcMRzR1YRSOK7cOSD5P4+YN0LeSMeWuw+4v5Q249Rq9Q3VOK+R3RIAAA==&quot;"/>
    <we:property name="isFiltersActionButtonVisible" value="true"/>
    <we:property name="isVisualContainerHeaderHidden" value="false"/>
    <we:property name="pageDisplayName" value="&quot;DISTRIBUCION FUMADORES POR ESTADO CIVIL &quot;"/>
    <we:property name="pageName" value="&quot;ReportSection8573b1774846e58ea940&quot;"/>
    <we:property name="reportEmbeddedTime" value="&quot;2024-04-18T19:10:38.954Z&quot;"/>
    <we:property name="reportName" value="&quot;EDA_PROYECTO&quot;"/>
    <we:property name="reportState" value="&quot;CONNECTED&quot;"/>
    <we:property name="reportUrl" value="&quot;/groups/me/reports/e1dd3c9f-eb8b-4fd5-9415-94528c45eafa/ReportSection8573b1774846e58ea940?bookmarkGuid=d7d3f0a9-df23-43cc-b517-7d146de3694e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1D3F901-75BC-40E1-9550-189AC4224679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44647c894549d0d266ee?bookmarkGuid=db57903d-3b41-4dd7-939b-bfa7c3907511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44647c894549d0d266ee&quot;"/>
    <we:property name="pageDisplayName" value="&quot;DISTRIBUCION FUMADORES POR EDUCATION&quot;"/>
    <we:property name="datasetId" value="&quot;8d266ffc-6eb7-4324-bb53-5eca314f4ee4&quot;"/>
    <we:property name="backgroundColor" value="&quot;#FFFFFF&quot;"/>
    <we:property name="bookmark" value="&quot;H4sIAAAAAAAAA+1XW2/aMBT+K5Nf9oKmBFJI+tYyKk29ik6dpglVJ/EhuAtxZjusrOK/79iGdqW0sLVrO2k8xSfn8p2LzxeuGBe6KmB6BGNk2+wQVAZcqjcha7DSy3aPj/cPd/r750c7hz0Sy8oIWWq2fcUMqBzNmdA1FNYDCb8MGgyK4gRyexpCobHBKlRallCIH+iV6ZVRNc4aDC+rQiqwLk8NGLRuJ6ROZ4odvmtRRMiMmOApZsZL+1hJZebnKGpHnSxOoq0o4QFvttuIZKP9Wwdzvb4N6oB1ZWlAlATAyoIoTdptHqRZGvNWAHGr07HyoSjMXCWd9i4rRXlTNaaVrVeXssilEhkUzOWnUPt0rlhXFvXYPfVuyU9lrTLs49C9Ko0wU/Kkx/KrKHM2ozqdKElVdOKRyEeozfk3wiuGFMeVxSqN5PeuQorP2XYwa1xD2uETKDOSLuPZyXOFuXdwB9STgLVidMK9upw3cOsu1gFJNJkX8wG56chHn0JW1JpqjnwXVHcEythJTC+op7YNZC0VR7U7dZ14L9RiWJqNJfQvlvJssJhk0r34ZTznA+Oh/9UJGcysYjzEMGliFmyFPGzHaRKk7bVTff8IKWFGYzQis6cDHJrnqfIYKDAU55q2Rq1XTVifquDAnGZkxXsTP1bPPQ7rgTp8dnXawzHZgZFU/NbyNQlfx5W+f/888oqD4q/3Vm+Y9cw1sRkg7yStoJnQ5YqDuJN0+MsTx81i+s3O6EJkqG71ho2RuN8+5Eh0aY0ok8oHE6hvsr39dLbgdmrhnpJjZzb/+tAU4U4ODeZBBHZ/fhoRBcz3ZMnFot0fliqjN1+l/uCC31MtCnsGRe0+bsjrgTA+3SsvJs23n1G/tZoD339nw8HAipqMJXdVQ9f81e52QYvMOlyM00rauAb1xNPhSSJEnsRhxNOkyTGGCHmAjyCJV3E9mw8t1H/qs+2FOHfjzf9KqHdjvJsy8Aa70kBaYO/yj4nsf2ufq7V+t/JWGEZRBDG0MQmCKMAELICHm4yXJpVLTXa/1Rwpa6MryPAESlxBCnS7oeTI1xCD+zfNXBBCI2jO1hjY/9jXNDKb/QS1SPBx7g8AAA==&quot;"/>
    <we:property name="initialStateBookmark" value="&quot;H4sIAAAAAAAAA+1XW2/aMBT+K5Nf9oKmBFJI+tYyKk29ik6dpglVJ/EhuAtxZjusrOK/79iGdqW0sLVrO2k8xSfn8p2LzxeuGBe6KmB6BGNk2+wQVAZcqjcha7DSy3aPj/cPd/r750c7hz0Sy8oIWWq2fcUMqBzNmdA1FNYDCb8MGgyK4gRyexpCobHBKlRallCIH+iV6ZVRNc4aDC+rQiqwLk8NGLRuJ6ROZ4odvmtRRMiMmOApZsZL+1hJZebnKGpHnSxOoq0o4QFvttuIZKP9Wwdzvb4N6oB1ZWlAlATAyoIoTdptHqRZGvNWAHGr07HyoSjMXCWd9i4rRXlTNaaVrVeXssilEhkUzOWnUPt0rlhXFvXYPfVuyU9lrTLs49C9Ko0wU/Kkx/KrKHM2ozqdKElVdOKRyEeozfk3wiuGFMeVxSqN5PeuQorP2XYwa1xD2uETKDOSLuPZyXOFuXdwB9STgLVidMK9upw3cOsu1gFJNJkX8wG56chHn0JW1JpqjnwXVHcEythJTC+op7YNZC0VR7U7dZ14L9RiWJqNJfQvlvJssJhk0r34ZTznA+Oh/9UJGcysYjzEMGliFmyFPGzHaRKk7bVTff8IKWFGYzQis6cDHJrnqfIYKDAU55q2Rq1XTVifquDAnGZkxXsTP1bPPQ7rgTp8dnXawzHZgZFU/NbyNQlfx5W+f/888oqD4q/3Vm+Y9cw1sRkg7yStoJnQ5YqDuJN0+MsTx81i+s3O6EJkqG71ho2RuN8+5Eh0aY0ok8oHE6hvsr39dLbgdmrhnpJjZzb/+tAU4U4ODeZBBHZ/fhoRBcz3ZMnFot0fliqjN1+l/uCC31MtCnsGRe0+bsjrgTA+3SsvJs23n1G/tZoD339nw8HAipqMJXdVQ9f81e52QYvMOlyM00rauAb1xNPhSSJEnsRhxNOkyTGGCHmAjyCJV3E9mw8t1H/qs+2FOHfjzf9KqHdjvJsy8Aa70kBaYO/yj4nsf2ufq7V+t/JWGEZRBDG0MQmCKMAELICHm4yXJpVLTXa/1Rwpa6MryPAESlxBCnS7oeTI1xCD+zfNXBBCI2jO1hjY/9jXNDKb/QS1SPBx7g8AAA==&quot;"/>
    <we:property name="isFiltersActionButtonVisible" value="true"/>
    <we:property name="isVisualContainerHeaderHidden" value="false"/>
    <we:property name="reportEmbeddedTime" value="&quot;2024-04-18T19:11:04.364Z&quot;"/>
    <we:property name="creatorTenantId" value="&quot;01ff18d5-6ae3-4fe1-831f-78c5ba7f715d&quot;"/>
    <we:property name="creatorUserId" value="&quot;1003200373EAE09B&quot;"/>
    <we:property name="creatorSessionId" value="&quot;1d6e7319-9f8c-4d1a-93d6-5f86953cc21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797E2F99-0D63-41B9-AC2B-DEB0F93D63AE}">
  <we:reference id="wa200003233" version="2.0.0.3" store="es-ES" storeType="OMEX"/>
  <we:alternateReferences>
    <we:reference id="WA200003233" version="2.0.0.3" store="" storeType="OMEX"/>
  </we:alternateReferences>
  <we:properties>
    <we:property name="reportUrl" value="&quot;/groups/me/reports/e1dd3c9f-eb8b-4fd5-9415-94528c45eafa/ReportSection44647c894549d0d266ee?bookmarkGuid=859ba2af-771d-4512-a4ea-5a14a09ac18b&amp;bookmarkUsage=1&amp;ctid=01ff18d5-6ae3-4fe1-831f-78c5ba7f715d&amp;fromEntryPoint=export&quot;"/>
    <we:property name="reportName" value="&quot;EDA_PROYECTO&quot;"/>
    <we:property name="reportState" value="&quot;CONNECTED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pageName" value="&quot;ReportSection44647c894549d0d266ee&quot;"/>
    <we:property name="pageDisplayName" value="&quot;DISTRIBUCION FUMADORES POR EDUCATION&quot;"/>
    <we:property name="datasetId" value="&quot;8d266ffc-6eb7-4324-bb53-5eca314f4ee4&quot;"/>
    <we:property name="backgroundColor" value="&quot;#FFFFFF&quot;"/>
    <we:property name="bookmark" value="&quot;H4sIAAAAAAAAA+1XW2/aMBT+K5Nf9oKmBFJI+tYyKk29ik6dpglVJ/EhuAtxZjusrOK/79iGdqW0sLVrO2k8xSfn8p2LzxeuGBe6KmB6BGNk2+wQVAZcqjcha7DSy3aPj/cPd/r750c7hz0Sy8oIWWq2fcUMqBzNmdA1FNYDCb8MGgyK4gRyexpCobHBKlRallCIH+iV6ZVRNc4aDC+rQiqwLk8NGLRuJ6ROZ4odvmtRRMiMmOApZsZL+1hJZebnKGpHnSxOoq0o4QFvttuIZKP9Wwdzvb4N6oB1ZWlAlATAyoIoTdptHqRZGvNWAHGr07HyoSjMXCWd9i4rRXlTNaaVrVeXssilEhkUzOWnUPt0rlhXFvXYPfVuyU9lrTLs49C9Ko0wU/Kkx/KrKHM2ozqdKElVdOKRyEeozfk3wiuGFMeVxSqN5PeuQorP2XYwa1xD2uETKDOSLuPZyXOFuXdwB9STgLVidMK9upw3cOsu1gFJNJkX8wG56chHn0JW1JpqjnwXVHcEythJTC+op7YNZC0VR7U7dZ14L9RiWJqNJfQvlvJssJhk0r34ZTznA+Oh/9UJGcysYjzEMGliFmyFPGzHaRKk7bVTff8IKWFGYzQis6cDHJrnqfIYKDAU55q2Rq1XTVifquDAnGZkxXsTP1bPPQ7rgTp8dnXawzHZgZFU/NbyNQlfx5W+f/888oqD4q/3Vm+Y9cw1sRkg7yStoJnQ5YqDuJN0+MsTx81i+s3O6EJkqG71ho2RuN8+5Eh0aY0ok8oHE6hvsr39dLbgdmrhnpJjZzb/+tAU4U4ODeZBBHZ/fhoRBcz3ZMnFot0fliqjN1+l/uCC31MtCnsGRe0+bsjrgTA+3SsvJs23n1G/tZoD339nw8HAipqMJXdVQ9f81e52QYvMOlyM00rauAb1xNPhSSJEnsRhxNOkyTGGCHmAjyCJV3E9mw8t1H/qs+2FOHfjzf9KqHdjvJsy8Aa70kBaYO/yj4nsf2ufq7V+t/JWGEZRBDG0MQmCKMAELICHm4yXJpVLTXa/1Rwpa6MryPAESlxBCnS7oeTI1xCD+zfNXBBCI2jO1hjY/9jXNDKb/QS1SPBx7g8AAA==&quot;"/>
    <we:property name="initialStateBookmark" value="&quot;H4sIAAAAAAAAA+1XW2/aMBT+K5Nf9oKmBFJI+tYyKk29ik6dpglVJ/EhuAtxZjusrOK/79iGdqW0sLVrO2k8xSfn8p2LzxeuGBe6KmB6BGNk2+wQVAZcqjcha7DSy3aPj/cPd/r750c7hz0Sy8oIWWq2fcUMqBzNmdA1FNYDCb8MGgyK4gRyexpCobHBKlRallCIH+iV6ZVRNc4aDC+rQiqwLk8NGLRuJ6ROZ4odvmtRRMiMmOApZsZL+1hJZebnKGpHnSxOoq0o4QFvttuIZKP9Wwdzvb4N6oB1ZWlAlATAyoIoTdptHqRZGvNWAHGr07HyoSjMXCWd9i4rRXlTNaaVrVeXssilEhkUzOWnUPt0rlhXFvXYPfVuyU9lrTLs49C9Ko0wU/Kkx/KrKHM2ozqdKElVdOKRyEeozfk3wiuGFMeVxSqN5PeuQorP2XYwa1xD2uETKDOSLuPZyXOFuXdwB9STgLVidMK9upw3cOsu1gFJNJkX8wG56chHn0JW1JpqjnwXVHcEythJTC+op7YNZC0VR7U7dZ14L9RiWJqNJfQvlvJssJhk0r34ZTznA+Oh/9UJGcysYjzEMGliFmyFPGzHaRKk7bVTff8IKWFGYzQis6cDHJrnqfIYKDAU55q2Rq1XTVifquDAnGZkxXsTP1bPPQ7rgTp8dnXawzHZgZFU/NbyNQlfx5W+f/888oqD4q/3Vm+Y9cw1sRkg7yStoJnQ5YqDuJN0+MsTx81i+s3O6EJkqG71ho2RuN8+5Eh0aY0ok8oHE6hvsr39dLbgdmrhnpJjZzb/+tAU4U4ODeZBBHZ/fhoRBcz3ZMnFot0fliqjN1+l/uCC31MtCnsGRe0+bsjrgTA+3SsvJs23n1G/tZoD339nw8HAipqMJXdVQ9f81e52QYvMOlyM00rauAb1xNPhSSJEnsRhxNOkyTGGCHmAjyCJV3E9mw8t1H/qs+2FOHfjzf9KqHdjvJsy8Aa70kBaYO/yj4nsf2ufq7V+t/JWGEZRBDG0MQmCKMAELICHm4yXJpVLTXa/1Rwpa6MryPAESlxBCnS7oeTI1xCD+zfNXBBCI2jO1hjY/9jXNDKb/QS1SPBx7g8AAA==&quot;"/>
    <we:property name="isFiltersActionButtonVisible" value="true"/>
    <we:property name="isVisualContainerHeaderHidden" value="false"/>
    <we:property name="reportEmbeddedTime" value="&quot;2024-04-19T17:43:58.353Z&quot;"/>
    <we:property name="creatorTenantId" value="&quot;01ff18d5-6ae3-4fe1-831f-78c5ba7f715d&quot;"/>
    <we:property name="creatorUserId" value="&quot;1003200373EAE09B&quot;"/>
    <we:property name="creatorSessionId" value="&quot;4e2d6e41-c720-4c55-9fb2-3ecc91b2bcd0&quot;"/>
    <we:property name="artifactViewState" value="&quot;liv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F3398426-2615-4361-9527-5B962CF0EAC6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XbW/aMBD+K5O/7AuakkDe+g0YlaauL4Kp0zShykkuwV2IM9thMMR/39kJtFBauqpd+2GVKuGzz/fcc4/vYEkSJsucLs7oFMgROaUipgkX72zSIkVt652fn5x2hydXZ93TAZp5qRgvJDlaEkVFBuqSyYrm+gY0fh+3CM3zC5rpVUpzCS1SgpC8oDn7DfVh3FKiglWLwLzMuaD6ypGiCvS1MzyOa4xtf2hjRBorNoMRxKq2DqHkQjVrJ26HqeVYPkSR0/HdkFoB+sh618A8fF4HNcD6vFCUFQhA24KO4wbgumFo2U7ggheCAZiyXDVHosVgXgrMG9lYlJqvbjKjRQwJMckJkHUuS9LNMgEZVc1ysLXZ53k13WMf8UrEMITUbBWKqQXGkFP+gxUZWSGDF4IjvxszGONxVTRsuXo54b/6ApDehBxZq9YGax9NGRcspvkduM+CqDDpYuVxdRfIGC0SvfJGFjd1+FLji/NKItOQ9KjoT6hQWn/RNVZSk4/eXCQgegvD/0cm1hJxWjugX4371XitXzx7fUuUDfU19BfgerzS20mQ+u1OHLYtxwt81/Icix5U8Iur4oarv9SDzFkMYksEZArYhPSHDPDdaifMpKyDMZA32W5/ulw3GdTKseBT49a0QYkR7uTQIjUIS5f06wRV2ZSuSNhaV592mJGPr269MMHvYQvDXtK8Ml0Wb/3MVJ3usjbjyfffQL7XJ3Xx9b/2SaiieziZ8sSwBqb4+6/rUclifWF93T1K3oB6ZnXUCo7tyPPTxEnswPcTm3YCr/OWe/CEZROQ6uonqpal+IZMrO2+4OxK377Vk18R+263fmCK2G9nijyGOsHUZAqKxUbqkKo3QegQtWKQjGJ0SQaz+v3969F1AKUBp7/Z6cU5OlHF8bW1n9C/FY1yGMyfPMX/l/Elylj3di+yfUjT0APLopbrxp4V6rAPFxTmKuI7BTV/+2c0r5QsaQwXtIA9QwlfLS0SLaYHB5P5WUFMEETDUFMHHPSPjc0YW63+AGLsxd33DAAA&quot;"/>
    <we:property name="creatorSessionId" value="&quot;576a812e-49d6-4e13-8d41-e891044c36c5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aMBD+K5O/7AuakkDe+g0YlaauL4Kp0zShykkuwV2IM9thMMR/39kJtFBauqpd+2GVKuGzz/fcc4/vYEkSJsucLs7oFMgROaUipgkX72zSIkVt652fn5x2hydXZ93TAZp5qRgvJDlaEkVFBuqSyYrm+gY0fh+3CM3zC5rpVUpzCS1SgpC8oDn7DfVh3FKiglWLwLzMuaD6ypGiCvS1MzyOa4xtf2hjRBorNoMRxKq2DqHkQjVrJ26HqeVYPkSR0/HdkFoB+sh618A8fF4HNcD6vFCUFQhA24KO4wbgumFo2U7ggheCAZiyXDVHosVgXgrMG9lYlJqvbjKjRQwJMckJkHUuS9LNMgEZVc1ysLXZ53k13WMf8UrEMITUbBWKqQXGkFP+gxUZWSGDF4IjvxszGONxVTRsuXo54b/6ApDehBxZq9YGax9NGRcspvkduM+CqDDpYuVxdRfIGC0SvfJGFjd1+FLji/NKItOQ9KjoT6hQWn/RNVZSk4/eXCQgegvD/0cm1hJxWjugX4371XitXzx7fUuUDfU19BfgerzS20mQ+u1OHLYtxwt81/Icix5U8Iur4oarv9SDzFkMYksEZArYhPSHDPDdaifMpKyDMZA32W5/ulw3GdTKseBT49a0QYkR7uTQIjUIS5f06wRV2ZSuSNhaV592mJGPr269MMHvYQvDXtK8Ml0Wb/3MVJ3usjbjyfffQL7XJ3Xx9b/2SaiieziZ8sSwBqb4+6/rUclifWF93T1K3oB6ZnXUCo7tyPPTxEnswPcTm3YCr/OWe/CEZROQ6uonqpal+IZMrO2+4OxK377Vk18R+263fmCK2G9nijyGOsHUZAqKxUbqkKo3QegQtWKQjGJ0SQaz+v3969F1AKUBp7/Z6cU5OlHF8bW1n9C/FY1yGMyfPMX/l/Elylj3di+yfUjT0APLopbrxp4V6rAPFxTmKuI7BTV/+2c0r5QsaQwXtIA9QwlfLS0SLaYHB5P5WUFMEETDUFMHHPSPjc0YW63+AGLsxd33DAAA&quot;"/>
    <we:property name="isFiltersActionButtonVisible" value="true"/>
    <we:property name="isVisualContainerHeaderHidden" value="false"/>
    <we:property name="pageDisplayName" value="&quot;NACIONALITY BY SMOKERS&quot;"/>
    <we:property name="pageName" value="&quot;ReportSection2c39f0207ebb24759a08&quot;"/>
    <we:property name="reportEmbeddedTime" value="&quot;2024-04-18T19:11:40.360Z&quot;"/>
    <we:property name="reportName" value="&quot;EDA_PROYECTO&quot;"/>
    <we:property name="reportState" value="&quot;CONNECTED&quot;"/>
    <we:property name="reportUrl" value="&quot;/groups/me/reports/e1dd3c9f-eb8b-4fd5-9415-94528c45eafa/ReportSection2c39f0207ebb24759a08?bookmarkGuid=f1f85dd2-96d4-4b53-8277-3975daab14c0&amp;bookmarkUsage=1&amp;ctid=01ff18d5-6ae3-4fe1-831f-78c5ba7f715d&amp;fromEntryPoint=export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1A461B50-0214-4EF6-B75E-0E8AABF066BA}">
  <we:reference id="wa200003233" version="2.0.0.3" store="es-E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WS2/bMAz+K4MuvQSDHcfO45Zm2aXrA8nQy1AUtEQ76hTLkOQsWZH/PkpO26XtWnRr0ct8Mh8iP5KfaF8zIW2tYHMCS2QjdgyGg9DmQ8w6rGp1h6enR8fj2dHlyfh4SmpdO6kry0bXzIEp0Z1L24DyEUj57aLDQKkzKL1UgLLYYTUaqytQ8ie2zmRypsFth+G6VtqADzl34NCHXZE7yZQ7/phQRuBOrnCO3LXaGdbauJ0cRVG/6OcZx2GUpP04HyZDOmNba4D5vL9PGoBNdOVAVgTA63gkIgF9MRDpIIuTboxd7vWFVG7nkm+m69pQ3dSNTe37NRYrqDgKFoozaNtartnYSLdYopMhxhcsXNCWpcES3M5pundkolWzfEQ/143hOMMimCon3YYy26X+LquSbamvZ0ZT12/VGJSfm2rXw9SLM1kuAoY5J2cxXYF6mOod8QVYnlJeOCV3cJpanXhxoX9MDBJhBBtF285t9yekKrWRnGq5P4BXQVsabe2lrLhetqD3kVyQxtIxtWP6HbW+tgB5ADFZgHH+MuVXREvPJDqnjUBzuAlk+iTNDd+7nfsj+U+k1yLS9uJmvVCcq992xo5H7TDegjiEheximORJnPQQMy76aW+YZ9GzG+bNOX7XyBeS2yrJ0ezxmi2RPhL+RYCDUEbdZpLY2rUIZgxVEp8lVd7GPgfV+LAHh2AlPyBE29C4P8wsuNvXm9hNG9pR8TjNsCiAdzFOOE8HXKT/8DF489vwYFHduxQv3VtgxF8vrHcutuVM2oszkUSDYT8apIMk6wGGBfpk2Q7XLtfr/crD8zjJdeNsDRzPoMJHyE4kgEr4lj9J+PDfxEISQiNz9dwN8X9Tt9dju/0FFIjwVtgJAAA=&quot;"/>
    <we:property name="creatorSessionId" value="&quot;87ebaa55-901d-46de-97d1-ed4d594cd342&quot;"/>
    <we:property name="creatorTenantId" value="&quot;01ff18d5-6ae3-4fe1-831f-78c5ba7f715d&quot;"/>
    <we:property name="creatorUserId" value="&quot;1003200373EAE09B&quot;"/>
    <we:property name="datasetId" value="&quot;8d266ffc-6eb7-4324-bb53-5eca314f4ee4&quot;"/>
    <we:property name="embedUrl" value="&quot;/reportEmbed?reportId=e1dd3c9f-eb8b-4fd5-9415-94528c45eafa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WS2/bMAz+K4MuvQSDHcfO45Zm2aXrA8nQy1AUtEQ76hTLkOQsWZH/PkpO26XtWnRr0ct8Mh8iP5KfaF8zIW2tYHMCS2QjdgyGg9DmQ8w6rGp1h6enR8fj2dHlyfh4SmpdO6kry0bXzIEp0Z1L24DyEUj57aLDQKkzKL1UgLLYYTUaqytQ8ie2zmRypsFth+G6VtqADzl34NCHXZE7yZQ7/phQRuBOrnCO3LXaGdbauJ0cRVG/6OcZx2GUpP04HyZDOmNba4D5vL9PGoBNdOVAVgTA63gkIgF9MRDpIIuTboxd7vWFVG7nkm+m69pQ3dSNTe37NRYrqDgKFoozaNtartnYSLdYopMhxhcsXNCWpcES3M5pundkolWzfEQ/143hOMMimCon3YYy26X+LquSbamvZ0ZT12/VGJSfm2rXw9SLM1kuAoY5J2cxXYF6mOod8QVYnlJeOCV3cJpanXhxoX9MDBJhBBtF285t9yekKrWRnGq5P4BXQVsabe2lrLhetqD3kVyQxtIxtWP6HbW+tgB5ADFZgHH+MuVXREvPJDqnjUBzuAlk+iTNDd+7nfsj+U+k1yLS9uJmvVCcq992xo5H7TDegjiEheximORJnPQQMy76aW+YZ9GzG+bNOX7XyBeS2yrJ0ezxmi2RPhL+RYCDUEbdZpLY2rUIZgxVEp8lVd7GPgfV+LAHh2AlPyBE29C4P8wsuNvXm9hNG9pR8TjNsCiAdzFOOE8HXKT/8DF489vwYFHduxQv3VtgxF8vrHcutuVM2oszkUSDYT8apIMk6wGGBfpk2Q7XLtfr/crD8zjJdeNsDRzPoMJHyE4kgEr4lj9J+PDfxEISQiNz9dwN8X9Tt9dju/0FFIjwVtgJAAA=&quot;"/>
    <we:property name="isFiltersActionButtonVisible" value="true"/>
    <we:property name="isVisualContainerHeaderHidden" value="false"/>
    <we:property name="pageDisplayName" value="&quot;GROSS_INCOME BY SMOKERS AND GENDER&quot;"/>
    <we:property name="pageName" value="&quot;ReportSection0007f7b6ce903571b939&quot;"/>
    <we:property name="reportEmbeddedTime" value="&quot;2024-04-18T19:12:05.846Z&quot;"/>
    <we:property name="reportName" value="&quot;EDA_PROYECTO&quot;"/>
    <we:property name="reportState" value="&quot;CONNECTED&quot;"/>
    <we:property name="reportUrl" value="&quot;/groups/me/reports/e1dd3c9f-eb8b-4fd5-9415-94528c45eafa/ReportSection0007f7b6ce903571b939?bookmarkGuid=71f5ac45-677f-43cb-8daf-e55021cbfa47&amp;bookmarkUsage=1&amp;ctid=01ff18d5-6ae3-4fe1-831f-78c5ba7f715d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492</Words>
  <Application>Microsoft Office PowerPoint</Application>
  <PresentationFormat>Panorámica</PresentationFormat>
  <Paragraphs>30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</vt:lpstr>
      <vt:lpstr>Calibri Light</vt:lpstr>
      <vt:lpstr>Tema de Office</vt:lpstr>
      <vt:lpstr>EDA_PROYECTO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EDA_PROYECTO</dc:title>
  <dc:creator>Naim Hariri Hernández</dc:creator>
  <cp:lastModifiedBy>naim hariri</cp:lastModifiedBy>
  <cp:revision>1</cp:revision>
  <dcterms:created xsi:type="dcterms:W3CDTF">2024-04-18T19:19:12Z</dcterms:created>
  <dcterms:modified xsi:type="dcterms:W3CDTF">2024-04-19T20:43:17Z</dcterms:modified>
</cp:coreProperties>
</file>