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C2EfXyznBCB2NjK3dU4eqzoCt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2ABB9B-60C1-4C49-923D-5A1D962C516F}">
  <a:tblStyle styleId="{B42ABB9B-60C1-4C49-923D-5A1D962C51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0"/>
    <p:restoredTop sz="94688"/>
  </p:normalViewPr>
  <p:slideViewPr>
    <p:cSldViewPr snapToGrid="0">
      <p:cViewPr varScale="1">
        <p:scale>
          <a:sx n="117" d="100"/>
          <a:sy n="11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0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6/25/2020</a:t>
            </a: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6/25/2020</a:t>
            </a: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03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0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79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>
  <p:cSld name="Tiêu đề và Nội dung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2400300" y="340521"/>
            <a:ext cx="95250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838200" y="1397004"/>
            <a:ext cx="10515600" cy="477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pic>
        <p:nvPicPr>
          <p:cNvPr id="22" name="Google Shape;2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15"/>
          <p:cNvCxnSpPr/>
          <p:nvPr/>
        </p:nvCxnSpPr>
        <p:spPr>
          <a:xfrm>
            <a:off x="2400300" y="1195388"/>
            <a:ext cx="8953500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Bản chiếu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Chú thích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TRƯỜNG ĐẠI HỌC TÔN ĐỨC THẮNG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PHÒNG CÔNG TÁC HỌC SINH SINH VIÊN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1"/>
          </p:nvPr>
        </p:nvSpPr>
        <p:spPr>
          <a:xfrm>
            <a:off x="498680" y="1474149"/>
            <a:ext cx="11321845" cy="221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BÁO CÁO KẾT QUẢ THỰC HÀNH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Môn. Thái độ sống 2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Mã môn học.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6/25/2020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Thái độ sống 1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Hưng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Hoài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MSSV: 51900763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19050302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Khoa: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dirty="0"/>
          </a:p>
          <a:p>
            <a:pPr lvl="0" algn="just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960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L00033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07</a:t>
            </a:r>
            <a:endParaRPr sz="4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4898390" y="6339840"/>
            <a:ext cx="30403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THÁI ĐỘ SỐNG 01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562725" y="1371120"/>
            <a:ext cx="52485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chứng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91499" y="1237867"/>
            <a:ext cx="483926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86322-9193-EA46-B523-97809D126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0" y="2110713"/>
            <a:ext cx="3101975" cy="40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2400300" y="340521"/>
            <a:ext cx="896579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NỘI DUNG BÁO CÁO THỰC HÀNH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6/25/2020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Thái độ sống 1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557160" y="1543664"/>
            <a:ext cx="10808930" cy="4604500"/>
            <a:chOff x="0" y="0"/>
            <a:chExt cx="10808930" cy="4604500"/>
          </a:xfrm>
        </p:grpSpPr>
        <p:cxnSp>
          <p:nvCxnSpPr>
            <p:cNvPr id="107" name="Google Shape;107;p2"/>
            <p:cNvCxnSpPr/>
            <p:nvPr/>
          </p:nvCxnSpPr>
          <p:spPr>
            <a:xfrm>
              <a:off x="0" y="0"/>
              <a:ext cx="1080893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8" name="Google Shape;108;p2"/>
            <p:cNvSpPr/>
            <p:nvPr/>
          </p:nvSpPr>
          <p:spPr>
            <a:xfrm>
              <a:off x="0" y="0"/>
              <a:ext cx="2161786" cy="230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0" y="0"/>
              <a:ext cx="2161786" cy="230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Kết quả thực hành tại hội trường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23919" y="2706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2323919" y="2706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Trách nhiệm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47491" y="27063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6647491" y="27063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Hoạt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động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thực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hành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4" name="Google Shape;114;p2"/>
            <p:cNvCxnSpPr/>
            <p:nvPr/>
          </p:nvCxnSpPr>
          <p:spPr>
            <a:xfrm>
              <a:off x="6485358" y="297701"/>
              <a:ext cx="416143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2"/>
            <p:cNvSpPr/>
            <p:nvPr/>
          </p:nvSpPr>
          <p:spPr>
            <a:xfrm>
              <a:off x="6647491" y="297701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6647491" y="297701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Hoạt động thực hành 2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" name="Google Shape;117;p2"/>
            <p:cNvCxnSpPr/>
            <p:nvPr/>
          </p:nvCxnSpPr>
          <p:spPr>
            <a:xfrm>
              <a:off x="2161786" y="568339"/>
              <a:ext cx="86471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2323919" y="59540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323919" y="59540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Lương tâm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7491" y="595403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6647491" y="595403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Hoạt động thực hành 3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" name="Google Shape;122;p2"/>
            <p:cNvCxnSpPr/>
            <p:nvPr/>
          </p:nvCxnSpPr>
          <p:spPr>
            <a:xfrm>
              <a:off x="6485358" y="866041"/>
              <a:ext cx="416143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" name="Google Shape;123;p2"/>
            <p:cNvSpPr/>
            <p:nvPr/>
          </p:nvSpPr>
          <p:spPr>
            <a:xfrm>
              <a:off x="6647491" y="866041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6647491" y="866041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Hoạt động thực hành 4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" name="Google Shape;125;p2"/>
            <p:cNvCxnSpPr/>
            <p:nvPr/>
          </p:nvCxnSpPr>
          <p:spPr>
            <a:xfrm>
              <a:off x="2161786" y="1136679"/>
              <a:ext cx="86471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2323919" y="116374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2323919" y="116374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Nhân phẩm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47491" y="1163743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6647491" y="1163743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Hoạt động thực hành 5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0" name="Google Shape;130;p2"/>
            <p:cNvCxnSpPr/>
            <p:nvPr/>
          </p:nvCxnSpPr>
          <p:spPr>
            <a:xfrm>
              <a:off x="6485358" y="1434381"/>
              <a:ext cx="416143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6647491" y="1434381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6647491" y="1434381"/>
              <a:ext cx="4161438" cy="27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Hoạt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động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thực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hành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" name="Google Shape;133;p2"/>
            <p:cNvCxnSpPr/>
            <p:nvPr/>
          </p:nvCxnSpPr>
          <p:spPr>
            <a:xfrm>
              <a:off x="2161786" y="1705019"/>
              <a:ext cx="86471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" name="Google Shape;134;p2"/>
            <p:cNvSpPr/>
            <p:nvPr/>
          </p:nvSpPr>
          <p:spPr>
            <a:xfrm>
              <a:off x="2323919" y="173208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2323919" y="173208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Hạnh phúc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647491" y="173208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6647491" y="1732083"/>
              <a:ext cx="4161438" cy="541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Hoạt động thực hành 7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8" name="Google Shape;138;p2"/>
            <p:cNvCxnSpPr/>
            <p:nvPr/>
          </p:nvCxnSpPr>
          <p:spPr>
            <a:xfrm>
              <a:off x="2161786" y="2273359"/>
              <a:ext cx="86471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0" y="2302250"/>
              <a:ext cx="1080893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0" name="Google Shape;140;p2"/>
            <p:cNvSpPr/>
            <p:nvPr/>
          </p:nvSpPr>
          <p:spPr>
            <a:xfrm>
              <a:off x="0" y="2302250"/>
              <a:ext cx="2161786" cy="230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2302250"/>
              <a:ext cx="2161786" cy="230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Kết quả rèn luyện tại gia đình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23919" y="2338223"/>
              <a:ext cx="4161438" cy="71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2323919" y="2338223"/>
              <a:ext cx="4161438" cy="71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Bài tập thực hành 6 bước ra quyết định đạo đức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4" name="Google Shape;144;p2"/>
            <p:cNvCxnSpPr/>
            <p:nvPr/>
          </p:nvCxnSpPr>
          <p:spPr>
            <a:xfrm>
              <a:off x="2161785" y="3057676"/>
              <a:ext cx="86471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2323919" y="3093649"/>
              <a:ext cx="4161438" cy="71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2323919" y="3093649"/>
              <a:ext cx="4161438" cy="71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Kế hoạch rèn luyện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7" name="Google Shape;147;p2"/>
            <p:cNvCxnSpPr/>
            <p:nvPr/>
          </p:nvCxnSpPr>
          <p:spPr>
            <a:xfrm>
              <a:off x="2161785" y="3813102"/>
              <a:ext cx="86471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2"/>
            <p:cNvSpPr/>
            <p:nvPr/>
          </p:nvSpPr>
          <p:spPr>
            <a:xfrm>
              <a:off x="2323919" y="3849075"/>
              <a:ext cx="4161438" cy="71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2323919" y="3849075"/>
              <a:ext cx="4161438" cy="71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Báo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cáo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kết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quả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rèn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luyện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0" name="Google Shape;150;p2"/>
            <p:cNvCxnSpPr/>
            <p:nvPr/>
          </p:nvCxnSpPr>
          <p:spPr>
            <a:xfrm>
              <a:off x="2161785" y="4568528"/>
              <a:ext cx="86471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C0CCE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1682546" y="2759256"/>
            <a:ext cx="896579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lang="en-US" sz="3240" b="1">
                <a:latin typeface="Times New Roman"/>
                <a:ea typeface="Times New Roman"/>
                <a:cs typeface="Times New Roman"/>
                <a:sym typeface="Times New Roman"/>
              </a:rPr>
              <a:t>KẾT QUẢ THỰC HÀNH TẠI HỘI TRƯỜNG</a:t>
            </a:r>
            <a:endParaRPr sz="324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6/25/2020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Thái độ sống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 động thực hành 01</a:t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4898390" y="6339840"/>
            <a:ext cx="30403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THÁI ĐỘ SỐNG 01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52430" y="1450687"/>
            <a:ext cx="41588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5314520" y="1450687"/>
            <a:ext cx="52485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Hình ảnh minh chứng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93493-1D4C-3C47-B5D7-4B99559A0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8" y="2053492"/>
            <a:ext cx="2409458" cy="4283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02</a:t>
            </a:r>
            <a:endParaRPr dirty="0"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4898390" y="6339840"/>
            <a:ext cx="30403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THÁI ĐỘ SỐNG 01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52430" y="1450687"/>
            <a:ext cx="41588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5314520" y="1450687"/>
            <a:ext cx="52485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Hình ảnh minh chứng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2A661-0823-BD4B-8107-4A0A8FD1B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8" y="2178537"/>
            <a:ext cx="2268781" cy="40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 động thực hành 03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4898390" y="6339840"/>
            <a:ext cx="30403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THÁI ĐỘ SỐNG 01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562725" y="1371120"/>
            <a:ext cx="52485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chứng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91499" y="1237867"/>
            <a:ext cx="483926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E2E7F-490E-AA43-9E8F-830D6570F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285" y="2010283"/>
            <a:ext cx="3359760" cy="4273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A97734-BC29-BD48-BC75-9C29D4EE6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927" y="1955894"/>
            <a:ext cx="3416814" cy="42710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04</a:t>
            </a:r>
            <a:endParaRPr sz="4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4898390" y="6339840"/>
            <a:ext cx="30403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THÁI ĐỘ SỐNG 01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562725" y="1371120"/>
            <a:ext cx="52485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chứng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91499" y="1237867"/>
            <a:ext cx="483926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07FB3-67F4-3C45-81E2-2394FD83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2075145"/>
            <a:ext cx="3076575" cy="40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1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05</a:t>
            </a:r>
            <a:endParaRPr sz="4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4898390" y="6339840"/>
            <a:ext cx="30403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THÁI ĐỘ SỐNG 01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562725" y="1371120"/>
            <a:ext cx="52485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chứng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91499" y="1237867"/>
            <a:ext cx="483926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C1F50-484B-9B4F-A1F4-690DC4A9F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0" y="1858936"/>
            <a:ext cx="3311074" cy="43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06</a:t>
            </a:r>
            <a:endParaRPr sz="4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2" y="59120"/>
            <a:ext cx="2151412" cy="11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4898390" y="6339840"/>
            <a:ext cx="30403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THÁI ĐỘ SỐNG 01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562725" y="1371120"/>
            <a:ext cx="52485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chứng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91499" y="1237867"/>
            <a:ext cx="483926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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DC8A0-F3C0-D949-9DF7-D20E37F2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259" y="1759587"/>
            <a:ext cx="3305466" cy="43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8881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4">
      <a:dk1>
        <a:srgbClr val="000000"/>
      </a:dk1>
      <a:lt1>
        <a:srgbClr val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306</Words>
  <Application>Microsoft Macintosh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Chủ đề Office</vt:lpstr>
      <vt:lpstr>TRƯỜNG ĐẠI HỌC TÔN ĐỨC THẮNG PHÒNG CÔNG TÁC HỌC SINH SINH VIÊN</vt:lpstr>
      <vt:lpstr>NỘI DUNG BÁO CÁO THỰC HÀNH</vt:lpstr>
      <vt:lpstr>KẾT QUẢ THỰC HÀNH TẠI HỘI TRƯỜNG</vt:lpstr>
      <vt:lpstr>Hoạt động thực hành 01</vt:lpstr>
      <vt:lpstr>Hoạt động thực hành 02</vt:lpstr>
      <vt:lpstr>Hoạt động thực hành 03</vt:lpstr>
      <vt:lpstr>Hoạt động thực hành 04</vt:lpstr>
      <vt:lpstr>Hoạt động thực hành 05</vt:lpstr>
      <vt:lpstr>Hoạt động thực hành 06</vt:lpstr>
      <vt:lpstr>Hoạt động thực hành 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TÔN ĐỨC THẮNG PHÒNG CÔNG TÁC HỌC SINH SINH VIÊN</dc:title>
  <dc:creator>Nguyễn Văn Hiến</dc:creator>
  <cp:lastModifiedBy>Hoai Nam Nguyen Hung</cp:lastModifiedBy>
  <cp:revision>11</cp:revision>
  <dcterms:created xsi:type="dcterms:W3CDTF">2020-06-29T08:27:45Z</dcterms:created>
  <dcterms:modified xsi:type="dcterms:W3CDTF">2022-03-02T03:39:57Z</dcterms:modified>
</cp:coreProperties>
</file>