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6"/>
  </p:notesMasterIdLst>
  <p:sldIdLst>
    <p:sldId id="257" r:id="rId2"/>
    <p:sldId id="258" r:id="rId3"/>
    <p:sldId id="259" r:id="rId4"/>
    <p:sldId id="261" r:id="rId5"/>
    <p:sldId id="263" r:id="rId6"/>
    <p:sldId id="262" r:id="rId7"/>
    <p:sldId id="260" r:id="rId8"/>
    <p:sldId id="264" r:id="rId9"/>
    <p:sldId id="265" r:id="rId10"/>
    <p:sldId id="269" r:id="rId11"/>
    <p:sldId id="266" r:id="rId12"/>
    <p:sldId id="268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24FB9-5899-47BB-B8D7-791F432B2E63}" type="datetimeFigureOut">
              <a:rPr lang="en-US" smtClean="0"/>
              <a:t>31/08/2021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0415-0BA7-4503-90D2-F4B3428463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0415-0BA7-4503-90D2-F4B34284631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0415-0BA7-4503-90D2-F4B34284631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0415-0BA7-4503-90D2-F4B34284631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0415-0BA7-4503-90D2-F4B34284631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0415-0BA7-4503-90D2-F4B34284631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0415-0BA7-4503-90D2-F4B34284631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0415-0BA7-4503-90D2-F4B34284631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0415-0BA7-4503-90D2-F4B34284631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0415-0BA7-4503-90D2-F4B34284631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CCE9-CB8F-4180-AC06-906685D2F2C0}" type="datetime1">
              <a:rPr lang="en-US" smtClean="0"/>
              <a:t>31/08/2021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D7D6-865C-42B6-966F-7EB2FC70C7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C96F-B5E4-4615-BBC5-941B8C022597}" type="datetime1">
              <a:rPr lang="en-US" smtClean="0"/>
              <a:t>31/08/2021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D7D6-865C-42B6-966F-7EB2FC70C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38ED-BBFF-46D4-9D84-778C7EDBC4E7}" type="datetime1">
              <a:rPr lang="en-US" smtClean="0"/>
              <a:t>31/08/2021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D7D6-865C-42B6-966F-7EB2FC70C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5EC-B506-4E6E-930E-EF34A8B4BCFF}" type="datetime1">
              <a:rPr lang="en-US" smtClean="0"/>
              <a:t>31/08/2021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D7D6-865C-42B6-966F-7EB2FC70C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35A9-F889-47B3-AD12-929A6FDB2DE8}" type="datetime1">
              <a:rPr lang="en-US" smtClean="0"/>
              <a:t>31/08/2021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133D7D6-865C-42B6-966F-7EB2FC70C7C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6B02-57F3-46BE-8233-7403921DCC49}" type="datetime1">
              <a:rPr lang="en-US" smtClean="0"/>
              <a:t>31/08/2021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D7D6-865C-42B6-966F-7EB2FC70C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BF4C-BF83-49B6-9FE4-0D5486AAD523}" type="datetime1">
              <a:rPr lang="en-US" smtClean="0"/>
              <a:t>31/08/2021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D7D6-865C-42B6-966F-7EB2FC70C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058F-ADE6-4CEE-BD97-018FBB2A6F3C}" type="datetime1">
              <a:rPr lang="en-US" smtClean="0"/>
              <a:t>31/08/2021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D7D6-865C-42B6-966F-7EB2FC70C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810-0543-4B97-8855-286264632BEF}" type="datetime1">
              <a:rPr lang="en-US" smtClean="0"/>
              <a:t>31/08/2021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D7D6-865C-42B6-966F-7EB2FC70C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62BF-3C77-4A3B-AC90-F06C5E8EB560}" type="datetime1">
              <a:rPr lang="en-US" smtClean="0"/>
              <a:t>31/08/2021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D7D6-865C-42B6-966F-7EB2FC70C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B80D-DF28-4371-A23F-7A443D626E3C}" type="datetime1">
              <a:rPr lang="en-US" smtClean="0"/>
              <a:t>31/08/2021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D7D6-865C-42B6-966F-7EB2FC70C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816A094-17CC-45D6-9558-9D88021E334F}" type="datetime1">
              <a:rPr lang="en-US" smtClean="0"/>
              <a:t>31/08/2021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133D7D6-865C-42B6-966F-7EB2FC70C7C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/>
          </p:cNvSpPr>
          <p:nvPr/>
        </p:nvSpPr>
        <p:spPr>
          <a:xfrm>
            <a:off x="609600" y="2895600"/>
            <a:ext cx="80010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all" spc="-5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RETAIL INDUSTRY</a:t>
            </a:r>
            <a:endParaRPr kumimoji="0" lang="en-US" sz="4400" b="1" i="0" u="none" strike="noStrike" kern="1200" cap="all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0" y="304800"/>
            <a:ext cx="8915400" cy="50526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-5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STOCK +</a:t>
            </a:r>
            <a:endParaRPr kumimoji="0" lang="en-US" sz="3200" b="1" i="0" u="none" strike="noStrike" kern="1200" cap="all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9800" y="1524000"/>
            <a:ext cx="3638550" cy="1228725"/>
          </a:xfrm>
          <a:prstGeom prst="rect">
            <a:avLst/>
          </a:prstGeom>
        </p:spPr>
      </p:pic>
      <p:pic>
        <p:nvPicPr>
          <p:cNvPr id="9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2200" y="3200400"/>
            <a:ext cx="3638550" cy="12287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19400" y="33528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CHECK PRODUCT QUANTITY</a:t>
            </a:r>
            <a:b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QUALITY AND CROSS CHECK WITH ORDER FORM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38600" y="2743200"/>
            <a:ext cx="419100" cy="485775"/>
          </a:xfrm>
          <a:prstGeom prst="rect">
            <a:avLst/>
          </a:prstGeom>
        </p:spPr>
      </p:pic>
      <p:pic>
        <p:nvPicPr>
          <p:cNvPr id="15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2400" y="4495800"/>
            <a:ext cx="419100" cy="485775"/>
          </a:xfrm>
          <a:prstGeom prst="rect">
            <a:avLst/>
          </a:prstGeom>
        </p:spPr>
      </p:pic>
      <p:pic>
        <p:nvPicPr>
          <p:cNvPr id="16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5029200"/>
            <a:ext cx="3638550" cy="5333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590800" y="838200"/>
            <a:ext cx="3505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19400" y="914400"/>
            <a:ext cx="3044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PURCHASE INVOICE FROM WH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05200" y="5105400"/>
            <a:ext cx="1507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RECEIPT NOTE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9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2400" y="5638800"/>
            <a:ext cx="419100" cy="485775"/>
          </a:xfrm>
          <a:prstGeom prst="rect">
            <a:avLst/>
          </a:prstGeom>
        </p:spPr>
      </p:pic>
      <p:pic>
        <p:nvPicPr>
          <p:cNvPr id="30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7450" y="6096000"/>
            <a:ext cx="3638550" cy="53339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667000" y="6172200"/>
            <a:ext cx="327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DATA ENTRY TO STORE DATABASE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53200" y="3124200"/>
            <a:ext cx="22098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5638800" y="4876800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400800" y="4876800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629400" y="3276600"/>
            <a:ext cx="661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ITEM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91400" y="3276600"/>
            <a:ext cx="55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QTY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077200" y="3276600"/>
            <a:ext cx="68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spc="-5" dirty="0" smtClean="0">
                <a:solidFill>
                  <a:schemeClr val="bg1"/>
                </a:solidFill>
                <a:latin typeface="Calibri"/>
              </a:rPr>
              <a:t>PRICE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553200" y="373380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438400" y="1752600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ITEM FROM WHAREHOUSE PURCHASE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0" y="304800"/>
            <a:ext cx="8915400" cy="50526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cap="all" spc="-5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RETURN NOTE -NO EFFECT ON STOCK</a:t>
            </a:r>
            <a:endParaRPr kumimoji="0" lang="en-US" sz="3200" b="1" i="0" u="none" strike="noStrike" kern="1200" cap="all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1524000"/>
            <a:ext cx="3638550" cy="1228725"/>
          </a:xfrm>
          <a:prstGeom prst="rect">
            <a:avLst/>
          </a:prstGeom>
        </p:spPr>
      </p:pic>
      <p:pic>
        <p:nvPicPr>
          <p:cNvPr id="8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1524000"/>
            <a:ext cx="4343400" cy="1228725"/>
          </a:xfrm>
          <a:prstGeom prst="rect">
            <a:avLst/>
          </a:prstGeom>
        </p:spPr>
      </p:pic>
      <p:pic>
        <p:nvPicPr>
          <p:cNvPr id="9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3276600"/>
            <a:ext cx="3638550" cy="12287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95600" y="34290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CHECK PRODUCT QUANTITY</a:t>
            </a:r>
            <a:b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QUALITY AND CROSS CHECK WITH ORDER FORM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6800" y="2819400"/>
            <a:ext cx="419100" cy="485775"/>
          </a:xfrm>
          <a:prstGeom prst="rect">
            <a:avLst/>
          </a:prstGeom>
        </p:spPr>
      </p:pic>
      <p:pic>
        <p:nvPicPr>
          <p:cNvPr id="12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4200" y="2819400"/>
            <a:ext cx="419100" cy="4857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9600" y="1828800"/>
            <a:ext cx="28408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ITEM FROM SUPPLIER WITH </a:t>
            </a:r>
          </a:p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ORDER 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0" y="1752600"/>
            <a:ext cx="2562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ITEM FROM WAREHOUSE</a:t>
            </a:r>
          </a:p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 WITH ORDER FORM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2400" y="4495800"/>
            <a:ext cx="419100" cy="485775"/>
          </a:xfrm>
          <a:prstGeom prst="rect">
            <a:avLst/>
          </a:prstGeom>
        </p:spPr>
      </p:pic>
      <p:pic>
        <p:nvPicPr>
          <p:cNvPr id="16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5029200"/>
            <a:ext cx="3638550" cy="5333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200400" y="8382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05200" y="914400"/>
            <a:ext cx="152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RETURN NOTE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05200" y="5105400"/>
            <a:ext cx="152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RETURN NOTE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9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2400" y="5638800"/>
            <a:ext cx="419100" cy="485775"/>
          </a:xfrm>
          <a:prstGeom prst="rect">
            <a:avLst/>
          </a:prstGeom>
        </p:spPr>
      </p:pic>
      <p:pic>
        <p:nvPicPr>
          <p:cNvPr id="30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7000" y="6172200"/>
            <a:ext cx="3638550" cy="53339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505200" y="6248400"/>
            <a:ext cx="1911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TO SUPPLIERS/WH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53200" y="3124200"/>
            <a:ext cx="22098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5638800" y="4876800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400800" y="4876800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629400" y="3276600"/>
            <a:ext cx="661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ITEM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91400" y="3276600"/>
            <a:ext cx="55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QTY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077200" y="3276600"/>
            <a:ext cx="68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spc="-5" dirty="0" smtClean="0">
                <a:solidFill>
                  <a:schemeClr val="bg1"/>
                </a:solidFill>
                <a:latin typeface="Calibri"/>
              </a:rPr>
              <a:t>PRICE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553200" y="373380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0" y="304800"/>
            <a:ext cx="891540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cap="all" spc="-5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RETURN NOTE . WITH –VE EFFECT ON STOCK</a:t>
            </a:r>
            <a:endParaRPr kumimoji="0" lang="en-US" sz="2800" b="1" i="0" u="none" strike="noStrike" kern="1200" cap="all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1524001"/>
            <a:ext cx="3638550" cy="762000"/>
          </a:xfrm>
          <a:prstGeom prst="rect">
            <a:avLst/>
          </a:prstGeom>
        </p:spPr>
      </p:pic>
      <p:pic>
        <p:nvPicPr>
          <p:cNvPr id="8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1524001"/>
            <a:ext cx="4343400" cy="685799"/>
          </a:xfrm>
          <a:prstGeom prst="rect">
            <a:avLst/>
          </a:prstGeom>
        </p:spPr>
      </p:pic>
      <p:pic>
        <p:nvPicPr>
          <p:cNvPr id="9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2743201"/>
            <a:ext cx="3638550" cy="990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71800" y="2743200"/>
            <a:ext cx="281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CHECK PRODUCT QUANTITY</a:t>
            </a:r>
            <a:b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QUALITY AND CROSS CHECK WITH ORDER FORM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3000" y="2209800"/>
            <a:ext cx="419100" cy="485775"/>
          </a:xfrm>
          <a:prstGeom prst="rect">
            <a:avLst/>
          </a:prstGeom>
        </p:spPr>
      </p:pic>
      <p:pic>
        <p:nvPicPr>
          <p:cNvPr id="12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4200" y="2286000"/>
            <a:ext cx="419100" cy="4857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9600" y="1600200"/>
            <a:ext cx="2840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ITEM FROM SUPPLIER WITH </a:t>
            </a:r>
          </a:p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ORDER 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200" y="1563469"/>
            <a:ext cx="2562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ITEM FROM WAREHOUSE</a:t>
            </a:r>
          </a:p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 WITH ORDER FORM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0" y="3657600"/>
            <a:ext cx="228600" cy="304800"/>
          </a:xfrm>
          <a:prstGeom prst="rect">
            <a:avLst/>
          </a:prstGeom>
        </p:spPr>
      </p:pic>
      <p:pic>
        <p:nvPicPr>
          <p:cNvPr id="16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4724400"/>
            <a:ext cx="3638550" cy="5333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200400" y="8382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05200" y="914400"/>
            <a:ext cx="152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RETURN NOTE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19400" y="4876800"/>
            <a:ext cx="3200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spc="-5" dirty="0" smtClean="0">
                <a:solidFill>
                  <a:schemeClr val="bg1"/>
                </a:solidFill>
                <a:latin typeface="Calibri"/>
              </a:rPr>
              <a:t>ITEM DAMAGED AFTER RECEIVE OR EXPIRED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9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200" y="4419600"/>
            <a:ext cx="228600" cy="304799"/>
          </a:xfrm>
          <a:prstGeom prst="rect">
            <a:avLst/>
          </a:prstGeom>
        </p:spPr>
      </p:pic>
      <p:pic>
        <p:nvPicPr>
          <p:cNvPr id="30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6172200"/>
            <a:ext cx="3790950" cy="53339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505200" y="6248400"/>
            <a:ext cx="1911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TO SUPPLIERS/WH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53200" y="3124200"/>
            <a:ext cx="22098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5638800" y="4876800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400800" y="4876800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629400" y="3276600"/>
            <a:ext cx="661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ITEM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91400" y="3276600"/>
            <a:ext cx="55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QTY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077200" y="3276600"/>
            <a:ext cx="68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spc="-5" dirty="0" smtClean="0">
                <a:solidFill>
                  <a:schemeClr val="bg1"/>
                </a:solidFill>
                <a:latin typeface="Calibri"/>
              </a:rPr>
              <a:t>PRICE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553200" y="373380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800" y="3886200"/>
            <a:ext cx="3638550" cy="53339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505200" y="3962400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RECEIPT NOTE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2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800" y="5410200"/>
            <a:ext cx="3638550" cy="533399"/>
          </a:xfrm>
          <a:prstGeom prst="rect">
            <a:avLst/>
          </a:prstGeom>
        </p:spPr>
      </p:pic>
      <p:pic>
        <p:nvPicPr>
          <p:cNvPr id="43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200" y="5105400"/>
            <a:ext cx="228600" cy="304799"/>
          </a:xfrm>
          <a:prstGeom prst="rect">
            <a:avLst/>
          </a:prstGeom>
        </p:spPr>
      </p:pic>
      <p:pic>
        <p:nvPicPr>
          <p:cNvPr id="4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200" y="5867400"/>
            <a:ext cx="228600" cy="304799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3581400" y="5486400"/>
            <a:ext cx="152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RETURN NOTE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28600" y="1905000"/>
            <a:ext cx="8763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91200" y="1295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9200" y="12954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057400"/>
            <a:ext cx="3810000" cy="533399"/>
          </a:xfrm>
          <a:prstGeom prst="rect">
            <a:avLst/>
          </a:prstGeom>
        </p:spPr>
      </p:pic>
      <p:pic>
        <p:nvPicPr>
          <p:cNvPr id="6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895600"/>
            <a:ext cx="3810000" cy="685800"/>
          </a:xfrm>
          <a:prstGeom prst="rect">
            <a:avLst/>
          </a:prstGeom>
        </p:spPr>
      </p:pic>
      <p:pic>
        <p:nvPicPr>
          <p:cNvPr id="10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2057400"/>
            <a:ext cx="3810000" cy="533399"/>
          </a:xfrm>
          <a:prstGeom prst="rect">
            <a:avLst/>
          </a:prstGeom>
        </p:spPr>
      </p:pic>
      <p:pic>
        <p:nvPicPr>
          <p:cNvPr id="11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2971800"/>
            <a:ext cx="3810000" cy="685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371600" y="3048000"/>
            <a:ext cx="155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RECEIPT NOTE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2133600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PURCHASE INVOICE WITH INVOICE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15000" y="2971800"/>
            <a:ext cx="21473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RETURN NOTE</a:t>
            </a:r>
          </a:p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(damage and expiry)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72200" y="2133600"/>
            <a:ext cx="732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SALES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" y="2286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 algn="ctr">
              <a:spcBef>
                <a:spcPts val="100"/>
              </a:spcBef>
              <a:defRPr/>
            </a:pPr>
            <a:r>
              <a:rPr lang="en-US" sz="2800" b="1" cap="all" spc="-5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rPr>
              <a:t>BASIC IN AND OUT OF DATABASE</a:t>
            </a:r>
            <a:endParaRPr lang="en-US" sz="2800" b="1" cap="all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95400" y="1295400"/>
            <a:ext cx="95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STOCK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9800" y="1295400"/>
            <a:ext cx="909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STOCK 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05000" y="4572000"/>
            <a:ext cx="5257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33600" y="4800600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THE MAIN 4 DOCUMENTS YOU NEED TO UNDERSTAND RETAIL OPERATIONS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14400" y="6096000"/>
            <a:ext cx="7239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14400" y="61722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NOW GOING TO 1 PAGE OF TECHIE PART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4800" y="2286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 algn="ctr">
              <a:spcBef>
                <a:spcPts val="100"/>
              </a:spcBef>
              <a:defRPr/>
            </a:pPr>
            <a:r>
              <a:rPr lang="en-US" sz="2800" b="1" cap="all" spc="-5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rPr>
              <a:t>BASIC IN AND OUT OF DATABASE</a:t>
            </a:r>
            <a:endParaRPr lang="en-US" sz="2800" b="1" cap="all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1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743200"/>
            <a:ext cx="1600200" cy="152400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81000" y="3276600"/>
            <a:ext cx="1283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MASTER DB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7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1066800"/>
            <a:ext cx="3200400" cy="533399"/>
          </a:xfrm>
          <a:prstGeom prst="rect">
            <a:avLst/>
          </a:prstGeom>
        </p:spPr>
      </p:pic>
      <p:pic>
        <p:nvPicPr>
          <p:cNvPr id="38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1905000"/>
            <a:ext cx="3200400" cy="533399"/>
          </a:xfrm>
          <a:prstGeom prst="rect">
            <a:avLst/>
          </a:prstGeom>
        </p:spPr>
      </p:pic>
      <p:pic>
        <p:nvPicPr>
          <p:cNvPr id="39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2743200"/>
            <a:ext cx="3276600" cy="533399"/>
          </a:xfrm>
          <a:prstGeom prst="rect">
            <a:avLst/>
          </a:prstGeom>
        </p:spPr>
      </p:pic>
      <p:pic>
        <p:nvPicPr>
          <p:cNvPr id="40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0" y="3581400"/>
            <a:ext cx="3200400" cy="533399"/>
          </a:xfrm>
          <a:prstGeom prst="rect">
            <a:avLst/>
          </a:prstGeom>
        </p:spPr>
      </p:pic>
      <p:pic>
        <p:nvPicPr>
          <p:cNvPr id="41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0" y="4419600"/>
            <a:ext cx="3276600" cy="533399"/>
          </a:xfrm>
          <a:prstGeom prst="rect">
            <a:avLst/>
          </a:prstGeom>
        </p:spPr>
      </p:pic>
      <p:pic>
        <p:nvPicPr>
          <p:cNvPr id="42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0" y="5334000"/>
            <a:ext cx="3276600" cy="533399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2438400" y="1143000"/>
            <a:ext cx="1933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PRODUCT 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62200" y="1981200"/>
            <a:ext cx="2350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SALES TABLE HEAD BILL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62200" y="2819400"/>
            <a:ext cx="2350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SALES TABLE ITEMWISE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8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0" y="6172200"/>
            <a:ext cx="3276600" cy="533399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2209800" y="3657600"/>
            <a:ext cx="273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RECEPT/RETURN HEAD BILL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09800" y="4495800"/>
            <a:ext cx="27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RECEPT/RETURN ITEMWISE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3200" y="5410200"/>
            <a:ext cx="1386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USERS 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09800" y="6248400"/>
            <a:ext cx="2499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OFFERS AND DISCOUNTS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>
            <a:stCxn id="31" idx="0"/>
            <a:endCxn id="37" idx="1"/>
          </p:cNvCxnSpPr>
          <p:nvPr/>
        </p:nvCxnSpPr>
        <p:spPr>
          <a:xfrm rot="5400000" flipH="1" flipV="1">
            <a:off x="723900" y="1638300"/>
            <a:ext cx="14097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 flipH="1" flipV="1">
            <a:off x="1295400" y="23622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9" idx="1"/>
          </p:cNvCxnSpPr>
          <p:nvPr/>
        </p:nvCxnSpPr>
        <p:spPr>
          <a:xfrm flipV="1">
            <a:off x="1600200" y="3009900"/>
            <a:ext cx="228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0" idx="1"/>
          </p:cNvCxnSpPr>
          <p:nvPr/>
        </p:nvCxnSpPr>
        <p:spPr>
          <a:xfrm>
            <a:off x="1752600" y="3733800"/>
            <a:ext cx="152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1524000" y="40386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2" idx="1"/>
          </p:cNvCxnSpPr>
          <p:nvPr/>
        </p:nvCxnSpPr>
        <p:spPr>
          <a:xfrm rot="16200000" flipH="1">
            <a:off x="895350" y="4591050"/>
            <a:ext cx="14859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1" idx="2"/>
            <a:endCxn id="48" idx="1"/>
          </p:cNvCxnSpPr>
          <p:nvPr/>
        </p:nvCxnSpPr>
        <p:spPr>
          <a:xfrm rot="16200000" flipH="1">
            <a:off x="381000" y="4914900"/>
            <a:ext cx="21717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0" y="1066800"/>
            <a:ext cx="3200400" cy="533399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5867400" y="1143000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CURRENCY MASTER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2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0" y="1905000"/>
            <a:ext cx="3200400" cy="533399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867400" y="1981200"/>
            <a:ext cx="1913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PAYMENT MASTER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0" y="2819400"/>
            <a:ext cx="3200400" cy="533399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6019800" y="2895600"/>
            <a:ext cx="2053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ACCOUNTS MASTER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6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0" y="3581401"/>
            <a:ext cx="3200400" cy="533399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6019800" y="3657601"/>
            <a:ext cx="1842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FINANCE MASTER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8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0" y="4419600"/>
            <a:ext cx="3200400" cy="533399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5867400" y="4495800"/>
            <a:ext cx="2570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AND-YES-MANY-MORE…..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/>
          </p:cNvSpPr>
          <p:nvPr/>
        </p:nvSpPr>
        <p:spPr>
          <a:xfrm>
            <a:off x="0" y="304800"/>
            <a:ext cx="8915400" cy="51371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-5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Retail</a:t>
            </a:r>
            <a:r>
              <a:rPr kumimoji="0" lang="en-US" sz="3200" b="1" i="0" u="none" strike="noStrike" kern="1200" cap="all" spc="-15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1200" cap="all" spc="0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Functions</a:t>
            </a:r>
            <a:r>
              <a:rPr kumimoji="0" lang="en-US" sz="3200" b="1" i="0" u="none" strike="noStrike" kern="1200" cap="all" spc="-10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1200" cap="all" spc="-5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</a:t>
            </a:r>
            <a:r>
              <a:rPr kumimoji="0" lang="en-US" sz="3200" b="1" i="0" u="none" strike="noStrike" kern="1200" cap="all" spc="-20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1200" cap="all" spc="-5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Distribution</a:t>
            </a:r>
            <a:endParaRPr kumimoji="0" lang="en-US" sz="3200" b="1" i="0" u="none" strike="noStrike" kern="1200" cap="all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50" y="1590675"/>
            <a:ext cx="1714500" cy="1066800"/>
          </a:xfrm>
          <a:prstGeom prst="rect">
            <a:avLst/>
          </a:prstGeom>
        </p:spPr>
      </p:pic>
      <p:sp>
        <p:nvSpPr>
          <p:cNvPr id="8" name="object 5"/>
          <p:cNvSpPr txBox="1"/>
          <p:nvPr/>
        </p:nvSpPr>
        <p:spPr>
          <a:xfrm>
            <a:off x="453339" y="1940178"/>
            <a:ext cx="130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Manufacturer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4125" y="1590675"/>
            <a:ext cx="1943100" cy="1066800"/>
          </a:xfrm>
          <a:prstGeom prst="rect">
            <a:avLst/>
          </a:prstGeom>
        </p:spPr>
      </p:pic>
      <p:sp>
        <p:nvSpPr>
          <p:cNvPr id="10" name="object 7"/>
          <p:cNvSpPr txBox="1"/>
          <p:nvPr/>
        </p:nvSpPr>
        <p:spPr>
          <a:xfrm>
            <a:off x="2961258" y="1940178"/>
            <a:ext cx="1079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Wholesaler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650" y="1524000"/>
            <a:ext cx="1924050" cy="1143000"/>
          </a:xfrm>
          <a:prstGeom prst="rect">
            <a:avLst/>
          </a:prstGeom>
        </p:spPr>
      </p:pic>
      <p:sp>
        <p:nvSpPr>
          <p:cNvPr id="12" name="object 9"/>
          <p:cNvSpPr txBox="1"/>
          <p:nvPr/>
        </p:nvSpPr>
        <p:spPr>
          <a:xfrm>
            <a:off x="5410200" y="1990725"/>
            <a:ext cx="73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2000250" y="2054605"/>
            <a:ext cx="5072380" cy="103505"/>
          </a:xfrm>
          <a:custGeom>
            <a:avLst/>
            <a:gdLst/>
            <a:ahLst/>
            <a:cxnLst/>
            <a:rect l="l" t="t" r="r" b="b"/>
            <a:pathLst>
              <a:path w="5072380" h="103505">
                <a:moveTo>
                  <a:pt x="489140" y="58293"/>
                </a:moveTo>
                <a:lnTo>
                  <a:pt x="487426" y="58293"/>
                </a:lnTo>
                <a:lnTo>
                  <a:pt x="463854" y="58293"/>
                </a:lnTo>
                <a:lnTo>
                  <a:pt x="404876" y="92456"/>
                </a:lnTo>
                <a:lnTo>
                  <a:pt x="403860" y="96266"/>
                </a:lnTo>
                <a:lnTo>
                  <a:pt x="407416" y="102362"/>
                </a:lnTo>
                <a:lnTo>
                  <a:pt x="411226" y="103378"/>
                </a:lnTo>
                <a:lnTo>
                  <a:pt x="489140" y="58293"/>
                </a:lnTo>
                <a:close/>
              </a:path>
              <a:path w="5072380" h="103505">
                <a:moveTo>
                  <a:pt x="500126" y="51943"/>
                </a:moveTo>
                <a:lnTo>
                  <a:pt x="411607" y="0"/>
                </a:lnTo>
                <a:lnTo>
                  <a:pt x="407670" y="1016"/>
                </a:lnTo>
                <a:lnTo>
                  <a:pt x="404114" y="7112"/>
                </a:lnTo>
                <a:lnTo>
                  <a:pt x="405130" y="10922"/>
                </a:lnTo>
                <a:lnTo>
                  <a:pt x="464019" y="45529"/>
                </a:lnTo>
                <a:lnTo>
                  <a:pt x="0" y="44069"/>
                </a:lnTo>
                <a:lnTo>
                  <a:pt x="0" y="56769"/>
                </a:lnTo>
                <a:lnTo>
                  <a:pt x="463981" y="58229"/>
                </a:lnTo>
                <a:lnTo>
                  <a:pt x="487426" y="58293"/>
                </a:lnTo>
                <a:lnTo>
                  <a:pt x="489267" y="58229"/>
                </a:lnTo>
                <a:lnTo>
                  <a:pt x="500126" y="51943"/>
                </a:lnTo>
                <a:close/>
              </a:path>
              <a:path w="5072380" h="103505">
                <a:moveTo>
                  <a:pt x="3060890" y="58293"/>
                </a:moveTo>
                <a:lnTo>
                  <a:pt x="3059176" y="58293"/>
                </a:lnTo>
                <a:lnTo>
                  <a:pt x="3035604" y="58293"/>
                </a:lnTo>
                <a:lnTo>
                  <a:pt x="2976626" y="92456"/>
                </a:lnTo>
                <a:lnTo>
                  <a:pt x="2975610" y="96266"/>
                </a:lnTo>
                <a:lnTo>
                  <a:pt x="2979166" y="102362"/>
                </a:lnTo>
                <a:lnTo>
                  <a:pt x="2983103" y="103378"/>
                </a:lnTo>
                <a:lnTo>
                  <a:pt x="2986024" y="101600"/>
                </a:lnTo>
                <a:lnTo>
                  <a:pt x="3060890" y="58293"/>
                </a:lnTo>
                <a:close/>
              </a:path>
              <a:path w="5072380" h="103505">
                <a:moveTo>
                  <a:pt x="3071876" y="51943"/>
                </a:moveTo>
                <a:lnTo>
                  <a:pt x="2983357" y="0"/>
                </a:lnTo>
                <a:lnTo>
                  <a:pt x="2979547" y="1016"/>
                </a:lnTo>
                <a:lnTo>
                  <a:pt x="2975991" y="7112"/>
                </a:lnTo>
                <a:lnTo>
                  <a:pt x="2976880" y="10922"/>
                </a:lnTo>
                <a:lnTo>
                  <a:pt x="3035770" y="45529"/>
                </a:lnTo>
                <a:lnTo>
                  <a:pt x="2571750" y="44069"/>
                </a:lnTo>
                <a:lnTo>
                  <a:pt x="2571750" y="56769"/>
                </a:lnTo>
                <a:lnTo>
                  <a:pt x="3035731" y="58229"/>
                </a:lnTo>
                <a:lnTo>
                  <a:pt x="3059176" y="58293"/>
                </a:lnTo>
                <a:lnTo>
                  <a:pt x="3061017" y="58229"/>
                </a:lnTo>
                <a:lnTo>
                  <a:pt x="3071876" y="51943"/>
                </a:lnTo>
                <a:close/>
              </a:path>
              <a:path w="5072380" h="103505">
                <a:moveTo>
                  <a:pt x="5061166" y="58293"/>
                </a:moveTo>
                <a:lnTo>
                  <a:pt x="5059426" y="58293"/>
                </a:lnTo>
                <a:lnTo>
                  <a:pt x="5035943" y="58293"/>
                </a:lnTo>
                <a:lnTo>
                  <a:pt x="4979924" y="90678"/>
                </a:lnTo>
                <a:lnTo>
                  <a:pt x="4977003" y="92456"/>
                </a:lnTo>
                <a:lnTo>
                  <a:pt x="4975860" y="96266"/>
                </a:lnTo>
                <a:lnTo>
                  <a:pt x="4979416" y="102362"/>
                </a:lnTo>
                <a:lnTo>
                  <a:pt x="4983353" y="103378"/>
                </a:lnTo>
                <a:lnTo>
                  <a:pt x="5061166" y="58293"/>
                </a:lnTo>
                <a:close/>
              </a:path>
              <a:path w="5072380" h="103505">
                <a:moveTo>
                  <a:pt x="5072126" y="51943"/>
                </a:moveTo>
                <a:lnTo>
                  <a:pt x="4983607" y="0"/>
                </a:lnTo>
                <a:lnTo>
                  <a:pt x="4979797" y="1016"/>
                </a:lnTo>
                <a:lnTo>
                  <a:pt x="4976241" y="7112"/>
                </a:lnTo>
                <a:lnTo>
                  <a:pt x="4977257" y="10922"/>
                </a:lnTo>
                <a:lnTo>
                  <a:pt x="4980178" y="12700"/>
                </a:lnTo>
                <a:lnTo>
                  <a:pt x="5036020" y="45529"/>
                </a:lnTo>
                <a:lnTo>
                  <a:pt x="4572000" y="44069"/>
                </a:lnTo>
                <a:lnTo>
                  <a:pt x="4572000" y="56769"/>
                </a:lnTo>
                <a:lnTo>
                  <a:pt x="5036070" y="58229"/>
                </a:lnTo>
                <a:lnTo>
                  <a:pt x="5059426" y="58293"/>
                </a:lnTo>
                <a:lnTo>
                  <a:pt x="5061280" y="58229"/>
                </a:lnTo>
                <a:lnTo>
                  <a:pt x="5072126" y="51943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200" y="1447800"/>
            <a:ext cx="1600200" cy="1524000"/>
          </a:xfrm>
          <a:prstGeom prst="rect">
            <a:avLst/>
          </a:prstGeom>
        </p:spPr>
      </p:pic>
      <p:sp>
        <p:nvSpPr>
          <p:cNvPr id="13" name="object 11"/>
          <p:cNvSpPr txBox="1"/>
          <p:nvPr/>
        </p:nvSpPr>
        <p:spPr>
          <a:xfrm>
            <a:off x="7696200" y="1914525"/>
            <a:ext cx="94741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consumer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8125" y="3114675"/>
            <a:ext cx="1876425" cy="733425"/>
          </a:xfrm>
          <a:prstGeom prst="rect">
            <a:avLst/>
          </a:prstGeom>
        </p:spPr>
      </p:pic>
      <p:sp>
        <p:nvSpPr>
          <p:cNvPr id="17" name="object 14"/>
          <p:cNvSpPr txBox="1"/>
          <p:nvPr/>
        </p:nvSpPr>
        <p:spPr>
          <a:xfrm>
            <a:off x="524052" y="3163061"/>
            <a:ext cx="13093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Manufacturer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Brand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2273300" y="3163061"/>
            <a:ext cx="20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040" algn="l"/>
              </a:tabLst>
            </a:pPr>
            <a:r>
              <a:rPr sz="1800" u="heavy" dirty="0">
                <a:solidFill>
                  <a:srgbClr val="FFFFF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	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9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8125" y="3895725"/>
            <a:ext cx="1876425" cy="742950"/>
          </a:xfrm>
          <a:prstGeom prst="rect">
            <a:avLst/>
          </a:prstGeom>
        </p:spPr>
      </p:pic>
      <p:sp>
        <p:nvSpPr>
          <p:cNvPr id="20" name="object 17"/>
          <p:cNvSpPr txBox="1"/>
          <p:nvPr/>
        </p:nvSpPr>
        <p:spPr>
          <a:xfrm>
            <a:off x="524052" y="3949065"/>
            <a:ext cx="1309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Brand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18"/>
          <p:cNvSpPr txBox="1"/>
          <p:nvPr/>
        </p:nvSpPr>
        <p:spPr>
          <a:xfrm>
            <a:off x="2273300" y="3949065"/>
            <a:ext cx="20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040" algn="l"/>
              </a:tabLst>
            </a:pPr>
            <a:r>
              <a:rPr sz="1800" u="heavy" dirty="0">
                <a:solidFill>
                  <a:srgbClr val="FFFFF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	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2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8125" y="4686300"/>
            <a:ext cx="1876425" cy="733425"/>
          </a:xfrm>
          <a:prstGeom prst="rect">
            <a:avLst/>
          </a:prstGeom>
        </p:spPr>
      </p:pic>
      <p:sp>
        <p:nvSpPr>
          <p:cNvPr id="23" name="object 20"/>
          <p:cNvSpPr txBox="1"/>
          <p:nvPr/>
        </p:nvSpPr>
        <p:spPr>
          <a:xfrm>
            <a:off x="524052" y="4735195"/>
            <a:ext cx="1309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 marR="5080" indent="-2813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Brand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1"/>
          <p:cNvSpPr txBox="1"/>
          <p:nvPr/>
        </p:nvSpPr>
        <p:spPr>
          <a:xfrm>
            <a:off x="2273300" y="4735195"/>
            <a:ext cx="20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040" algn="l"/>
              </a:tabLst>
            </a:pPr>
            <a:r>
              <a:rPr sz="1800" u="heavy" dirty="0">
                <a:solidFill>
                  <a:srgbClr val="FFFFF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	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5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8125" y="5457825"/>
            <a:ext cx="1876425" cy="733425"/>
          </a:xfrm>
          <a:prstGeom prst="rect">
            <a:avLst/>
          </a:prstGeom>
        </p:spPr>
      </p:pic>
      <p:sp>
        <p:nvSpPr>
          <p:cNvPr id="26" name="object 23"/>
          <p:cNvSpPr txBox="1"/>
          <p:nvPr/>
        </p:nvSpPr>
        <p:spPr>
          <a:xfrm>
            <a:off x="524052" y="5506618"/>
            <a:ext cx="1309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Brand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4"/>
          <p:cNvSpPr txBox="1"/>
          <p:nvPr/>
        </p:nvSpPr>
        <p:spPr>
          <a:xfrm>
            <a:off x="2273300" y="5506618"/>
            <a:ext cx="20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040" algn="l"/>
              </a:tabLst>
            </a:pPr>
            <a:r>
              <a:rPr sz="1800" u="heavy" dirty="0">
                <a:solidFill>
                  <a:srgbClr val="FFFFF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	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8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67000" y="3524250"/>
            <a:ext cx="1876425" cy="714375"/>
          </a:xfrm>
          <a:prstGeom prst="rect">
            <a:avLst/>
          </a:prstGeom>
        </p:spPr>
      </p:pic>
      <p:sp>
        <p:nvSpPr>
          <p:cNvPr id="29" name="object 26"/>
          <p:cNvSpPr txBox="1"/>
          <p:nvPr/>
        </p:nvSpPr>
        <p:spPr>
          <a:xfrm>
            <a:off x="3067557" y="3700017"/>
            <a:ext cx="1079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Wholesaler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0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67000" y="5067300"/>
            <a:ext cx="1876425" cy="714375"/>
          </a:xfrm>
          <a:prstGeom prst="rect">
            <a:avLst/>
          </a:prstGeom>
        </p:spPr>
      </p:pic>
      <p:sp>
        <p:nvSpPr>
          <p:cNvPr id="31" name="object 28"/>
          <p:cNvSpPr txBox="1"/>
          <p:nvPr/>
        </p:nvSpPr>
        <p:spPr>
          <a:xfrm>
            <a:off x="3067557" y="5243906"/>
            <a:ext cx="1080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Wholesaler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2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76800" y="4295775"/>
            <a:ext cx="1876425" cy="714375"/>
          </a:xfrm>
          <a:prstGeom prst="rect">
            <a:avLst/>
          </a:prstGeom>
        </p:spPr>
      </p:pic>
      <p:sp>
        <p:nvSpPr>
          <p:cNvPr id="33" name="object 30"/>
          <p:cNvSpPr txBox="1"/>
          <p:nvPr/>
        </p:nvSpPr>
        <p:spPr>
          <a:xfrm>
            <a:off x="5453253" y="4472381"/>
            <a:ext cx="737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Retailer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1"/>
          <p:cNvGrpSpPr/>
          <p:nvPr/>
        </p:nvGrpSpPr>
        <p:grpSpPr>
          <a:xfrm>
            <a:off x="7143750" y="3476625"/>
            <a:ext cx="1914525" cy="2562225"/>
            <a:chOff x="7143750" y="3476625"/>
            <a:chExt cx="1914525" cy="2562225"/>
          </a:xfrm>
        </p:grpSpPr>
        <p:pic>
          <p:nvPicPr>
            <p:cNvPr id="35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62800" y="3476625"/>
              <a:ext cx="1876425" cy="581025"/>
            </a:xfrm>
            <a:prstGeom prst="rect">
              <a:avLst/>
            </a:prstGeom>
          </p:spPr>
        </p:pic>
        <p:pic>
          <p:nvPicPr>
            <p:cNvPr id="36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43750" y="4000500"/>
              <a:ext cx="1914525" cy="752475"/>
            </a:xfrm>
            <a:prstGeom prst="rect">
              <a:avLst/>
            </a:prstGeom>
          </p:spPr>
        </p:pic>
        <p:pic>
          <p:nvPicPr>
            <p:cNvPr id="37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3750" y="4648200"/>
              <a:ext cx="1914525" cy="742950"/>
            </a:xfrm>
            <a:prstGeom prst="rect">
              <a:avLst/>
            </a:prstGeom>
          </p:spPr>
        </p:pic>
        <p:pic>
          <p:nvPicPr>
            <p:cNvPr id="38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43750" y="5286375"/>
              <a:ext cx="1914525" cy="752475"/>
            </a:xfrm>
            <a:prstGeom prst="rect">
              <a:avLst/>
            </a:prstGeom>
          </p:spPr>
        </p:pic>
      </p:grpSp>
      <p:sp>
        <p:nvSpPr>
          <p:cNvPr id="39" name="object 36"/>
          <p:cNvSpPr txBox="1"/>
          <p:nvPr/>
        </p:nvSpPr>
        <p:spPr>
          <a:xfrm>
            <a:off x="7616443" y="3448939"/>
            <a:ext cx="984885" cy="250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30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Brand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ome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5080" indent="117475">
              <a:lnSpc>
                <a:spcPct val="100000"/>
              </a:lnSpc>
              <a:spcBef>
                <a:spcPts val="7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Brand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ome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5080" indent="118745">
              <a:lnSpc>
                <a:spcPct val="100000"/>
              </a:lnSpc>
              <a:spcBef>
                <a:spcPts val="74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Brand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ome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5080" indent="109855">
              <a:lnSpc>
                <a:spcPct val="100000"/>
              </a:lnSpc>
              <a:spcBef>
                <a:spcPts val="74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Brand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ome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37"/>
          <p:cNvGrpSpPr/>
          <p:nvPr/>
        </p:nvGrpSpPr>
        <p:grpSpPr>
          <a:xfrm>
            <a:off x="2428875" y="3806571"/>
            <a:ext cx="2500756" cy="408432"/>
            <a:chOff x="2428875" y="3806571"/>
            <a:chExt cx="2500756" cy="408432"/>
          </a:xfrm>
        </p:grpSpPr>
        <p:pic>
          <p:nvPicPr>
            <p:cNvPr id="41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28875" y="3806571"/>
              <a:ext cx="214375" cy="103378"/>
            </a:xfrm>
            <a:prstGeom prst="rect">
              <a:avLst/>
            </a:prstGeom>
          </p:spPr>
        </p:pic>
        <p:sp>
          <p:nvSpPr>
            <p:cNvPr id="42" name="object 39"/>
            <p:cNvSpPr/>
            <p:nvPr/>
          </p:nvSpPr>
          <p:spPr>
            <a:xfrm>
              <a:off x="4496561" y="3859403"/>
              <a:ext cx="433070" cy="355600"/>
            </a:xfrm>
            <a:custGeom>
              <a:avLst/>
              <a:gdLst/>
              <a:ahLst/>
              <a:cxnLst/>
              <a:rect l="l" t="t" r="r" b="b"/>
              <a:pathLst>
                <a:path w="433070" h="355600">
                  <a:moveTo>
                    <a:pt x="333248" y="326771"/>
                  </a:moveTo>
                  <a:lnTo>
                    <a:pt x="330073" y="329184"/>
                  </a:lnTo>
                  <a:lnTo>
                    <a:pt x="329438" y="332613"/>
                  </a:lnTo>
                  <a:lnTo>
                    <a:pt x="328929" y="336042"/>
                  </a:lnTo>
                  <a:lnTo>
                    <a:pt x="331342" y="339344"/>
                  </a:lnTo>
                  <a:lnTo>
                    <a:pt x="334772" y="339852"/>
                  </a:lnTo>
                  <a:lnTo>
                    <a:pt x="432688" y="355473"/>
                  </a:lnTo>
                  <a:lnTo>
                    <a:pt x="431550" y="352425"/>
                  </a:lnTo>
                  <a:lnTo>
                    <a:pt x="418846" y="352425"/>
                  </a:lnTo>
                  <a:lnTo>
                    <a:pt x="400526" y="337438"/>
                  </a:lnTo>
                  <a:lnTo>
                    <a:pt x="336803" y="327406"/>
                  </a:lnTo>
                  <a:lnTo>
                    <a:pt x="333248" y="326771"/>
                  </a:lnTo>
                  <a:close/>
                </a:path>
                <a:path w="433070" h="355600">
                  <a:moveTo>
                    <a:pt x="400526" y="337438"/>
                  </a:moveTo>
                  <a:lnTo>
                    <a:pt x="418846" y="352425"/>
                  </a:lnTo>
                  <a:lnTo>
                    <a:pt x="421138" y="349631"/>
                  </a:lnTo>
                  <a:lnTo>
                    <a:pt x="416940" y="349631"/>
                  </a:lnTo>
                  <a:lnTo>
                    <a:pt x="413124" y="339421"/>
                  </a:lnTo>
                  <a:lnTo>
                    <a:pt x="400526" y="337438"/>
                  </a:lnTo>
                  <a:close/>
                </a:path>
                <a:path w="433070" h="355600">
                  <a:moveTo>
                    <a:pt x="393064" y="257683"/>
                  </a:moveTo>
                  <a:lnTo>
                    <a:pt x="389763" y="258826"/>
                  </a:lnTo>
                  <a:lnTo>
                    <a:pt x="386588" y="260096"/>
                  </a:lnTo>
                  <a:lnTo>
                    <a:pt x="384810" y="263779"/>
                  </a:lnTo>
                  <a:lnTo>
                    <a:pt x="386079" y="267081"/>
                  </a:lnTo>
                  <a:lnTo>
                    <a:pt x="408695" y="327576"/>
                  </a:lnTo>
                  <a:lnTo>
                    <a:pt x="426974" y="342519"/>
                  </a:lnTo>
                  <a:lnTo>
                    <a:pt x="418846" y="352425"/>
                  </a:lnTo>
                  <a:lnTo>
                    <a:pt x="431550" y="352425"/>
                  </a:lnTo>
                  <a:lnTo>
                    <a:pt x="398017" y="262636"/>
                  </a:lnTo>
                  <a:lnTo>
                    <a:pt x="396748" y="259334"/>
                  </a:lnTo>
                  <a:lnTo>
                    <a:pt x="393064" y="257683"/>
                  </a:lnTo>
                  <a:close/>
                </a:path>
                <a:path w="433070" h="355600">
                  <a:moveTo>
                    <a:pt x="413124" y="339421"/>
                  </a:moveTo>
                  <a:lnTo>
                    <a:pt x="416940" y="349631"/>
                  </a:lnTo>
                  <a:lnTo>
                    <a:pt x="423925" y="341122"/>
                  </a:lnTo>
                  <a:lnTo>
                    <a:pt x="413124" y="339421"/>
                  </a:lnTo>
                  <a:close/>
                </a:path>
                <a:path w="433070" h="355600">
                  <a:moveTo>
                    <a:pt x="408695" y="327576"/>
                  </a:moveTo>
                  <a:lnTo>
                    <a:pt x="413124" y="339421"/>
                  </a:lnTo>
                  <a:lnTo>
                    <a:pt x="423925" y="341122"/>
                  </a:lnTo>
                  <a:lnTo>
                    <a:pt x="416940" y="349631"/>
                  </a:lnTo>
                  <a:lnTo>
                    <a:pt x="421138" y="349631"/>
                  </a:lnTo>
                  <a:lnTo>
                    <a:pt x="426974" y="342519"/>
                  </a:lnTo>
                  <a:lnTo>
                    <a:pt x="408695" y="327576"/>
                  </a:lnTo>
                  <a:close/>
                </a:path>
                <a:path w="433070" h="355600">
                  <a:moveTo>
                    <a:pt x="8000" y="0"/>
                  </a:moveTo>
                  <a:lnTo>
                    <a:pt x="0" y="9779"/>
                  </a:lnTo>
                  <a:lnTo>
                    <a:pt x="400526" y="337438"/>
                  </a:lnTo>
                  <a:lnTo>
                    <a:pt x="413124" y="339421"/>
                  </a:lnTo>
                  <a:lnTo>
                    <a:pt x="408695" y="327576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0"/>
          <p:cNvGrpSpPr/>
          <p:nvPr/>
        </p:nvGrpSpPr>
        <p:grpSpPr>
          <a:xfrm>
            <a:off x="2428875" y="3928998"/>
            <a:ext cx="4714875" cy="1536700"/>
            <a:chOff x="2428875" y="3928998"/>
            <a:chExt cx="4714875" cy="1536700"/>
          </a:xfrm>
        </p:grpSpPr>
        <p:pic>
          <p:nvPicPr>
            <p:cNvPr id="44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28875" y="5362066"/>
              <a:ext cx="214375" cy="103505"/>
            </a:xfrm>
            <a:prstGeom prst="rect">
              <a:avLst/>
            </a:prstGeom>
          </p:spPr>
        </p:pic>
        <p:sp>
          <p:nvSpPr>
            <p:cNvPr id="45" name="object 42"/>
            <p:cNvSpPr/>
            <p:nvPr/>
          </p:nvSpPr>
          <p:spPr>
            <a:xfrm>
              <a:off x="4496181" y="3928998"/>
              <a:ext cx="2647950" cy="1500505"/>
            </a:xfrm>
            <a:custGeom>
              <a:avLst/>
              <a:gdLst/>
              <a:ahLst/>
              <a:cxnLst/>
              <a:rect l="l" t="t" r="r" b="b"/>
              <a:pathLst>
                <a:path w="2647950" h="1500504">
                  <a:moveTo>
                    <a:pt x="433070" y="1071626"/>
                  </a:moveTo>
                  <a:lnTo>
                    <a:pt x="336550" y="1094359"/>
                  </a:lnTo>
                  <a:lnTo>
                    <a:pt x="333121" y="1095248"/>
                  </a:lnTo>
                  <a:lnTo>
                    <a:pt x="331089" y="1098677"/>
                  </a:lnTo>
                  <a:lnTo>
                    <a:pt x="331851" y="1101979"/>
                  </a:lnTo>
                  <a:lnTo>
                    <a:pt x="332613" y="1105408"/>
                  </a:lnTo>
                  <a:lnTo>
                    <a:pt x="336042" y="1107567"/>
                  </a:lnTo>
                  <a:lnTo>
                    <a:pt x="339471" y="1106805"/>
                  </a:lnTo>
                  <a:lnTo>
                    <a:pt x="402412" y="1091907"/>
                  </a:lnTo>
                  <a:lnTo>
                    <a:pt x="0" y="1474470"/>
                  </a:lnTo>
                  <a:lnTo>
                    <a:pt x="8763" y="1483614"/>
                  </a:lnTo>
                  <a:lnTo>
                    <a:pt x="411238" y="1101115"/>
                  </a:lnTo>
                  <a:lnTo>
                    <a:pt x="393192" y="1163193"/>
                  </a:lnTo>
                  <a:lnTo>
                    <a:pt x="392176" y="1166622"/>
                  </a:lnTo>
                  <a:lnTo>
                    <a:pt x="394208" y="1170178"/>
                  </a:lnTo>
                  <a:lnTo>
                    <a:pt x="397510" y="1171067"/>
                  </a:lnTo>
                  <a:lnTo>
                    <a:pt x="400939" y="1172083"/>
                  </a:lnTo>
                  <a:lnTo>
                    <a:pt x="404368" y="1170178"/>
                  </a:lnTo>
                  <a:lnTo>
                    <a:pt x="405409" y="1166622"/>
                  </a:lnTo>
                  <a:lnTo>
                    <a:pt x="431876" y="1075690"/>
                  </a:lnTo>
                  <a:lnTo>
                    <a:pt x="433070" y="1071626"/>
                  </a:lnTo>
                  <a:close/>
                </a:path>
                <a:path w="2647950" h="1500504">
                  <a:moveTo>
                    <a:pt x="2647569" y="1500251"/>
                  </a:moveTo>
                  <a:lnTo>
                    <a:pt x="2646400" y="1495806"/>
                  </a:lnTo>
                  <a:lnTo>
                    <a:pt x="2621534" y="1401064"/>
                  </a:lnTo>
                  <a:lnTo>
                    <a:pt x="2617978" y="1399032"/>
                  </a:lnTo>
                  <a:lnTo>
                    <a:pt x="2611247" y="1400810"/>
                  </a:lnTo>
                  <a:lnTo>
                    <a:pt x="2609215" y="1404239"/>
                  </a:lnTo>
                  <a:lnTo>
                    <a:pt x="2610104" y="1407668"/>
                  </a:lnTo>
                  <a:lnTo>
                    <a:pt x="2626626" y="1470431"/>
                  </a:lnTo>
                  <a:lnTo>
                    <a:pt x="2223389" y="1067181"/>
                  </a:lnTo>
                  <a:lnTo>
                    <a:pt x="2214499" y="1076071"/>
                  </a:lnTo>
                  <a:lnTo>
                    <a:pt x="2617736" y="1479321"/>
                  </a:lnTo>
                  <a:lnTo>
                    <a:pt x="2551557" y="1461897"/>
                  </a:lnTo>
                  <a:lnTo>
                    <a:pt x="2548128" y="1463929"/>
                  </a:lnTo>
                  <a:lnTo>
                    <a:pt x="2547239" y="1467358"/>
                  </a:lnTo>
                  <a:lnTo>
                    <a:pt x="2546350" y="1470660"/>
                  </a:lnTo>
                  <a:lnTo>
                    <a:pt x="2548382" y="1474216"/>
                  </a:lnTo>
                  <a:lnTo>
                    <a:pt x="2647569" y="1500251"/>
                  </a:lnTo>
                  <a:close/>
                </a:path>
                <a:path w="2647950" h="1500504">
                  <a:moveTo>
                    <a:pt x="2647569" y="500126"/>
                  </a:moveTo>
                  <a:lnTo>
                    <a:pt x="2644267" y="499872"/>
                  </a:lnTo>
                  <a:lnTo>
                    <a:pt x="2545334" y="492252"/>
                  </a:lnTo>
                  <a:lnTo>
                    <a:pt x="2542286" y="494792"/>
                  </a:lnTo>
                  <a:lnTo>
                    <a:pt x="2542032" y="498348"/>
                  </a:lnTo>
                  <a:lnTo>
                    <a:pt x="2541651" y="501777"/>
                  </a:lnTo>
                  <a:lnTo>
                    <a:pt x="2544318" y="504825"/>
                  </a:lnTo>
                  <a:lnTo>
                    <a:pt x="2547874" y="505206"/>
                  </a:lnTo>
                  <a:lnTo>
                    <a:pt x="2612275" y="510146"/>
                  </a:lnTo>
                  <a:lnTo>
                    <a:pt x="2216150" y="702056"/>
                  </a:lnTo>
                  <a:lnTo>
                    <a:pt x="2218944" y="707771"/>
                  </a:lnTo>
                  <a:lnTo>
                    <a:pt x="2215388" y="712978"/>
                  </a:lnTo>
                  <a:lnTo>
                    <a:pt x="2614231" y="985139"/>
                  </a:lnTo>
                  <a:lnTo>
                    <a:pt x="2546096" y="980313"/>
                  </a:lnTo>
                  <a:lnTo>
                    <a:pt x="2543175" y="982980"/>
                  </a:lnTo>
                  <a:lnTo>
                    <a:pt x="2542667" y="989965"/>
                  </a:lnTo>
                  <a:lnTo>
                    <a:pt x="2545207" y="993013"/>
                  </a:lnTo>
                  <a:lnTo>
                    <a:pt x="2647569" y="1000252"/>
                  </a:lnTo>
                  <a:lnTo>
                    <a:pt x="2646654" y="998347"/>
                  </a:lnTo>
                  <a:lnTo>
                    <a:pt x="2605024" y="910717"/>
                  </a:lnTo>
                  <a:lnTo>
                    <a:pt x="2603500" y="907542"/>
                  </a:lnTo>
                  <a:lnTo>
                    <a:pt x="2599690" y="906145"/>
                  </a:lnTo>
                  <a:lnTo>
                    <a:pt x="2596515" y="907669"/>
                  </a:lnTo>
                  <a:lnTo>
                    <a:pt x="2593467" y="909193"/>
                  </a:lnTo>
                  <a:lnTo>
                    <a:pt x="2592070" y="913003"/>
                  </a:lnTo>
                  <a:lnTo>
                    <a:pt x="2593594" y="916178"/>
                  </a:lnTo>
                  <a:lnTo>
                    <a:pt x="2621305" y="974496"/>
                  </a:lnTo>
                  <a:lnTo>
                    <a:pt x="2231542" y="708736"/>
                  </a:lnTo>
                  <a:lnTo>
                    <a:pt x="2617940" y="521538"/>
                  </a:lnTo>
                  <a:lnTo>
                    <a:pt x="2581783" y="575310"/>
                  </a:lnTo>
                  <a:lnTo>
                    <a:pt x="2579878" y="578231"/>
                  </a:lnTo>
                  <a:lnTo>
                    <a:pt x="2580640" y="582168"/>
                  </a:lnTo>
                  <a:lnTo>
                    <a:pt x="2583561" y="584073"/>
                  </a:lnTo>
                  <a:lnTo>
                    <a:pt x="2586482" y="586105"/>
                  </a:lnTo>
                  <a:lnTo>
                    <a:pt x="2590419" y="585343"/>
                  </a:lnTo>
                  <a:lnTo>
                    <a:pt x="2592324" y="582422"/>
                  </a:lnTo>
                  <a:lnTo>
                    <a:pt x="2647569" y="500126"/>
                  </a:lnTo>
                  <a:close/>
                </a:path>
                <a:path w="2647950" h="1500504">
                  <a:moveTo>
                    <a:pt x="2647569" y="0"/>
                  </a:moveTo>
                  <a:lnTo>
                    <a:pt x="2549906" y="16510"/>
                  </a:lnTo>
                  <a:lnTo>
                    <a:pt x="2546477" y="17018"/>
                  </a:lnTo>
                  <a:lnTo>
                    <a:pt x="2544064" y="20320"/>
                  </a:lnTo>
                  <a:lnTo>
                    <a:pt x="2544699" y="23749"/>
                  </a:lnTo>
                  <a:lnTo>
                    <a:pt x="2545207" y="27305"/>
                  </a:lnTo>
                  <a:lnTo>
                    <a:pt x="2548509" y="29591"/>
                  </a:lnTo>
                  <a:lnTo>
                    <a:pt x="2551938" y="28956"/>
                  </a:lnTo>
                  <a:lnTo>
                    <a:pt x="2615781" y="18249"/>
                  </a:lnTo>
                  <a:lnTo>
                    <a:pt x="2214880" y="352425"/>
                  </a:lnTo>
                  <a:lnTo>
                    <a:pt x="2223008" y="362077"/>
                  </a:lnTo>
                  <a:lnTo>
                    <a:pt x="2623959" y="27978"/>
                  </a:lnTo>
                  <a:lnTo>
                    <a:pt x="2601849" y="88900"/>
                  </a:lnTo>
                  <a:lnTo>
                    <a:pt x="2600706" y="92202"/>
                  </a:lnTo>
                  <a:lnTo>
                    <a:pt x="2602357" y="95758"/>
                  </a:lnTo>
                  <a:lnTo>
                    <a:pt x="2605659" y="97028"/>
                  </a:lnTo>
                  <a:lnTo>
                    <a:pt x="2608961" y="98171"/>
                  </a:lnTo>
                  <a:lnTo>
                    <a:pt x="2612644" y="96520"/>
                  </a:lnTo>
                  <a:lnTo>
                    <a:pt x="2613787" y="93218"/>
                  </a:lnTo>
                  <a:lnTo>
                    <a:pt x="2646413" y="3175"/>
                  </a:lnTo>
                  <a:lnTo>
                    <a:pt x="264756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3"/>
          <p:cNvSpPr txBox="1"/>
          <p:nvPr/>
        </p:nvSpPr>
        <p:spPr>
          <a:xfrm>
            <a:off x="2865247" y="6016853"/>
            <a:ext cx="3416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Retailers</a:t>
            </a:r>
            <a:r>
              <a:rPr sz="1800" b="1" spc="-1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role</a:t>
            </a:r>
            <a:r>
              <a:rPr sz="1800" b="1" spc="-2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in</a:t>
            </a:r>
            <a:r>
              <a:rPr sz="1800" b="1" spc="-2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sorting</a:t>
            </a:r>
            <a:r>
              <a:rPr sz="1800" b="1" spc="-3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process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325" y="2314575"/>
            <a:ext cx="2305050" cy="1362075"/>
          </a:xfrm>
          <a:prstGeom prst="rect">
            <a:avLst/>
          </a:prstGeom>
        </p:spPr>
      </p:pic>
      <p:sp>
        <p:nvSpPr>
          <p:cNvPr id="4" name="object 9"/>
          <p:cNvSpPr txBox="1"/>
          <p:nvPr/>
        </p:nvSpPr>
        <p:spPr>
          <a:xfrm>
            <a:off x="2209800" y="2590800"/>
            <a:ext cx="1131317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marR="5080" indent="-163195" algn="just">
              <a:lnSpc>
                <a:spcPct val="100000"/>
              </a:lnSpc>
              <a:spcBef>
                <a:spcPts val="100"/>
              </a:spcBef>
            </a:pP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Goods </a:t>
            </a:r>
          </a:p>
          <a:p>
            <a:pPr marL="175260" marR="5080" indent="-163195" algn="just">
              <a:lnSpc>
                <a:spcPct val="100000"/>
              </a:lnSpc>
              <a:spcBef>
                <a:spcPts val="100"/>
              </a:spcBef>
            </a:pP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Re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ceiving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75260" marR="5080" indent="-163195" algn="just">
              <a:lnSpc>
                <a:spcPct val="100000"/>
              </a:lnSpc>
              <a:spcBef>
                <a:spcPts val="100"/>
              </a:spcBef>
            </a:pP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and checking</a:t>
            </a:r>
            <a:endParaRPr sz="160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5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4200" y="2286000"/>
            <a:ext cx="2362200" cy="1419225"/>
          </a:xfrm>
          <a:prstGeom prst="rect">
            <a:avLst/>
          </a:prstGeom>
        </p:spPr>
      </p:pic>
      <p:pic>
        <p:nvPicPr>
          <p:cNvPr id="8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29175" y="2286000"/>
            <a:ext cx="2362200" cy="1419225"/>
          </a:xfrm>
          <a:prstGeom prst="rect">
            <a:avLst/>
          </a:prstGeom>
        </p:spPr>
      </p:pic>
      <p:sp>
        <p:nvSpPr>
          <p:cNvPr id="9" name="object 13"/>
          <p:cNvSpPr txBox="1"/>
          <p:nvPr/>
        </p:nvSpPr>
        <p:spPr>
          <a:xfrm>
            <a:off x="5562600" y="2667000"/>
            <a:ext cx="107518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 smtClean="0">
                <a:solidFill>
                  <a:schemeClr val="bg1"/>
                </a:solidFill>
                <a:latin typeface="Calibri"/>
                <a:cs typeface="Calibri"/>
              </a:rPr>
              <a:t>Sales And Marketing</a:t>
            </a:r>
            <a:endParaRPr sz="200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0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150" y="2286000"/>
            <a:ext cx="2038350" cy="1419225"/>
          </a:xfrm>
          <a:prstGeom prst="rect">
            <a:avLst/>
          </a:prstGeom>
        </p:spPr>
      </p:pic>
      <p:sp>
        <p:nvSpPr>
          <p:cNvPr id="11" name="object 15"/>
          <p:cNvSpPr txBox="1"/>
          <p:nvPr/>
        </p:nvSpPr>
        <p:spPr>
          <a:xfrm>
            <a:off x="304800" y="2590800"/>
            <a:ext cx="1173480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 algn="just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 smtClean="0">
                <a:solidFill>
                  <a:schemeClr val="bg1"/>
                </a:solidFill>
                <a:latin typeface="Calibri"/>
                <a:cs typeface="Calibri"/>
              </a:rPr>
              <a:t>Purchase</a:t>
            </a:r>
          </a:p>
          <a:p>
            <a:pPr marL="265430" marR="5080" indent="-253365" algn="just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 smtClean="0">
                <a:solidFill>
                  <a:schemeClr val="bg1"/>
                </a:solidFill>
                <a:latin typeface="Calibri"/>
                <a:cs typeface="Calibri"/>
              </a:rPr>
              <a:t>Orders  and</a:t>
            </a:r>
          </a:p>
          <a:p>
            <a:pPr marL="265430" marR="5080" indent="-253365" algn="just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 smtClean="0">
                <a:solidFill>
                  <a:schemeClr val="bg1"/>
                </a:solidFill>
                <a:latin typeface="Calibri"/>
                <a:cs typeface="Calibri"/>
              </a:rPr>
              <a:t>Purchasing</a:t>
            </a:r>
            <a:endParaRPr sz="160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2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24625" y="2286000"/>
            <a:ext cx="2533650" cy="1419225"/>
          </a:xfrm>
          <a:prstGeom prst="rect">
            <a:avLst/>
          </a:prstGeom>
        </p:spPr>
      </p:pic>
      <p:sp>
        <p:nvSpPr>
          <p:cNvPr id="13" name="object 17"/>
          <p:cNvSpPr txBox="1"/>
          <p:nvPr/>
        </p:nvSpPr>
        <p:spPr>
          <a:xfrm>
            <a:off x="7315200" y="2514600"/>
            <a:ext cx="156806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Profit And Performance Measurement</a:t>
            </a:r>
            <a:endParaRPr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>
            <a:off x="0" y="304800"/>
            <a:ext cx="8915400" cy="50526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-5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BASIC TRANSACTIONS</a:t>
            </a:r>
            <a:r>
              <a:rPr kumimoji="0" lang="en-US" sz="3200" b="1" i="0" u="none" strike="noStrike" kern="1200" cap="all" spc="-5" normalizeH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IN </a:t>
            </a:r>
            <a:r>
              <a:rPr kumimoji="0" lang="en-US" sz="3200" b="1" i="0" u="none" strike="noStrike" kern="1200" cap="all" spc="-5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Retail</a:t>
            </a:r>
            <a:endParaRPr kumimoji="0" lang="en-US" sz="3200" b="1" i="0" u="none" strike="noStrike" kern="1200" cap="all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3897883" y="2514600"/>
            <a:ext cx="1436117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marR="5080" indent="-163195" algn="just">
              <a:lnSpc>
                <a:spcPct val="100000"/>
              </a:lnSpc>
              <a:spcBef>
                <a:spcPts val="100"/>
              </a:spcBef>
            </a:pP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Check Quality</a:t>
            </a:r>
          </a:p>
          <a:p>
            <a:pPr marL="175260" marR="5080" indent="-163195" algn="just">
              <a:lnSpc>
                <a:spcPct val="100000"/>
              </a:lnSpc>
              <a:spcBef>
                <a:spcPts val="100"/>
              </a:spcBef>
            </a:pP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and Quantity</a:t>
            </a:r>
          </a:p>
          <a:p>
            <a:pPr marL="175260" marR="5080" indent="-163195" algn="just">
              <a:lnSpc>
                <a:spcPct val="100000"/>
              </a:lnSpc>
              <a:spcBef>
                <a:spcPts val="100"/>
              </a:spcBef>
            </a:pP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and Allocate</a:t>
            </a:r>
          </a:p>
          <a:p>
            <a:pPr marL="175260" marR="5080" indent="-163195" algn="just">
              <a:lnSpc>
                <a:spcPct val="100000"/>
              </a:lnSpc>
              <a:spcBef>
                <a:spcPts val="100"/>
              </a:spcBef>
            </a:pP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Stock</a:t>
            </a:r>
            <a:endParaRPr lang="en-US" sz="1600" dirty="0" smtClean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/>
          <p:cNvGrpSpPr/>
          <p:nvPr/>
        </p:nvGrpSpPr>
        <p:grpSpPr>
          <a:xfrm>
            <a:off x="1219200" y="1143000"/>
            <a:ext cx="3057525" cy="4429125"/>
            <a:chOff x="1819275" y="1123950"/>
            <a:chExt cx="4924425" cy="4429125"/>
          </a:xfrm>
        </p:grpSpPr>
        <p:pic>
          <p:nvPicPr>
            <p:cNvPr id="3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9275" y="1123950"/>
              <a:ext cx="4924425" cy="504825"/>
            </a:xfrm>
            <a:prstGeom prst="rect">
              <a:avLst/>
            </a:prstGeom>
          </p:spPr>
        </p:pic>
        <p:pic>
          <p:nvPicPr>
            <p:cNvPr id="4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9275" y="1914525"/>
              <a:ext cx="4924425" cy="495300"/>
            </a:xfrm>
            <a:prstGeom prst="rect">
              <a:avLst/>
            </a:prstGeom>
          </p:spPr>
        </p:pic>
        <p:pic>
          <p:nvPicPr>
            <p:cNvPr id="5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9275" y="2695575"/>
              <a:ext cx="4924425" cy="504825"/>
            </a:xfrm>
            <a:prstGeom prst="rect">
              <a:avLst/>
            </a:prstGeom>
          </p:spPr>
        </p:pic>
        <p:pic>
          <p:nvPicPr>
            <p:cNvPr id="6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9275" y="3486150"/>
              <a:ext cx="4924425" cy="495300"/>
            </a:xfrm>
            <a:prstGeom prst="rect">
              <a:avLst/>
            </a:prstGeom>
          </p:spPr>
        </p:pic>
        <p:pic>
          <p:nvPicPr>
            <p:cNvPr id="7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9275" y="4267200"/>
              <a:ext cx="4924425" cy="504825"/>
            </a:xfrm>
            <a:prstGeom prst="rect">
              <a:avLst/>
            </a:prstGeom>
          </p:spPr>
        </p:pic>
        <p:pic>
          <p:nvPicPr>
            <p:cNvPr id="8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9275" y="5057775"/>
              <a:ext cx="4924425" cy="495300"/>
            </a:xfrm>
            <a:prstGeom prst="rect">
              <a:avLst/>
            </a:prstGeom>
          </p:spPr>
        </p:pic>
      </p:grpSp>
      <p:grpSp>
        <p:nvGrpSpPr>
          <p:cNvPr id="11" name="object 12"/>
          <p:cNvGrpSpPr/>
          <p:nvPr/>
        </p:nvGrpSpPr>
        <p:grpSpPr>
          <a:xfrm>
            <a:off x="2400300" y="1524000"/>
            <a:ext cx="419100" cy="3629025"/>
            <a:chOff x="4000500" y="1524000"/>
            <a:chExt cx="419100" cy="3629025"/>
          </a:xfrm>
        </p:grpSpPr>
        <p:pic>
          <p:nvPicPr>
            <p:cNvPr id="12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0500" y="1524000"/>
              <a:ext cx="419100" cy="485775"/>
            </a:xfrm>
            <a:prstGeom prst="rect">
              <a:avLst/>
            </a:prstGeom>
          </p:spPr>
        </p:pic>
        <p:pic>
          <p:nvPicPr>
            <p:cNvPr id="13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0500" y="2314575"/>
              <a:ext cx="419100" cy="485775"/>
            </a:xfrm>
            <a:prstGeom prst="rect">
              <a:avLst/>
            </a:prstGeom>
          </p:spPr>
        </p:pic>
        <p:pic>
          <p:nvPicPr>
            <p:cNvPr id="14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0500" y="3095625"/>
              <a:ext cx="419100" cy="485775"/>
            </a:xfrm>
            <a:prstGeom prst="rect">
              <a:avLst/>
            </a:prstGeom>
          </p:spPr>
        </p:pic>
        <p:pic>
          <p:nvPicPr>
            <p:cNvPr id="15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0500" y="3886200"/>
              <a:ext cx="419100" cy="485775"/>
            </a:xfrm>
            <a:prstGeom prst="rect">
              <a:avLst/>
            </a:prstGeom>
          </p:spPr>
        </p:pic>
        <p:pic>
          <p:nvPicPr>
            <p:cNvPr id="16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00500" y="4667250"/>
              <a:ext cx="419100" cy="485775"/>
            </a:xfrm>
            <a:prstGeom prst="rect">
              <a:avLst/>
            </a:prstGeom>
          </p:spPr>
        </p:pic>
      </p:grpSp>
      <p:sp>
        <p:nvSpPr>
          <p:cNvPr id="18" name="object 2"/>
          <p:cNvSpPr txBox="1">
            <a:spLocks/>
          </p:cNvSpPr>
          <p:nvPr/>
        </p:nvSpPr>
        <p:spPr>
          <a:xfrm>
            <a:off x="0" y="304800"/>
            <a:ext cx="8915400" cy="50526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-5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Product Hierarchy</a:t>
            </a:r>
            <a:endParaRPr kumimoji="0" lang="en-US" sz="3200" b="1" i="0" u="none" strike="noStrike" kern="1200" cap="all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52600" y="1219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76400" y="1981200"/>
            <a:ext cx="213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rgbClr val="FFFFFF"/>
                </a:solidFill>
                <a:latin typeface="Calibri"/>
                <a:cs typeface="Calibri"/>
              </a:rPr>
              <a:t>SUB-DEPARTMENT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52600" y="2743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rgbClr val="FFFFFF"/>
                </a:solidFill>
                <a:latin typeface="Calibri"/>
              </a:rPr>
              <a:t>CATEGORY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52600" y="3505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rgbClr val="FFFFFF"/>
                </a:solidFill>
                <a:latin typeface="Calibri"/>
              </a:rPr>
              <a:t>SUB-CATEGORY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676400" y="43434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rgbClr val="FFFFFF"/>
                </a:solidFill>
                <a:latin typeface="Calibri"/>
              </a:rPr>
              <a:t>BRAND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676400" y="51054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rgbClr val="FFFFFF"/>
                </a:solidFill>
                <a:latin typeface="Calibri"/>
              </a:rPr>
              <a:t>ITEM</a:t>
            </a:r>
            <a:endParaRPr lang="en-US" dirty="0"/>
          </a:p>
        </p:txBody>
      </p:sp>
      <p:grpSp>
        <p:nvGrpSpPr>
          <p:cNvPr id="26" name="object 3"/>
          <p:cNvGrpSpPr/>
          <p:nvPr/>
        </p:nvGrpSpPr>
        <p:grpSpPr>
          <a:xfrm>
            <a:off x="5019675" y="1143000"/>
            <a:ext cx="3057525" cy="4429125"/>
            <a:chOff x="1819275" y="1123950"/>
            <a:chExt cx="4924425" cy="4429125"/>
          </a:xfrm>
        </p:grpSpPr>
        <p:pic>
          <p:nvPicPr>
            <p:cNvPr id="27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9275" y="1123950"/>
              <a:ext cx="4924425" cy="504825"/>
            </a:xfrm>
            <a:prstGeom prst="rect">
              <a:avLst/>
            </a:prstGeom>
          </p:spPr>
        </p:pic>
        <p:pic>
          <p:nvPicPr>
            <p:cNvPr id="28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9275" y="1914525"/>
              <a:ext cx="4924425" cy="495300"/>
            </a:xfrm>
            <a:prstGeom prst="rect">
              <a:avLst/>
            </a:prstGeom>
          </p:spPr>
        </p:pic>
        <p:pic>
          <p:nvPicPr>
            <p:cNvPr id="29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9275" y="2695575"/>
              <a:ext cx="4924425" cy="504825"/>
            </a:xfrm>
            <a:prstGeom prst="rect">
              <a:avLst/>
            </a:prstGeom>
          </p:spPr>
        </p:pic>
        <p:pic>
          <p:nvPicPr>
            <p:cNvPr id="30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9275" y="3486150"/>
              <a:ext cx="4924425" cy="495300"/>
            </a:xfrm>
            <a:prstGeom prst="rect">
              <a:avLst/>
            </a:prstGeom>
          </p:spPr>
        </p:pic>
        <p:pic>
          <p:nvPicPr>
            <p:cNvPr id="31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9275" y="4267200"/>
              <a:ext cx="4924425" cy="504825"/>
            </a:xfrm>
            <a:prstGeom prst="rect">
              <a:avLst/>
            </a:prstGeom>
          </p:spPr>
        </p:pic>
        <p:pic>
          <p:nvPicPr>
            <p:cNvPr id="32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9275" y="5057775"/>
              <a:ext cx="4924425" cy="495300"/>
            </a:xfrm>
            <a:prstGeom prst="rect">
              <a:avLst/>
            </a:prstGeom>
          </p:spPr>
        </p:pic>
      </p:grpSp>
      <p:grpSp>
        <p:nvGrpSpPr>
          <p:cNvPr id="34" name="object 12"/>
          <p:cNvGrpSpPr/>
          <p:nvPr/>
        </p:nvGrpSpPr>
        <p:grpSpPr>
          <a:xfrm>
            <a:off x="6200775" y="2314575"/>
            <a:ext cx="419100" cy="2838450"/>
            <a:chOff x="4000500" y="2314575"/>
            <a:chExt cx="419100" cy="2838450"/>
          </a:xfrm>
        </p:grpSpPr>
        <p:pic>
          <p:nvPicPr>
            <p:cNvPr id="36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0500" y="2314575"/>
              <a:ext cx="419100" cy="485775"/>
            </a:xfrm>
            <a:prstGeom prst="rect">
              <a:avLst/>
            </a:prstGeom>
          </p:spPr>
        </p:pic>
        <p:pic>
          <p:nvPicPr>
            <p:cNvPr id="37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0500" y="3095625"/>
              <a:ext cx="419100" cy="485775"/>
            </a:xfrm>
            <a:prstGeom prst="rect">
              <a:avLst/>
            </a:prstGeom>
          </p:spPr>
        </p:pic>
        <p:pic>
          <p:nvPicPr>
            <p:cNvPr id="38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0500" y="3886200"/>
              <a:ext cx="419100" cy="485775"/>
            </a:xfrm>
            <a:prstGeom prst="rect">
              <a:avLst/>
            </a:prstGeom>
          </p:spPr>
        </p:pic>
        <p:pic>
          <p:nvPicPr>
            <p:cNvPr id="39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00500" y="4667250"/>
              <a:ext cx="419100" cy="485775"/>
            </a:xfrm>
            <a:prstGeom prst="rect">
              <a:avLst/>
            </a:prstGeom>
          </p:spPr>
        </p:pic>
      </p:grpSp>
      <p:sp>
        <p:nvSpPr>
          <p:cNvPr id="41" name="Rectangle 40"/>
          <p:cNvSpPr/>
          <p:nvPr/>
        </p:nvSpPr>
        <p:spPr>
          <a:xfrm>
            <a:off x="5553075" y="1219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rgbClr val="FFFFFF"/>
                </a:solidFill>
                <a:latin typeface="Calibri"/>
                <a:cs typeface="Calibri"/>
              </a:rPr>
              <a:t>FOOD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629275" y="1981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rgbClr val="FFFFFF"/>
                </a:solidFill>
                <a:latin typeface="Calibri"/>
              </a:rPr>
              <a:t>GROCERY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53074" y="2743200"/>
            <a:ext cx="2143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rgbClr val="FFFFFF"/>
                </a:solidFill>
                <a:latin typeface="Calibri"/>
              </a:rPr>
              <a:t>CONFECTIONARY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553075" y="3505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rgbClr val="FFFFFF"/>
                </a:solidFill>
                <a:latin typeface="Calibri"/>
              </a:rPr>
              <a:t>CHOCOLATE BARS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476875" y="43434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rgbClr val="FFFFFF"/>
                </a:solidFill>
                <a:latin typeface="Calibri"/>
              </a:rPr>
              <a:t>NESTLE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476875" y="51054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rgbClr val="FFFFFF"/>
                </a:solidFill>
                <a:latin typeface="Calibri"/>
              </a:rPr>
              <a:t>DAIRY MILK</a:t>
            </a:r>
            <a:endParaRPr lang="en-US" dirty="0"/>
          </a:p>
        </p:txBody>
      </p:sp>
      <p:pic>
        <p:nvPicPr>
          <p:cNvPr id="48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72200" y="1524000"/>
            <a:ext cx="41910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28600" y="3657600"/>
            <a:ext cx="40386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1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838200"/>
            <a:ext cx="1752600" cy="17526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733800" y="1447800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STORE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object 2"/>
          <p:cNvSpPr txBox="1">
            <a:spLocks/>
          </p:cNvSpPr>
          <p:nvPr/>
        </p:nvSpPr>
        <p:spPr>
          <a:xfrm>
            <a:off x="0" y="228600"/>
            <a:ext cx="8915400" cy="50526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-5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HOW A STORE’S INVENTORY</a:t>
            </a:r>
            <a:r>
              <a:rPr kumimoji="0" lang="en-US" sz="3200" b="1" i="0" u="none" strike="noStrike" kern="1200" cap="all" spc="-5" normalizeH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WORKS</a:t>
            </a:r>
            <a:endParaRPr kumimoji="0" lang="en-US" sz="3200" b="1" i="0" u="none" strike="noStrike" kern="1200" cap="all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8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2819400"/>
            <a:ext cx="3057525" cy="609600"/>
          </a:xfrm>
          <a:prstGeom prst="rect">
            <a:avLst/>
          </a:prstGeom>
        </p:spPr>
      </p:pic>
      <p:pic>
        <p:nvPicPr>
          <p:cNvPr id="39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2819400"/>
            <a:ext cx="3057525" cy="6096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838200" y="28956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INVENTORY 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29200" y="28956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SALES 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object 39"/>
          <p:cNvSpPr/>
          <p:nvPr/>
        </p:nvSpPr>
        <p:spPr>
          <a:xfrm>
            <a:off x="5181600" y="2057400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433070" h="355600">
                <a:moveTo>
                  <a:pt x="333248" y="326771"/>
                </a:moveTo>
                <a:lnTo>
                  <a:pt x="330073" y="329184"/>
                </a:lnTo>
                <a:lnTo>
                  <a:pt x="329438" y="332613"/>
                </a:lnTo>
                <a:lnTo>
                  <a:pt x="328929" y="336042"/>
                </a:lnTo>
                <a:lnTo>
                  <a:pt x="331342" y="339344"/>
                </a:lnTo>
                <a:lnTo>
                  <a:pt x="334772" y="339852"/>
                </a:lnTo>
                <a:lnTo>
                  <a:pt x="432688" y="355473"/>
                </a:lnTo>
                <a:lnTo>
                  <a:pt x="431550" y="352425"/>
                </a:lnTo>
                <a:lnTo>
                  <a:pt x="418846" y="352425"/>
                </a:lnTo>
                <a:lnTo>
                  <a:pt x="400526" y="337438"/>
                </a:lnTo>
                <a:lnTo>
                  <a:pt x="336803" y="327406"/>
                </a:lnTo>
                <a:lnTo>
                  <a:pt x="333248" y="326771"/>
                </a:lnTo>
                <a:close/>
              </a:path>
              <a:path w="433070" h="355600">
                <a:moveTo>
                  <a:pt x="400526" y="337438"/>
                </a:moveTo>
                <a:lnTo>
                  <a:pt x="418846" y="352425"/>
                </a:lnTo>
                <a:lnTo>
                  <a:pt x="421138" y="349631"/>
                </a:lnTo>
                <a:lnTo>
                  <a:pt x="416940" y="349631"/>
                </a:lnTo>
                <a:lnTo>
                  <a:pt x="413124" y="339421"/>
                </a:lnTo>
                <a:lnTo>
                  <a:pt x="400526" y="337438"/>
                </a:lnTo>
                <a:close/>
              </a:path>
              <a:path w="433070" h="355600">
                <a:moveTo>
                  <a:pt x="393064" y="257683"/>
                </a:moveTo>
                <a:lnTo>
                  <a:pt x="389763" y="258826"/>
                </a:lnTo>
                <a:lnTo>
                  <a:pt x="386588" y="260096"/>
                </a:lnTo>
                <a:lnTo>
                  <a:pt x="384810" y="263779"/>
                </a:lnTo>
                <a:lnTo>
                  <a:pt x="386079" y="267081"/>
                </a:lnTo>
                <a:lnTo>
                  <a:pt x="408695" y="327576"/>
                </a:lnTo>
                <a:lnTo>
                  <a:pt x="426974" y="342519"/>
                </a:lnTo>
                <a:lnTo>
                  <a:pt x="418846" y="352425"/>
                </a:lnTo>
                <a:lnTo>
                  <a:pt x="431550" y="352425"/>
                </a:lnTo>
                <a:lnTo>
                  <a:pt x="398017" y="262636"/>
                </a:lnTo>
                <a:lnTo>
                  <a:pt x="396748" y="259334"/>
                </a:lnTo>
                <a:lnTo>
                  <a:pt x="393064" y="257683"/>
                </a:lnTo>
                <a:close/>
              </a:path>
              <a:path w="433070" h="355600">
                <a:moveTo>
                  <a:pt x="413124" y="339421"/>
                </a:moveTo>
                <a:lnTo>
                  <a:pt x="416940" y="349631"/>
                </a:lnTo>
                <a:lnTo>
                  <a:pt x="423925" y="341122"/>
                </a:lnTo>
                <a:lnTo>
                  <a:pt x="413124" y="339421"/>
                </a:lnTo>
                <a:close/>
              </a:path>
              <a:path w="433070" h="355600">
                <a:moveTo>
                  <a:pt x="408695" y="327576"/>
                </a:moveTo>
                <a:lnTo>
                  <a:pt x="413124" y="339421"/>
                </a:lnTo>
                <a:lnTo>
                  <a:pt x="423925" y="341122"/>
                </a:lnTo>
                <a:lnTo>
                  <a:pt x="416940" y="349631"/>
                </a:lnTo>
                <a:lnTo>
                  <a:pt x="421138" y="349631"/>
                </a:lnTo>
                <a:lnTo>
                  <a:pt x="426974" y="342519"/>
                </a:lnTo>
                <a:lnTo>
                  <a:pt x="408695" y="327576"/>
                </a:lnTo>
                <a:close/>
              </a:path>
              <a:path w="433070" h="355600">
                <a:moveTo>
                  <a:pt x="8000" y="0"/>
                </a:moveTo>
                <a:lnTo>
                  <a:pt x="0" y="9779"/>
                </a:lnTo>
                <a:lnTo>
                  <a:pt x="400526" y="337438"/>
                </a:lnTo>
                <a:lnTo>
                  <a:pt x="413124" y="339421"/>
                </a:lnTo>
                <a:lnTo>
                  <a:pt x="408695" y="327576"/>
                </a:lnTo>
                <a:lnTo>
                  <a:pt x="8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Rectangle 42"/>
          <p:cNvSpPr/>
          <p:nvPr/>
        </p:nvSpPr>
        <p:spPr>
          <a:xfrm>
            <a:off x="0" y="38862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ORDER CLERK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05000" y="38862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RECEIVER CLERK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stCxn id="46" idx="0"/>
            <a:endCxn id="46" idx="2"/>
          </p:cNvCxnSpPr>
          <p:nvPr/>
        </p:nvCxnSpPr>
        <p:spPr>
          <a:xfrm rot="16200000" flipH="1">
            <a:off x="723900" y="5181600"/>
            <a:ext cx="304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648200" y="3657600"/>
            <a:ext cx="40386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rot="16200000" flipH="1">
            <a:off x="5106194" y="5180806"/>
            <a:ext cx="304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934200" y="3733800"/>
            <a:ext cx="981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CASHIER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53000" y="3810000"/>
            <a:ext cx="120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SALESMAN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object 39"/>
          <p:cNvSpPr/>
          <p:nvPr/>
        </p:nvSpPr>
        <p:spPr>
          <a:xfrm flipH="1">
            <a:off x="2286000" y="213360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433070" h="355600">
                <a:moveTo>
                  <a:pt x="333248" y="326771"/>
                </a:moveTo>
                <a:lnTo>
                  <a:pt x="330073" y="329184"/>
                </a:lnTo>
                <a:lnTo>
                  <a:pt x="329438" y="332613"/>
                </a:lnTo>
                <a:lnTo>
                  <a:pt x="328929" y="336042"/>
                </a:lnTo>
                <a:lnTo>
                  <a:pt x="331342" y="339344"/>
                </a:lnTo>
                <a:lnTo>
                  <a:pt x="334772" y="339852"/>
                </a:lnTo>
                <a:lnTo>
                  <a:pt x="432688" y="355473"/>
                </a:lnTo>
                <a:lnTo>
                  <a:pt x="431550" y="352425"/>
                </a:lnTo>
                <a:lnTo>
                  <a:pt x="418846" y="352425"/>
                </a:lnTo>
                <a:lnTo>
                  <a:pt x="400526" y="337438"/>
                </a:lnTo>
                <a:lnTo>
                  <a:pt x="336803" y="327406"/>
                </a:lnTo>
                <a:lnTo>
                  <a:pt x="333248" y="326771"/>
                </a:lnTo>
                <a:close/>
              </a:path>
              <a:path w="433070" h="355600">
                <a:moveTo>
                  <a:pt x="400526" y="337438"/>
                </a:moveTo>
                <a:lnTo>
                  <a:pt x="418846" y="352425"/>
                </a:lnTo>
                <a:lnTo>
                  <a:pt x="421138" y="349631"/>
                </a:lnTo>
                <a:lnTo>
                  <a:pt x="416940" y="349631"/>
                </a:lnTo>
                <a:lnTo>
                  <a:pt x="413124" y="339421"/>
                </a:lnTo>
                <a:lnTo>
                  <a:pt x="400526" y="337438"/>
                </a:lnTo>
                <a:close/>
              </a:path>
              <a:path w="433070" h="355600">
                <a:moveTo>
                  <a:pt x="393064" y="257683"/>
                </a:moveTo>
                <a:lnTo>
                  <a:pt x="389763" y="258826"/>
                </a:lnTo>
                <a:lnTo>
                  <a:pt x="386588" y="260096"/>
                </a:lnTo>
                <a:lnTo>
                  <a:pt x="384810" y="263779"/>
                </a:lnTo>
                <a:lnTo>
                  <a:pt x="386079" y="267081"/>
                </a:lnTo>
                <a:lnTo>
                  <a:pt x="408695" y="327576"/>
                </a:lnTo>
                <a:lnTo>
                  <a:pt x="426974" y="342519"/>
                </a:lnTo>
                <a:lnTo>
                  <a:pt x="418846" y="352425"/>
                </a:lnTo>
                <a:lnTo>
                  <a:pt x="431550" y="352425"/>
                </a:lnTo>
                <a:lnTo>
                  <a:pt x="398017" y="262636"/>
                </a:lnTo>
                <a:lnTo>
                  <a:pt x="396748" y="259334"/>
                </a:lnTo>
                <a:lnTo>
                  <a:pt x="393064" y="257683"/>
                </a:lnTo>
                <a:close/>
              </a:path>
              <a:path w="433070" h="355600">
                <a:moveTo>
                  <a:pt x="413124" y="339421"/>
                </a:moveTo>
                <a:lnTo>
                  <a:pt x="416940" y="349631"/>
                </a:lnTo>
                <a:lnTo>
                  <a:pt x="423925" y="341122"/>
                </a:lnTo>
                <a:lnTo>
                  <a:pt x="413124" y="339421"/>
                </a:lnTo>
                <a:close/>
              </a:path>
              <a:path w="433070" h="355600">
                <a:moveTo>
                  <a:pt x="408695" y="327576"/>
                </a:moveTo>
                <a:lnTo>
                  <a:pt x="413124" y="339421"/>
                </a:lnTo>
                <a:lnTo>
                  <a:pt x="423925" y="341122"/>
                </a:lnTo>
                <a:lnTo>
                  <a:pt x="416940" y="349631"/>
                </a:lnTo>
                <a:lnTo>
                  <a:pt x="421138" y="349631"/>
                </a:lnTo>
                <a:lnTo>
                  <a:pt x="426974" y="342519"/>
                </a:lnTo>
                <a:lnTo>
                  <a:pt x="408695" y="327576"/>
                </a:lnTo>
                <a:close/>
              </a:path>
              <a:path w="433070" h="355600">
                <a:moveTo>
                  <a:pt x="8000" y="0"/>
                </a:moveTo>
                <a:lnTo>
                  <a:pt x="0" y="9779"/>
                </a:lnTo>
                <a:lnTo>
                  <a:pt x="400526" y="337438"/>
                </a:lnTo>
                <a:lnTo>
                  <a:pt x="413124" y="339421"/>
                </a:lnTo>
                <a:lnTo>
                  <a:pt x="408695" y="327576"/>
                </a:lnTo>
                <a:lnTo>
                  <a:pt x="8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Rectangle 54"/>
          <p:cNvSpPr/>
          <p:nvPr/>
        </p:nvSpPr>
        <p:spPr>
          <a:xfrm>
            <a:off x="228600" y="4419600"/>
            <a:ext cx="198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CHECK OUT OF STOCK ITEMS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228600" y="4191000"/>
            <a:ext cx="396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648200" y="4191000"/>
            <a:ext cx="403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04800" y="5334000"/>
            <a:ext cx="175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ORDER ITEMS FOR STORE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33600" y="4419600"/>
            <a:ext cx="2209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RECEIVE AND CHECK PURCHASED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133600" y="5181600"/>
            <a:ext cx="220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ADJUST AND MANAGE OVER STOCK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572000" y="4419600"/>
            <a:ext cx="2001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PRODUCT RACKING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4876800"/>
            <a:ext cx="182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CHECK EXPIRES AND MANAGE CUSTOMERS ETC;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05601" y="4419600"/>
            <a:ext cx="213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CHECK PRICE AND SALE ITEMS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371600" y="38862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" y="1371600"/>
            <a:ext cx="3124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2819400"/>
            <a:ext cx="1752600" cy="1752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38600" y="3516868"/>
            <a:ext cx="140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WAREHOUSE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1447800"/>
            <a:ext cx="3200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PURCHASE FROM WHOLESALER OR </a:t>
            </a:r>
          </a:p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MANUFACTURER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bject 39"/>
          <p:cNvSpPr/>
          <p:nvPr/>
        </p:nvSpPr>
        <p:spPr>
          <a:xfrm>
            <a:off x="3048000" y="24384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433070" h="355600">
                <a:moveTo>
                  <a:pt x="333248" y="326771"/>
                </a:moveTo>
                <a:lnTo>
                  <a:pt x="330073" y="329184"/>
                </a:lnTo>
                <a:lnTo>
                  <a:pt x="329438" y="332613"/>
                </a:lnTo>
                <a:lnTo>
                  <a:pt x="328929" y="336042"/>
                </a:lnTo>
                <a:lnTo>
                  <a:pt x="331342" y="339344"/>
                </a:lnTo>
                <a:lnTo>
                  <a:pt x="334772" y="339852"/>
                </a:lnTo>
                <a:lnTo>
                  <a:pt x="432688" y="355473"/>
                </a:lnTo>
                <a:lnTo>
                  <a:pt x="431550" y="352425"/>
                </a:lnTo>
                <a:lnTo>
                  <a:pt x="418846" y="352425"/>
                </a:lnTo>
                <a:lnTo>
                  <a:pt x="400526" y="337438"/>
                </a:lnTo>
                <a:lnTo>
                  <a:pt x="336803" y="327406"/>
                </a:lnTo>
                <a:lnTo>
                  <a:pt x="333248" y="326771"/>
                </a:lnTo>
                <a:close/>
              </a:path>
              <a:path w="433070" h="355600">
                <a:moveTo>
                  <a:pt x="400526" y="337438"/>
                </a:moveTo>
                <a:lnTo>
                  <a:pt x="418846" y="352425"/>
                </a:lnTo>
                <a:lnTo>
                  <a:pt x="421138" y="349631"/>
                </a:lnTo>
                <a:lnTo>
                  <a:pt x="416940" y="349631"/>
                </a:lnTo>
                <a:lnTo>
                  <a:pt x="413124" y="339421"/>
                </a:lnTo>
                <a:lnTo>
                  <a:pt x="400526" y="337438"/>
                </a:lnTo>
                <a:close/>
              </a:path>
              <a:path w="433070" h="355600">
                <a:moveTo>
                  <a:pt x="393064" y="257683"/>
                </a:moveTo>
                <a:lnTo>
                  <a:pt x="389763" y="258826"/>
                </a:lnTo>
                <a:lnTo>
                  <a:pt x="386588" y="260096"/>
                </a:lnTo>
                <a:lnTo>
                  <a:pt x="384810" y="263779"/>
                </a:lnTo>
                <a:lnTo>
                  <a:pt x="386079" y="267081"/>
                </a:lnTo>
                <a:lnTo>
                  <a:pt x="408695" y="327576"/>
                </a:lnTo>
                <a:lnTo>
                  <a:pt x="426974" y="342519"/>
                </a:lnTo>
                <a:lnTo>
                  <a:pt x="418846" y="352425"/>
                </a:lnTo>
                <a:lnTo>
                  <a:pt x="431550" y="352425"/>
                </a:lnTo>
                <a:lnTo>
                  <a:pt x="398017" y="262636"/>
                </a:lnTo>
                <a:lnTo>
                  <a:pt x="396748" y="259334"/>
                </a:lnTo>
                <a:lnTo>
                  <a:pt x="393064" y="257683"/>
                </a:lnTo>
                <a:close/>
              </a:path>
              <a:path w="433070" h="355600">
                <a:moveTo>
                  <a:pt x="413124" y="339421"/>
                </a:moveTo>
                <a:lnTo>
                  <a:pt x="416940" y="349631"/>
                </a:lnTo>
                <a:lnTo>
                  <a:pt x="423925" y="341122"/>
                </a:lnTo>
                <a:lnTo>
                  <a:pt x="413124" y="339421"/>
                </a:lnTo>
                <a:close/>
              </a:path>
              <a:path w="433070" h="355600">
                <a:moveTo>
                  <a:pt x="408695" y="327576"/>
                </a:moveTo>
                <a:lnTo>
                  <a:pt x="413124" y="339421"/>
                </a:lnTo>
                <a:lnTo>
                  <a:pt x="423925" y="341122"/>
                </a:lnTo>
                <a:lnTo>
                  <a:pt x="416940" y="349631"/>
                </a:lnTo>
                <a:lnTo>
                  <a:pt x="421138" y="349631"/>
                </a:lnTo>
                <a:lnTo>
                  <a:pt x="426974" y="342519"/>
                </a:lnTo>
                <a:lnTo>
                  <a:pt x="408695" y="327576"/>
                </a:lnTo>
                <a:close/>
              </a:path>
              <a:path w="433070" h="355600">
                <a:moveTo>
                  <a:pt x="8000" y="0"/>
                </a:moveTo>
                <a:lnTo>
                  <a:pt x="0" y="9779"/>
                </a:lnTo>
                <a:lnTo>
                  <a:pt x="400526" y="337438"/>
                </a:lnTo>
                <a:lnTo>
                  <a:pt x="413124" y="339421"/>
                </a:lnTo>
                <a:lnTo>
                  <a:pt x="408695" y="327576"/>
                </a:lnTo>
                <a:lnTo>
                  <a:pt x="8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600" y="914400"/>
            <a:ext cx="1143000" cy="990600"/>
          </a:xfrm>
          <a:prstGeom prst="rect">
            <a:avLst/>
          </a:prstGeom>
        </p:spPr>
      </p:pic>
      <p:pic>
        <p:nvPicPr>
          <p:cNvPr id="1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2286000"/>
            <a:ext cx="1905000" cy="1219200"/>
          </a:xfrm>
          <a:prstGeom prst="rect">
            <a:avLst/>
          </a:prstGeom>
        </p:spPr>
      </p:pic>
      <p:pic>
        <p:nvPicPr>
          <p:cNvPr id="1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4114800"/>
            <a:ext cx="990600" cy="762000"/>
          </a:xfrm>
          <a:prstGeom prst="rect">
            <a:avLst/>
          </a:prstGeom>
        </p:spPr>
      </p:pic>
      <p:pic>
        <p:nvPicPr>
          <p:cNvPr id="1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5181600"/>
            <a:ext cx="2209800" cy="1371600"/>
          </a:xfrm>
          <a:prstGeom prst="rect">
            <a:avLst/>
          </a:prstGeom>
        </p:spPr>
      </p:pic>
      <p:sp>
        <p:nvSpPr>
          <p:cNvPr id="19" name="object 39"/>
          <p:cNvSpPr/>
          <p:nvPr/>
        </p:nvSpPr>
        <p:spPr>
          <a:xfrm flipV="1">
            <a:off x="5105400" y="1752600"/>
            <a:ext cx="1219200" cy="1143000"/>
          </a:xfrm>
          <a:custGeom>
            <a:avLst/>
            <a:gdLst/>
            <a:ahLst/>
            <a:cxnLst/>
            <a:rect l="l" t="t" r="r" b="b"/>
            <a:pathLst>
              <a:path w="433070" h="355600">
                <a:moveTo>
                  <a:pt x="333248" y="326771"/>
                </a:moveTo>
                <a:lnTo>
                  <a:pt x="330073" y="329184"/>
                </a:lnTo>
                <a:lnTo>
                  <a:pt x="329438" y="332613"/>
                </a:lnTo>
                <a:lnTo>
                  <a:pt x="328929" y="336042"/>
                </a:lnTo>
                <a:lnTo>
                  <a:pt x="331342" y="339344"/>
                </a:lnTo>
                <a:lnTo>
                  <a:pt x="334772" y="339852"/>
                </a:lnTo>
                <a:lnTo>
                  <a:pt x="432688" y="355473"/>
                </a:lnTo>
                <a:lnTo>
                  <a:pt x="431550" y="352425"/>
                </a:lnTo>
                <a:lnTo>
                  <a:pt x="418846" y="352425"/>
                </a:lnTo>
                <a:lnTo>
                  <a:pt x="400526" y="337438"/>
                </a:lnTo>
                <a:lnTo>
                  <a:pt x="336803" y="327406"/>
                </a:lnTo>
                <a:lnTo>
                  <a:pt x="333248" y="326771"/>
                </a:lnTo>
                <a:close/>
              </a:path>
              <a:path w="433070" h="355600">
                <a:moveTo>
                  <a:pt x="400526" y="337438"/>
                </a:moveTo>
                <a:lnTo>
                  <a:pt x="418846" y="352425"/>
                </a:lnTo>
                <a:lnTo>
                  <a:pt x="421138" y="349631"/>
                </a:lnTo>
                <a:lnTo>
                  <a:pt x="416940" y="349631"/>
                </a:lnTo>
                <a:lnTo>
                  <a:pt x="413124" y="339421"/>
                </a:lnTo>
                <a:lnTo>
                  <a:pt x="400526" y="337438"/>
                </a:lnTo>
                <a:close/>
              </a:path>
              <a:path w="433070" h="355600">
                <a:moveTo>
                  <a:pt x="393064" y="257683"/>
                </a:moveTo>
                <a:lnTo>
                  <a:pt x="389763" y="258826"/>
                </a:lnTo>
                <a:lnTo>
                  <a:pt x="386588" y="260096"/>
                </a:lnTo>
                <a:lnTo>
                  <a:pt x="384810" y="263779"/>
                </a:lnTo>
                <a:lnTo>
                  <a:pt x="386079" y="267081"/>
                </a:lnTo>
                <a:lnTo>
                  <a:pt x="408695" y="327576"/>
                </a:lnTo>
                <a:lnTo>
                  <a:pt x="426974" y="342519"/>
                </a:lnTo>
                <a:lnTo>
                  <a:pt x="418846" y="352425"/>
                </a:lnTo>
                <a:lnTo>
                  <a:pt x="431550" y="352425"/>
                </a:lnTo>
                <a:lnTo>
                  <a:pt x="398017" y="262636"/>
                </a:lnTo>
                <a:lnTo>
                  <a:pt x="396748" y="259334"/>
                </a:lnTo>
                <a:lnTo>
                  <a:pt x="393064" y="257683"/>
                </a:lnTo>
                <a:close/>
              </a:path>
              <a:path w="433070" h="355600">
                <a:moveTo>
                  <a:pt x="413124" y="339421"/>
                </a:moveTo>
                <a:lnTo>
                  <a:pt x="416940" y="349631"/>
                </a:lnTo>
                <a:lnTo>
                  <a:pt x="423925" y="341122"/>
                </a:lnTo>
                <a:lnTo>
                  <a:pt x="413124" y="339421"/>
                </a:lnTo>
                <a:close/>
              </a:path>
              <a:path w="433070" h="355600">
                <a:moveTo>
                  <a:pt x="408695" y="327576"/>
                </a:moveTo>
                <a:lnTo>
                  <a:pt x="413124" y="339421"/>
                </a:lnTo>
                <a:lnTo>
                  <a:pt x="423925" y="341122"/>
                </a:lnTo>
                <a:lnTo>
                  <a:pt x="416940" y="349631"/>
                </a:lnTo>
                <a:lnTo>
                  <a:pt x="421138" y="349631"/>
                </a:lnTo>
                <a:lnTo>
                  <a:pt x="426974" y="342519"/>
                </a:lnTo>
                <a:lnTo>
                  <a:pt x="408695" y="327576"/>
                </a:lnTo>
                <a:close/>
              </a:path>
              <a:path w="433070" h="355600">
                <a:moveTo>
                  <a:pt x="8000" y="0"/>
                </a:moveTo>
                <a:lnTo>
                  <a:pt x="0" y="9779"/>
                </a:lnTo>
                <a:lnTo>
                  <a:pt x="400526" y="337438"/>
                </a:lnTo>
                <a:lnTo>
                  <a:pt x="413124" y="339421"/>
                </a:lnTo>
                <a:lnTo>
                  <a:pt x="408695" y="327576"/>
                </a:lnTo>
                <a:lnTo>
                  <a:pt x="8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9"/>
          <p:cNvSpPr/>
          <p:nvPr/>
        </p:nvSpPr>
        <p:spPr>
          <a:xfrm flipV="1">
            <a:off x="5562600" y="30480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433070" h="355600">
                <a:moveTo>
                  <a:pt x="333248" y="326771"/>
                </a:moveTo>
                <a:lnTo>
                  <a:pt x="330073" y="329184"/>
                </a:lnTo>
                <a:lnTo>
                  <a:pt x="329438" y="332613"/>
                </a:lnTo>
                <a:lnTo>
                  <a:pt x="328929" y="336042"/>
                </a:lnTo>
                <a:lnTo>
                  <a:pt x="331342" y="339344"/>
                </a:lnTo>
                <a:lnTo>
                  <a:pt x="334772" y="339852"/>
                </a:lnTo>
                <a:lnTo>
                  <a:pt x="432688" y="355473"/>
                </a:lnTo>
                <a:lnTo>
                  <a:pt x="431550" y="352425"/>
                </a:lnTo>
                <a:lnTo>
                  <a:pt x="418846" y="352425"/>
                </a:lnTo>
                <a:lnTo>
                  <a:pt x="400526" y="337438"/>
                </a:lnTo>
                <a:lnTo>
                  <a:pt x="336803" y="327406"/>
                </a:lnTo>
                <a:lnTo>
                  <a:pt x="333248" y="326771"/>
                </a:lnTo>
                <a:close/>
              </a:path>
              <a:path w="433070" h="355600">
                <a:moveTo>
                  <a:pt x="400526" y="337438"/>
                </a:moveTo>
                <a:lnTo>
                  <a:pt x="418846" y="352425"/>
                </a:lnTo>
                <a:lnTo>
                  <a:pt x="421138" y="349631"/>
                </a:lnTo>
                <a:lnTo>
                  <a:pt x="416940" y="349631"/>
                </a:lnTo>
                <a:lnTo>
                  <a:pt x="413124" y="339421"/>
                </a:lnTo>
                <a:lnTo>
                  <a:pt x="400526" y="337438"/>
                </a:lnTo>
                <a:close/>
              </a:path>
              <a:path w="433070" h="355600">
                <a:moveTo>
                  <a:pt x="393064" y="257683"/>
                </a:moveTo>
                <a:lnTo>
                  <a:pt x="389763" y="258826"/>
                </a:lnTo>
                <a:lnTo>
                  <a:pt x="386588" y="260096"/>
                </a:lnTo>
                <a:lnTo>
                  <a:pt x="384810" y="263779"/>
                </a:lnTo>
                <a:lnTo>
                  <a:pt x="386079" y="267081"/>
                </a:lnTo>
                <a:lnTo>
                  <a:pt x="408695" y="327576"/>
                </a:lnTo>
                <a:lnTo>
                  <a:pt x="426974" y="342519"/>
                </a:lnTo>
                <a:lnTo>
                  <a:pt x="418846" y="352425"/>
                </a:lnTo>
                <a:lnTo>
                  <a:pt x="431550" y="352425"/>
                </a:lnTo>
                <a:lnTo>
                  <a:pt x="398017" y="262636"/>
                </a:lnTo>
                <a:lnTo>
                  <a:pt x="396748" y="259334"/>
                </a:lnTo>
                <a:lnTo>
                  <a:pt x="393064" y="257683"/>
                </a:lnTo>
                <a:close/>
              </a:path>
              <a:path w="433070" h="355600">
                <a:moveTo>
                  <a:pt x="413124" y="339421"/>
                </a:moveTo>
                <a:lnTo>
                  <a:pt x="416940" y="349631"/>
                </a:lnTo>
                <a:lnTo>
                  <a:pt x="423925" y="341122"/>
                </a:lnTo>
                <a:lnTo>
                  <a:pt x="413124" y="339421"/>
                </a:lnTo>
                <a:close/>
              </a:path>
              <a:path w="433070" h="355600">
                <a:moveTo>
                  <a:pt x="408695" y="327576"/>
                </a:moveTo>
                <a:lnTo>
                  <a:pt x="413124" y="339421"/>
                </a:lnTo>
                <a:lnTo>
                  <a:pt x="423925" y="341122"/>
                </a:lnTo>
                <a:lnTo>
                  <a:pt x="416940" y="349631"/>
                </a:lnTo>
                <a:lnTo>
                  <a:pt x="421138" y="349631"/>
                </a:lnTo>
                <a:lnTo>
                  <a:pt x="426974" y="342519"/>
                </a:lnTo>
                <a:lnTo>
                  <a:pt x="408695" y="327576"/>
                </a:lnTo>
                <a:close/>
              </a:path>
              <a:path w="433070" h="355600">
                <a:moveTo>
                  <a:pt x="8000" y="0"/>
                </a:moveTo>
                <a:lnTo>
                  <a:pt x="0" y="9779"/>
                </a:lnTo>
                <a:lnTo>
                  <a:pt x="400526" y="337438"/>
                </a:lnTo>
                <a:lnTo>
                  <a:pt x="413124" y="339421"/>
                </a:lnTo>
                <a:lnTo>
                  <a:pt x="408695" y="327576"/>
                </a:lnTo>
                <a:lnTo>
                  <a:pt x="8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39"/>
          <p:cNvSpPr/>
          <p:nvPr/>
        </p:nvSpPr>
        <p:spPr>
          <a:xfrm>
            <a:off x="5486400" y="39624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433070" h="355600">
                <a:moveTo>
                  <a:pt x="333248" y="326771"/>
                </a:moveTo>
                <a:lnTo>
                  <a:pt x="330073" y="329184"/>
                </a:lnTo>
                <a:lnTo>
                  <a:pt x="329438" y="332613"/>
                </a:lnTo>
                <a:lnTo>
                  <a:pt x="328929" y="336042"/>
                </a:lnTo>
                <a:lnTo>
                  <a:pt x="331342" y="339344"/>
                </a:lnTo>
                <a:lnTo>
                  <a:pt x="334772" y="339852"/>
                </a:lnTo>
                <a:lnTo>
                  <a:pt x="432688" y="355473"/>
                </a:lnTo>
                <a:lnTo>
                  <a:pt x="431550" y="352425"/>
                </a:lnTo>
                <a:lnTo>
                  <a:pt x="418846" y="352425"/>
                </a:lnTo>
                <a:lnTo>
                  <a:pt x="400526" y="337438"/>
                </a:lnTo>
                <a:lnTo>
                  <a:pt x="336803" y="327406"/>
                </a:lnTo>
                <a:lnTo>
                  <a:pt x="333248" y="326771"/>
                </a:lnTo>
                <a:close/>
              </a:path>
              <a:path w="433070" h="355600">
                <a:moveTo>
                  <a:pt x="400526" y="337438"/>
                </a:moveTo>
                <a:lnTo>
                  <a:pt x="418846" y="352425"/>
                </a:lnTo>
                <a:lnTo>
                  <a:pt x="421138" y="349631"/>
                </a:lnTo>
                <a:lnTo>
                  <a:pt x="416940" y="349631"/>
                </a:lnTo>
                <a:lnTo>
                  <a:pt x="413124" y="339421"/>
                </a:lnTo>
                <a:lnTo>
                  <a:pt x="400526" y="337438"/>
                </a:lnTo>
                <a:close/>
              </a:path>
              <a:path w="433070" h="355600">
                <a:moveTo>
                  <a:pt x="393064" y="257683"/>
                </a:moveTo>
                <a:lnTo>
                  <a:pt x="389763" y="258826"/>
                </a:lnTo>
                <a:lnTo>
                  <a:pt x="386588" y="260096"/>
                </a:lnTo>
                <a:lnTo>
                  <a:pt x="384810" y="263779"/>
                </a:lnTo>
                <a:lnTo>
                  <a:pt x="386079" y="267081"/>
                </a:lnTo>
                <a:lnTo>
                  <a:pt x="408695" y="327576"/>
                </a:lnTo>
                <a:lnTo>
                  <a:pt x="426974" y="342519"/>
                </a:lnTo>
                <a:lnTo>
                  <a:pt x="418846" y="352425"/>
                </a:lnTo>
                <a:lnTo>
                  <a:pt x="431550" y="352425"/>
                </a:lnTo>
                <a:lnTo>
                  <a:pt x="398017" y="262636"/>
                </a:lnTo>
                <a:lnTo>
                  <a:pt x="396748" y="259334"/>
                </a:lnTo>
                <a:lnTo>
                  <a:pt x="393064" y="257683"/>
                </a:lnTo>
                <a:close/>
              </a:path>
              <a:path w="433070" h="355600">
                <a:moveTo>
                  <a:pt x="413124" y="339421"/>
                </a:moveTo>
                <a:lnTo>
                  <a:pt x="416940" y="349631"/>
                </a:lnTo>
                <a:lnTo>
                  <a:pt x="423925" y="341122"/>
                </a:lnTo>
                <a:lnTo>
                  <a:pt x="413124" y="339421"/>
                </a:lnTo>
                <a:close/>
              </a:path>
              <a:path w="433070" h="355600">
                <a:moveTo>
                  <a:pt x="408695" y="327576"/>
                </a:moveTo>
                <a:lnTo>
                  <a:pt x="413124" y="339421"/>
                </a:lnTo>
                <a:lnTo>
                  <a:pt x="423925" y="341122"/>
                </a:lnTo>
                <a:lnTo>
                  <a:pt x="416940" y="349631"/>
                </a:lnTo>
                <a:lnTo>
                  <a:pt x="421138" y="349631"/>
                </a:lnTo>
                <a:lnTo>
                  <a:pt x="426974" y="342519"/>
                </a:lnTo>
                <a:lnTo>
                  <a:pt x="408695" y="327576"/>
                </a:lnTo>
                <a:close/>
              </a:path>
              <a:path w="433070" h="355600">
                <a:moveTo>
                  <a:pt x="8000" y="0"/>
                </a:moveTo>
                <a:lnTo>
                  <a:pt x="0" y="9779"/>
                </a:lnTo>
                <a:lnTo>
                  <a:pt x="400526" y="337438"/>
                </a:lnTo>
                <a:lnTo>
                  <a:pt x="413124" y="339421"/>
                </a:lnTo>
                <a:lnTo>
                  <a:pt x="408695" y="327576"/>
                </a:lnTo>
                <a:lnTo>
                  <a:pt x="8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39"/>
          <p:cNvSpPr/>
          <p:nvPr/>
        </p:nvSpPr>
        <p:spPr>
          <a:xfrm>
            <a:off x="4953000" y="4419600"/>
            <a:ext cx="1447800" cy="1371600"/>
          </a:xfrm>
          <a:custGeom>
            <a:avLst/>
            <a:gdLst/>
            <a:ahLst/>
            <a:cxnLst/>
            <a:rect l="l" t="t" r="r" b="b"/>
            <a:pathLst>
              <a:path w="433070" h="355600">
                <a:moveTo>
                  <a:pt x="333248" y="326771"/>
                </a:moveTo>
                <a:lnTo>
                  <a:pt x="330073" y="329184"/>
                </a:lnTo>
                <a:lnTo>
                  <a:pt x="329438" y="332613"/>
                </a:lnTo>
                <a:lnTo>
                  <a:pt x="328929" y="336042"/>
                </a:lnTo>
                <a:lnTo>
                  <a:pt x="331342" y="339344"/>
                </a:lnTo>
                <a:lnTo>
                  <a:pt x="334772" y="339852"/>
                </a:lnTo>
                <a:lnTo>
                  <a:pt x="432688" y="355473"/>
                </a:lnTo>
                <a:lnTo>
                  <a:pt x="431550" y="352425"/>
                </a:lnTo>
                <a:lnTo>
                  <a:pt x="418846" y="352425"/>
                </a:lnTo>
                <a:lnTo>
                  <a:pt x="400526" y="337438"/>
                </a:lnTo>
                <a:lnTo>
                  <a:pt x="336803" y="327406"/>
                </a:lnTo>
                <a:lnTo>
                  <a:pt x="333248" y="326771"/>
                </a:lnTo>
                <a:close/>
              </a:path>
              <a:path w="433070" h="355600">
                <a:moveTo>
                  <a:pt x="400526" y="337438"/>
                </a:moveTo>
                <a:lnTo>
                  <a:pt x="418846" y="352425"/>
                </a:lnTo>
                <a:lnTo>
                  <a:pt x="421138" y="349631"/>
                </a:lnTo>
                <a:lnTo>
                  <a:pt x="416940" y="349631"/>
                </a:lnTo>
                <a:lnTo>
                  <a:pt x="413124" y="339421"/>
                </a:lnTo>
                <a:lnTo>
                  <a:pt x="400526" y="337438"/>
                </a:lnTo>
                <a:close/>
              </a:path>
              <a:path w="433070" h="355600">
                <a:moveTo>
                  <a:pt x="393064" y="257683"/>
                </a:moveTo>
                <a:lnTo>
                  <a:pt x="389763" y="258826"/>
                </a:lnTo>
                <a:lnTo>
                  <a:pt x="386588" y="260096"/>
                </a:lnTo>
                <a:lnTo>
                  <a:pt x="384810" y="263779"/>
                </a:lnTo>
                <a:lnTo>
                  <a:pt x="386079" y="267081"/>
                </a:lnTo>
                <a:lnTo>
                  <a:pt x="408695" y="327576"/>
                </a:lnTo>
                <a:lnTo>
                  <a:pt x="426974" y="342519"/>
                </a:lnTo>
                <a:lnTo>
                  <a:pt x="418846" y="352425"/>
                </a:lnTo>
                <a:lnTo>
                  <a:pt x="431550" y="352425"/>
                </a:lnTo>
                <a:lnTo>
                  <a:pt x="398017" y="262636"/>
                </a:lnTo>
                <a:lnTo>
                  <a:pt x="396748" y="259334"/>
                </a:lnTo>
                <a:lnTo>
                  <a:pt x="393064" y="257683"/>
                </a:lnTo>
                <a:close/>
              </a:path>
              <a:path w="433070" h="355600">
                <a:moveTo>
                  <a:pt x="413124" y="339421"/>
                </a:moveTo>
                <a:lnTo>
                  <a:pt x="416940" y="349631"/>
                </a:lnTo>
                <a:lnTo>
                  <a:pt x="423925" y="341122"/>
                </a:lnTo>
                <a:lnTo>
                  <a:pt x="413124" y="339421"/>
                </a:lnTo>
                <a:close/>
              </a:path>
              <a:path w="433070" h="355600">
                <a:moveTo>
                  <a:pt x="408695" y="327576"/>
                </a:moveTo>
                <a:lnTo>
                  <a:pt x="413124" y="339421"/>
                </a:lnTo>
                <a:lnTo>
                  <a:pt x="423925" y="341122"/>
                </a:lnTo>
                <a:lnTo>
                  <a:pt x="416940" y="349631"/>
                </a:lnTo>
                <a:lnTo>
                  <a:pt x="421138" y="349631"/>
                </a:lnTo>
                <a:lnTo>
                  <a:pt x="426974" y="342519"/>
                </a:lnTo>
                <a:lnTo>
                  <a:pt x="408695" y="327576"/>
                </a:lnTo>
                <a:close/>
              </a:path>
              <a:path w="433070" h="355600">
                <a:moveTo>
                  <a:pt x="8000" y="0"/>
                </a:moveTo>
                <a:lnTo>
                  <a:pt x="0" y="9779"/>
                </a:lnTo>
                <a:lnTo>
                  <a:pt x="400526" y="337438"/>
                </a:lnTo>
                <a:lnTo>
                  <a:pt x="413124" y="339421"/>
                </a:lnTo>
                <a:lnTo>
                  <a:pt x="408695" y="327576"/>
                </a:lnTo>
                <a:lnTo>
                  <a:pt x="8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6477000" y="1230868"/>
            <a:ext cx="89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STORE1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0" y="2667000"/>
            <a:ext cx="89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STORE2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53200" y="4343400"/>
            <a:ext cx="6611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spc="-5" dirty="0" smtClean="0">
                <a:solidFill>
                  <a:schemeClr val="bg1"/>
                </a:solidFill>
                <a:latin typeface="Calibri"/>
                <a:cs typeface="Calibri"/>
              </a:rPr>
              <a:t>STORE3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86600" y="5715000"/>
            <a:ext cx="89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STORE4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object 2"/>
          <p:cNvSpPr txBox="1">
            <a:spLocks/>
          </p:cNvSpPr>
          <p:nvPr/>
        </p:nvSpPr>
        <p:spPr>
          <a:xfrm>
            <a:off x="0" y="228600"/>
            <a:ext cx="8915400" cy="50526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-5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HOW WAREHOUSE</a:t>
            </a:r>
            <a:r>
              <a:rPr kumimoji="0" lang="en-US" sz="3200" b="1" i="0" u="none" strike="noStrike" kern="1200" cap="all" spc="-5" normalizeH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WORKS</a:t>
            </a:r>
            <a:endParaRPr kumimoji="0" lang="en-US" sz="3200" b="1" i="0" u="none" strike="noStrike" kern="1200" cap="all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57400" y="2895600"/>
            <a:ext cx="1386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HUGE STOCK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24400" y="1981200"/>
            <a:ext cx="903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STOCK1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5000" y="3429000"/>
            <a:ext cx="903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STOCK2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57800" y="4419600"/>
            <a:ext cx="903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STOCK3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76800" y="5334000"/>
            <a:ext cx="903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STOCK4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05000" y="4038600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057400" y="4038600"/>
            <a:ext cx="175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STOCK PLANNING AND ALLOCATION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62200" y="5181600"/>
            <a:ext cx="1134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WH 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76600" y="59436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52800" y="6019800"/>
            <a:ext cx="2016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PURCHASE INVOICE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477000" y="51816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/>
          </p:cNvSpPr>
          <p:nvPr/>
        </p:nvSpPr>
        <p:spPr>
          <a:xfrm>
            <a:off x="0" y="304800"/>
            <a:ext cx="8915400" cy="50526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-5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PURCHASE ORDERS</a:t>
            </a:r>
            <a:endParaRPr kumimoji="0" lang="en-US" sz="3200" b="1" i="0" u="none" strike="noStrike" kern="1200" cap="all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1524000"/>
            <a:ext cx="3638550" cy="1228725"/>
          </a:xfrm>
          <a:prstGeom prst="rect">
            <a:avLst/>
          </a:prstGeom>
        </p:spPr>
      </p:pic>
      <p:pic>
        <p:nvPicPr>
          <p:cNvPr id="8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1524000"/>
            <a:ext cx="4343400" cy="1228725"/>
          </a:xfrm>
          <a:prstGeom prst="rect">
            <a:avLst/>
          </a:prstGeom>
        </p:spPr>
      </p:pic>
      <p:pic>
        <p:nvPicPr>
          <p:cNvPr id="9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3276600"/>
            <a:ext cx="3638550" cy="12287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95600" y="34290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OUT OF STOCK PRODUCTS</a:t>
            </a:r>
            <a:b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/</a:t>
            </a:r>
            <a:b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 LESS THAN ENOUGH STOCK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6800" y="2819400"/>
            <a:ext cx="419100" cy="485775"/>
          </a:xfrm>
          <a:prstGeom prst="rect">
            <a:avLst/>
          </a:prstGeom>
        </p:spPr>
      </p:pic>
      <p:pic>
        <p:nvPicPr>
          <p:cNvPr id="12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4200" y="2819400"/>
            <a:ext cx="419100" cy="4857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81000" y="1905000"/>
            <a:ext cx="3294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FROM WAREHOUSE IF AVAILABLE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9499" y="1916668"/>
            <a:ext cx="3180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FROM SUPPLIERS IF NOT IN WH.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2400" y="4495800"/>
            <a:ext cx="419100" cy="485775"/>
          </a:xfrm>
          <a:prstGeom prst="rect">
            <a:avLst/>
          </a:prstGeom>
        </p:spPr>
      </p:pic>
      <p:pic>
        <p:nvPicPr>
          <p:cNvPr id="16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800" y="5105400"/>
            <a:ext cx="3638550" cy="12287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438400" y="5257800"/>
            <a:ext cx="403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ORDER FORM WITH LIST OF ITEMS</a:t>
            </a:r>
          </a:p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NEEDED WITH QUANTITY&amp;QUALITY </a:t>
            </a:r>
            <a:br>
              <a:rPr lang="en-US" spc="-5" dirty="0" smtClean="0">
                <a:solidFill>
                  <a:schemeClr val="bg1"/>
                </a:solidFill>
                <a:latin typeface="Calibri"/>
              </a:rPr>
            </a:br>
            <a:r>
              <a:rPr lang="en-US" spc="-5" dirty="0" smtClean="0">
                <a:solidFill>
                  <a:schemeClr val="bg1"/>
                </a:solidFill>
                <a:latin typeface="Calibri"/>
              </a:rPr>
              <a:t>WITHIN A DATE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05600" y="5410200"/>
            <a:ext cx="1466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ORDER FORM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0" y="304800"/>
            <a:ext cx="8915400" cy="50526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-5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PURCHASE RECEIVING/RETURNS</a:t>
            </a:r>
            <a:endParaRPr kumimoji="0" lang="en-US" sz="3200" b="1" i="0" u="none" strike="noStrike" kern="1200" cap="all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1524000"/>
            <a:ext cx="3638550" cy="1228725"/>
          </a:xfrm>
          <a:prstGeom prst="rect">
            <a:avLst/>
          </a:prstGeom>
        </p:spPr>
      </p:pic>
      <p:pic>
        <p:nvPicPr>
          <p:cNvPr id="8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1524000"/>
            <a:ext cx="4343400" cy="1228725"/>
          </a:xfrm>
          <a:prstGeom prst="rect">
            <a:avLst/>
          </a:prstGeom>
        </p:spPr>
      </p:pic>
      <p:pic>
        <p:nvPicPr>
          <p:cNvPr id="9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3276600"/>
            <a:ext cx="3638550" cy="12287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95600" y="34290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CHECK PRODUCT QUANTITY</a:t>
            </a:r>
            <a:b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QUALITY AND CROSS CHECK WITH ORDER FORM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6800" y="2819400"/>
            <a:ext cx="419100" cy="485775"/>
          </a:xfrm>
          <a:prstGeom prst="rect">
            <a:avLst/>
          </a:prstGeom>
        </p:spPr>
      </p:pic>
      <p:pic>
        <p:nvPicPr>
          <p:cNvPr id="12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4200" y="2819400"/>
            <a:ext cx="419100" cy="4857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9600" y="1828800"/>
            <a:ext cx="28408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ITEM FROM SUPPLIER WITH </a:t>
            </a:r>
          </a:p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ORDER 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0" y="1752600"/>
            <a:ext cx="2562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ITEM FROM WAREHOUSE</a:t>
            </a:r>
          </a:p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 WITH ORDER FORM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2400" y="4495800"/>
            <a:ext cx="419100" cy="485775"/>
          </a:xfrm>
          <a:prstGeom prst="rect">
            <a:avLst/>
          </a:prstGeom>
        </p:spPr>
      </p:pic>
      <p:pic>
        <p:nvPicPr>
          <p:cNvPr id="16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5105400"/>
            <a:ext cx="3638550" cy="12287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438400" y="5181600"/>
            <a:ext cx="4038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-5" dirty="0" smtClean="0">
                <a:solidFill>
                  <a:schemeClr val="bg1"/>
                </a:solidFill>
                <a:latin typeface="Calibri"/>
                <a:cs typeface="Calibri"/>
              </a:rPr>
              <a:t>RECEIVE  IF </a:t>
            </a:r>
          </a:p>
          <a:p>
            <a:pPr algn="ctr"/>
            <a:r>
              <a:rPr lang="en-US" sz="2000" spc="-5" dirty="0" smtClean="0">
                <a:solidFill>
                  <a:schemeClr val="bg1"/>
                </a:solidFill>
                <a:latin typeface="Calibri"/>
                <a:cs typeface="Calibri"/>
              </a:rPr>
              <a:t>GOOD ELSE </a:t>
            </a:r>
          </a:p>
          <a:p>
            <a:pPr algn="ctr"/>
            <a:r>
              <a:rPr lang="en-US" sz="2000" spc="-5" dirty="0" smtClean="0">
                <a:solidFill>
                  <a:schemeClr val="bg1"/>
                </a:solidFill>
                <a:latin typeface="Calibri"/>
                <a:cs typeface="Calibri"/>
              </a:rPr>
              <a:t>RETURN IT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77000" y="50292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477000" y="57912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81800" y="5105400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RECEIPT NOTE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1800" y="5867400"/>
            <a:ext cx="152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RETURN NOTE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096000" y="52578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1"/>
          </p:cNvCxnSpPr>
          <p:nvPr/>
        </p:nvCxnSpPr>
        <p:spPr>
          <a:xfrm>
            <a:off x="6096000" y="60198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0" y="304800"/>
            <a:ext cx="8915400" cy="50526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-5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STOCK +</a:t>
            </a:r>
            <a:endParaRPr kumimoji="0" lang="en-US" sz="3200" b="1" i="0" u="none" strike="noStrike" kern="1200" cap="all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1524000"/>
            <a:ext cx="3638550" cy="1228725"/>
          </a:xfrm>
          <a:prstGeom prst="rect">
            <a:avLst/>
          </a:prstGeom>
        </p:spPr>
      </p:pic>
      <p:pic>
        <p:nvPicPr>
          <p:cNvPr id="8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1524000"/>
            <a:ext cx="4343400" cy="1228725"/>
          </a:xfrm>
          <a:prstGeom prst="rect">
            <a:avLst/>
          </a:prstGeom>
        </p:spPr>
      </p:pic>
      <p:pic>
        <p:nvPicPr>
          <p:cNvPr id="9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3276600"/>
            <a:ext cx="3638550" cy="12287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95600" y="34290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CHECK PRODUCT QUANTITY</a:t>
            </a:r>
            <a:b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QUALITY AND CROSS CHECK WITH ORDER FORM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6800" y="2819400"/>
            <a:ext cx="419100" cy="485775"/>
          </a:xfrm>
          <a:prstGeom prst="rect">
            <a:avLst/>
          </a:prstGeom>
        </p:spPr>
      </p:pic>
      <p:pic>
        <p:nvPicPr>
          <p:cNvPr id="12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4200" y="2819400"/>
            <a:ext cx="419100" cy="4857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9600" y="1828800"/>
            <a:ext cx="28408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ITEM FROM SUPPLIER WITH </a:t>
            </a:r>
          </a:p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ORDER 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0" y="1752600"/>
            <a:ext cx="2562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ITEM FROM WAREHOUSE</a:t>
            </a:r>
          </a:p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  <a:cs typeface="Calibri"/>
              </a:rPr>
              <a:t> WITH ORDER FORM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2400" y="4495800"/>
            <a:ext cx="419100" cy="485775"/>
          </a:xfrm>
          <a:prstGeom prst="rect">
            <a:avLst/>
          </a:prstGeom>
        </p:spPr>
      </p:pic>
      <p:pic>
        <p:nvPicPr>
          <p:cNvPr id="16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5029200"/>
            <a:ext cx="3638550" cy="5333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352800" y="8382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57600" y="914400"/>
            <a:ext cx="1507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RECEIPT NOTE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05200" y="5181600"/>
            <a:ext cx="1507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RECEIPT NOTE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9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2400" y="5638800"/>
            <a:ext cx="419100" cy="485775"/>
          </a:xfrm>
          <a:prstGeom prst="rect">
            <a:avLst/>
          </a:prstGeom>
        </p:spPr>
      </p:pic>
      <p:pic>
        <p:nvPicPr>
          <p:cNvPr id="30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7000" y="6172200"/>
            <a:ext cx="3638550" cy="53339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743200" y="6248400"/>
            <a:ext cx="327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DATA ENTRY TO STORE DATABASE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53200" y="3124200"/>
            <a:ext cx="22098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5638800" y="4876800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400800" y="4876800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629400" y="3276600"/>
            <a:ext cx="661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ITEM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91400" y="3276600"/>
            <a:ext cx="55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pc="-5" dirty="0" smtClean="0">
                <a:solidFill>
                  <a:schemeClr val="bg1"/>
                </a:solidFill>
                <a:latin typeface="Calibri"/>
              </a:rPr>
              <a:t>QTY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077200" y="3276600"/>
            <a:ext cx="68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spc="-5" dirty="0" smtClean="0">
                <a:solidFill>
                  <a:schemeClr val="bg1"/>
                </a:solidFill>
                <a:latin typeface="Calibri"/>
              </a:rPr>
              <a:t>PRICE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553200" y="373380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133</TotalTime>
  <Words>438</Words>
  <Application>Microsoft Office PowerPoint</Application>
  <PresentationFormat>On-screen Show (4:3)</PresentationFormat>
  <Paragraphs>179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SystemAdmin</dc:creator>
  <cp:lastModifiedBy>SystemAdmin</cp:lastModifiedBy>
  <cp:revision>71</cp:revision>
  <dcterms:created xsi:type="dcterms:W3CDTF">2021-08-31T17:46:35Z</dcterms:created>
  <dcterms:modified xsi:type="dcterms:W3CDTF">2021-08-31T20:00:22Z</dcterms:modified>
</cp:coreProperties>
</file>