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3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0C0B-4E80-44A7-7D27-6322C04DF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7B33B-F2CC-D9DA-12A3-575B9DF98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EB4DA-6BC9-F5B9-A38B-541B4A003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5D6A-41E4-4CB3-92F8-96AA835D2731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96D06-8403-2725-64AB-6A3A1D0D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63223-4544-6731-3271-17FF4567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CD77-DF27-44E8-86E5-EFE25C92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6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4150-2998-AB97-FE63-AF021FA3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BFF8E-4196-F3E4-CB1F-07995FE9D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E7FC4-C62E-FB13-0C6C-82197AB4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5D6A-41E4-4CB3-92F8-96AA835D2731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4323A-F763-B45F-F770-7D0446A6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82283-89DF-A2B7-86F3-025E05BB9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CD77-DF27-44E8-86E5-EFE25C92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5ADC9-8C6F-0F74-E971-EA039F425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4B5ED-61AE-756D-F24E-4F5BD0E77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7C706-ADE1-CA66-E8B9-057B70AA7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5D6A-41E4-4CB3-92F8-96AA835D2731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69E45-C4BC-A70D-1B39-D47AA031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C02E5-302C-EF19-4879-F1E22F19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CD77-DF27-44E8-86E5-EFE25C92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2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203B-AAF2-B43E-4C43-68905ECE3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27955-3327-2151-935C-B4F868A85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6DE5A-80AB-A234-43FA-B0B7D40F8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5D6A-41E4-4CB3-92F8-96AA835D2731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02C2C-D909-5C15-6396-06D725652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BCA4F-72B7-1234-E050-8718836E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CD77-DF27-44E8-86E5-EFE25C92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8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8E48-AAFC-5610-D996-B80E7A67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73BD7-F9AB-DE1D-C6DE-82FE1F0E4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2D794-1B69-0A74-4268-CBDDED9B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5D6A-41E4-4CB3-92F8-96AA835D2731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1E81C-CED5-EE52-572E-F34C91B5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3076C-96F2-2E83-F86B-0EA520DFA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CD77-DF27-44E8-86E5-EFE25C92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1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D211-6B0F-2579-9280-E20E80DCD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73E1F-00EC-A710-72CE-D8C036688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F5188-81B0-0C3F-841E-2B151A5CA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B1F52-EE0E-E97F-8B4C-54BAC3C6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5D6A-41E4-4CB3-92F8-96AA835D2731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E2482-DF7D-DE17-6C8E-E89C2845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97C45-8BC0-194E-048A-99167065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CD77-DF27-44E8-86E5-EFE25C92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2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1DD3E-D82E-36F5-0B02-BD0E6A234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3931A-683F-DAF0-C66A-A397667CE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C3051-E200-6721-C203-5D16D4B95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F2B2D-7322-4CC6-FAEC-1C1748E6A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C43F06-B61B-D63B-D08A-4F996463E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47A9C0-A022-4FE2-52A4-E0D44431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5D6A-41E4-4CB3-92F8-96AA835D2731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BB0DD8-9A65-67F0-86D4-1FDEE528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A384F2-3915-98E3-FE01-7912B2AB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CD77-DF27-44E8-86E5-EFE25C92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8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5A35-445F-935A-EA44-B8087329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59C3F3-953F-86BE-20C6-56083241F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5D6A-41E4-4CB3-92F8-96AA835D2731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C916E-4919-02DC-E5F4-DB625BCA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47BF4-A735-FF06-309E-CA0D8C871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CD77-DF27-44E8-86E5-EFE25C92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4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1BF95-F961-90F3-CF4F-38873010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5D6A-41E4-4CB3-92F8-96AA835D2731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440D2-F803-CF97-29A7-4342F02C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51A84-0C79-AAA6-399F-1EFC7BB0D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CD77-DF27-44E8-86E5-EFE25C92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8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50B86-8026-7FD1-C6DF-F40CB97F7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B4F6C-2681-822D-DDF5-04DF6122C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F5C51-39F1-1A4D-494C-80844EF79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E1ED4-53E7-76CA-4E42-138F8ECC2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5D6A-41E4-4CB3-92F8-96AA835D2731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CCAC4-5D00-6167-DEF7-99D2A7D4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FBC52-AA82-8094-69FF-D5B817C4E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CD77-DF27-44E8-86E5-EFE25C92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7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22D8-A138-B2B8-A905-08F4FBA74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B9D39D-9E9F-4FFE-B0A1-884232EBB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0B356-4C28-B6D8-0433-5859960AB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04B16-44FA-4CE2-9EE6-67E0AAF1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5D6A-41E4-4CB3-92F8-96AA835D2731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76580-AC83-BA68-45CF-8F971852B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E9135-452F-5FA0-0534-15C409FB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CD77-DF27-44E8-86E5-EFE25C92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9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29F11-B6EF-96EE-7EC3-E96F22E86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922E9-4DC7-4763-B548-D897AC303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8881F-40CF-B217-E56E-6F939F4C6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75D6A-41E4-4CB3-92F8-96AA835D2731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E667E-5A71-077A-F2D9-63BE23A42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8AF02-6EA9-39C0-18A5-DA21E70B5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5CD77-DF27-44E8-86E5-EFE25C92E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0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oanthaydinh.com/999-hinh-nen-3d-cho-may-tinh-chat-luong-cao-cuc-ro-net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192;p31">
            <a:extLst>
              <a:ext uri="{FF2B5EF4-FFF2-40B4-BE49-F238E27FC236}">
                <a16:creationId xmlns:a16="http://schemas.microsoft.com/office/drawing/2014/main" id="{D0D8570B-EEA8-3B5E-6E8E-884DAAD00168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509287" y="484032"/>
            <a:ext cx="10995948" cy="5899536"/>
          </a:xfrm>
          <a:prstGeom prst="rect">
            <a:avLst/>
          </a:prstGeom>
          <a:ln w="127000" cap="rnd">
            <a:noFill/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D15D2BF-924C-D98F-5CF7-5192DDFC9131}"/>
              </a:ext>
            </a:extLst>
          </p:cNvPr>
          <p:cNvSpPr txBox="1">
            <a:spLocks/>
          </p:cNvSpPr>
          <p:nvPr/>
        </p:nvSpPr>
        <p:spPr>
          <a:xfrm>
            <a:off x="8203556" y="1799996"/>
            <a:ext cx="2699795" cy="1464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Font chữ được sử dụng phổ biến trọng Slide:</a:t>
            </a:r>
            <a:br>
              <a:rPr lang="en-US" sz="24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853672-6D34-CBB4-310F-77F1C4B0B96D}"/>
              </a:ext>
            </a:extLst>
          </p:cNvPr>
          <p:cNvSpPr txBox="1"/>
          <p:nvPr/>
        </p:nvSpPr>
        <p:spPr>
          <a:xfrm>
            <a:off x="1228849" y="2858834"/>
            <a:ext cx="30634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Tìm font chữ &gt; Tải font chữ về máy &gt; Giải nén (Extract) file font chữ &gt; Cài đặt (Install) font chữ vào PowerPoint</a:t>
            </a:r>
            <a:endParaRPr lang="en-US" sz="240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C8E2FF-A217-40D8-B0F9-C89BBF77268F}"/>
              </a:ext>
            </a:extLst>
          </p:cNvPr>
          <p:cNvSpPr txBox="1"/>
          <p:nvPr/>
        </p:nvSpPr>
        <p:spPr>
          <a:xfrm>
            <a:off x="787078" y="1569162"/>
            <a:ext cx="46993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 cập nhật font chữ cho máy tính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59C5BD-86A7-01D2-C711-AC01A8C5BB62}"/>
              </a:ext>
            </a:extLst>
          </p:cNvPr>
          <p:cNvSpPr txBox="1"/>
          <p:nvPr/>
        </p:nvSpPr>
        <p:spPr>
          <a:xfrm>
            <a:off x="3382702" y="911181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 Ý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A5C5F52-312E-7E6F-9AEA-820EC974923C}"/>
              </a:ext>
            </a:extLst>
          </p:cNvPr>
          <p:cNvSpPr txBox="1">
            <a:spLocks/>
          </p:cNvSpPr>
          <p:nvPr/>
        </p:nvSpPr>
        <p:spPr>
          <a:xfrm>
            <a:off x="8212236" y="2976080"/>
            <a:ext cx="2699795" cy="2510318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Raleway Light</a:t>
            </a:r>
            <a:br>
              <a:rPr lang="en-US" sz="24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Aptos Display  </a:t>
            </a:r>
            <a:br>
              <a:rPr lang="en-US" sz="24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ZapfChancery-Medium</a:t>
            </a:r>
            <a:br>
              <a:rPr lang="en-US" sz="24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NewCentury-Narrow</a:t>
            </a:r>
            <a:br>
              <a:rPr lang="en-US" sz="24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Amatic SC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A68905-2C92-55C2-B557-DF0FDC948CEC}"/>
              </a:ext>
            </a:extLst>
          </p:cNvPr>
          <p:cNvSpPr txBox="1"/>
          <p:nvPr/>
        </p:nvSpPr>
        <p:spPr>
          <a:xfrm>
            <a:off x="960702" y="2383340"/>
            <a:ext cx="35997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 hiện c</a:t>
            </a:r>
            <a:r>
              <a:rPr lang="en-US" sz="2400" b="0" i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ác bước sau:</a:t>
            </a:r>
          </a:p>
        </p:txBody>
      </p:sp>
    </p:spTree>
    <p:extLst>
      <p:ext uri="{BB962C8B-B14F-4D97-AF65-F5344CB8AC3E}">
        <p14:creationId xmlns:p14="http://schemas.microsoft.com/office/powerpoint/2010/main" val="2250203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huytran159.dn@gmail.com</dc:creator>
  <cp:lastModifiedBy>huytran159.dn@gmail.com</cp:lastModifiedBy>
  <cp:revision>2</cp:revision>
  <dcterms:created xsi:type="dcterms:W3CDTF">2024-03-08T01:46:30Z</dcterms:created>
  <dcterms:modified xsi:type="dcterms:W3CDTF">2024-03-08T02:02:24Z</dcterms:modified>
</cp:coreProperties>
</file>