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Vollkorn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JrrprBOjHVMUOchIhKO2yJ+vG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Vollkorn-boldItalic.fntdata"/><Relationship Id="rId6" Type="http://schemas.openxmlformats.org/officeDocument/2006/relationships/slide" Target="slides/slide1.xml"/><Relationship Id="rId18" Type="http://schemas.openxmlformats.org/officeDocument/2006/relationships/font" Target="fonts/Vollkor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image" Target="../media/image9.jp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33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10" Type="http://schemas.openxmlformats.org/officeDocument/2006/relationships/image" Target="../media/image21.png"/><Relationship Id="rId9" Type="http://schemas.openxmlformats.org/officeDocument/2006/relationships/image" Target="../media/image24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28700" y="781811"/>
            <a:ext cx="16230600" cy="8302706"/>
            <a:chOff x="0" y="0"/>
            <a:chExt cx="21640800" cy="11070274"/>
          </a:xfrm>
        </p:grpSpPr>
        <p:sp>
          <p:nvSpPr>
            <p:cNvPr id="85" name="Google Shape;85;p1"/>
            <p:cNvSpPr/>
            <p:nvPr/>
          </p:nvSpPr>
          <p:spPr>
            <a:xfrm>
              <a:off x="1368062" y="1901950"/>
              <a:ext cx="19081623" cy="7360414"/>
            </a:xfrm>
            <a:custGeom>
              <a:rect b="b" l="l" r="r" t="t"/>
              <a:pathLst>
                <a:path extrusionOk="0" h="3650808" w="9464596">
                  <a:moveTo>
                    <a:pt x="9462056" y="1110353"/>
                  </a:moveTo>
                  <a:lnTo>
                    <a:pt x="9464596" y="1093560"/>
                  </a:lnTo>
                  <a:lnTo>
                    <a:pt x="9458246" y="1097758"/>
                  </a:lnTo>
                  <a:lnTo>
                    <a:pt x="9458246" y="1071169"/>
                  </a:lnTo>
                  <a:cubicBezTo>
                    <a:pt x="9458246" y="1069770"/>
                    <a:pt x="9456976" y="1065571"/>
                    <a:pt x="9455706" y="1059974"/>
                  </a:cubicBezTo>
                  <a:lnTo>
                    <a:pt x="9455706" y="1057175"/>
                  </a:lnTo>
                  <a:lnTo>
                    <a:pt x="9454436" y="1057175"/>
                  </a:lnTo>
                  <a:cubicBezTo>
                    <a:pt x="9453166" y="1051577"/>
                    <a:pt x="9449356" y="1051577"/>
                    <a:pt x="9448086" y="1051577"/>
                  </a:cubicBezTo>
                  <a:cubicBezTo>
                    <a:pt x="9448086" y="1006795"/>
                    <a:pt x="9449356" y="960613"/>
                    <a:pt x="9450626" y="915831"/>
                  </a:cubicBezTo>
                  <a:cubicBezTo>
                    <a:pt x="9450626" y="903236"/>
                    <a:pt x="9451896" y="892041"/>
                    <a:pt x="9451896" y="879446"/>
                  </a:cubicBezTo>
                  <a:lnTo>
                    <a:pt x="9455706" y="879446"/>
                  </a:lnTo>
                  <a:lnTo>
                    <a:pt x="9455706" y="847090"/>
                  </a:lnTo>
                  <a:lnTo>
                    <a:pt x="9459516" y="847090"/>
                  </a:lnTo>
                  <a:lnTo>
                    <a:pt x="9459516" y="816610"/>
                  </a:lnTo>
                  <a:cubicBezTo>
                    <a:pt x="9462056" y="781050"/>
                    <a:pt x="9464596" y="726440"/>
                    <a:pt x="9462056" y="692150"/>
                  </a:cubicBezTo>
                  <a:cubicBezTo>
                    <a:pt x="9463326" y="674370"/>
                    <a:pt x="9460786" y="652780"/>
                    <a:pt x="9459516" y="641350"/>
                  </a:cubicBezTo>
                  <a:lnTo>
                    <a:pt x="9460786" y="641350"/>
                  </a:lnTo>
                  <a:lnTo>
                    <a:pt x="9456976" y="542290"/>
                  </a:lnTo>
                  <a:lnTo>
                    <a:pt x="9458246" y="541020"/>
                  </a:lnTo>
                  <a:lnTo>
                    <a:pt x="9458246" y="537210"/>
                  </a:lnTo>
                  <a:cubicBezTo>
                    <a:pt x="9458246" y="502920"/>
                    <a:pt x="9456976" y="468630"/>
                    <a:pt x="9456976" y="431800"/>
                  </a:cubicBezTo>
                  <a:cubicBezTo>
                    <a:pt x="9454436" y="361950"/>
                    <a:pt x="9453166" y="290830"/>
                    <a:pt x="9459516" y="213360"/>
                  </a:cubicBezTo>
                  <a:lnTo>
                    <a:pt x="9459516" y="207010"/>
                  </a:lnTo>
                  <a:cubicBezTo>
                    <a:pt x="9458246" y="191770"/>
                    <a:pt x="9458246" y="176530"/>
                    <a:pt x="9458246" y="158750"/>
                  </a:cubicBezTo>
                  <a:lnTo>
                    <a:pt x="9458246" y="80010"/>
                  </a:lnTo>
                  <a:lnTo>
                    <a:pt x="9463326" y="59690"/>
                  </a:lnTo>
                  <a:lnTo>
                    <a:pt x="9463326" y="8890"/>
                  </a:lnTo>
                  <a:lnTo>
                    <a:pt x="9456976" y="8890"/>
                  </a:lnTo>
                  <a:cubicBezTo>
                    <a:pt x="9418876" y="8890"/>
                    <a:pt x="9362996" y="7620"/>
                    <a:pt x="9347756" y="7620"/>
                  </a:cubicBezTo>
                  <a:cubicBezTo>
                    <a:pt x="9319816" y="7620"/>
                    <a:pt x="9304576" y="7620"/>
                    <a:pt x="9296956" y="8890"/>
                  </a:cubicBezTo>
                  <a:cubicBezTo>
                    <a:pt x="9263936" y="0"/>
                    <a:pt x="9185196" y="1270"/>
                    <a:pt x="9108996" y="3810"/>
                  </a:cubicBezTo>
                  <a:cubicBezTo>
                    <a:pt x="9070896" y="5080"/>
                    <a:pt x="9034066" y="5080"/>
                    <a:pt x="9008666" y="3810"/>
                  </a:cubicBezTo>
                  <a:lnTo>
                    <a:pt x="9004856" y="3810"/>
                  </a:lnTo>
                  <a:lnTo>
                    <a:pt x="9002316" y="10160"/>
                  </a:lnTo>
                  <a:cubicBezTo>
                    <a:pt x="8951516" y="10160"/>
                    <a:pt x="8901986" y="11430"/>
                    <a:pt x="8837216" y="13970"/>
                  </a:cubicBezTo>
                  <a:lnTo>
                    <a:pt x="8825786" y="13970"/>
                  </a:lnTo>
                  <a:lnTo>
                    <a:pt x="8827056" y="16510"/>
                  </a:lnTo>
                  <a:lnTo>
                    <a:pt x="8794036" y="16510"/>
                  </a:lnTo>
                  <a:lnTo>
                    <a:pt x="8794036" y="21590"/>
                  </a:lnTo>
                  <a:cubicBezTo>
                    <a:pt x="8771175" y="21590"/>
                    <a:pt x="8747046" y="20320"/>
                    <a:pt x="8720375" y="19050"/>
                  </a:cubicBezTo>
                  <a:cubicBezTo>
                    <a:pt x="8697516" y="17780"/>
                    <a:pt x="8674656" y="17780"/>
                    <a:pt x="8651796" y="16510"/>
                  </a:cubicBezTo>
                  <a:lnTo>
                    <a:pt x="8651796" y="15240"/>
                  </a:lnTo>
                  <a:cubicBezTo>
                    <a:pt x="8644175" y="13970"/>
                    <a:pt x="8635286" y="13970"/>
                    <a:pt x="8627666" y="12700"/>
                  </a:cubicBezTo>
                  <a:lnTo>
                    <a:pt x="8626396" y="44450"/>
                  </a:lnTo>
                  <a:lnTo>
                    <a:pt x="8622586" y="44450"/>
                  </a:lnTo>
                  <a:lnTo>
                    <a:pt x="8622586" y="13970"/>
                  </a:lnTo>
                  <a:cubicBezTo>
                    <a:pt x="8449099" y="10160"/>
                    <a:pt x="8218767" y="12700"/>
                    <a:pt x="7994052" y="15240"/>
                  </a:cubicBezTo>
                  <a:cubicBezTo>
                    <a:pt x="7763720" y="17780"/>
                    <a:pt x="7544625" y="20320"/>
                    <a:pt x="7342381" y="16510"/>
                  </a:cubicBezTo>
                  <a:cubicBezTo>
                    <a:pt x="7246878" y="17780"/>
                    <a:pt x="7173846" y="17780"/>
                    <a:pt x="7112050" y="16510"/>
                  </a:cubicBezTo>
                  <a:lnTo>
                    <a:pt x="7112050" y="15240"/>
                  </a:lnTo>
                  <a:lnTo>
                    <a:pt x="6921043" y="12700"/>
                  </a:lnTo>
                  <a:lnTo>
                    <a:pt x="6921043" y="16510"/>
                  </a:lnTo>
                  <a:cubicBezTo>
                    <a:pt x="6859246" y="16510"/>
                    <a:pt x="6791833" y="17780"/>
                    <a:pt x="6718800" y="17780"/>
                  </a:cubicBezTo>
                  <a:lnTo>
                    <a:pt x="6673857" y="12700"/>
                  </a:lnTo>
                  <a:lnTo>
                    <a:pt x="6645768" y="12700"/>
                  </a:lnTo>
                  <a:cubicBezTo>
                    <a:pt x="6572736" y="11430"/>
                    <a:pt x="6539030" y="11430"/>
                    <a:pt x="6527793" y="19050"/>
                  </a:cubicBezTo>
                  <a:lnTo>
                    <a:pt x="6527793" y="21590"/>
                  </a:lnTo>
                  <a:cubicBezTo>
                    <a:pt x="6499704" y="22860"/>
                    <a:pt x="6471614" y="22860"/>
                    <a:pt x="6449143" y="24130"/>
                  </a:cubicBezTo>
                  <a:cubicBezTo>
                    <a:pt x="6392965" y="19050"/>
                    <a:pt x="6319932" y="20320"/>
                    <a:pt x="6235665" y="20320"/>
                  </a:cubicBezTo>
                  <a:cubicBezTo>
                    <a:pt x="6151397" y="21590"/>
                    <a:pt x="6061512" y="21590"/>
                    <a:pt x="5999715" y="16510"/>
                  </a:cubicBezTo>
                  <a:lnTo>
                    <a:pt x="5994097" y="15240"/>
                  </a:lnTo>
                  <a:lnTo>
                    <a:pt x="5982861" y="15240"/>
                  </a:lnTo>
                  <a:cubicBezTo>
                    <a:pt x="5954772" y="16510"/>
                    <a:pt x="5842415" y="17780"/>
                    <a:pt x="5735676" y="19050"/>
                  </a:cubicBezTo>
                  <a:cubicBezTo>
                    <a:pt x="5634555" y="20320"/>
                    <a:pt x="5522198" y="21590"/>
                    <a:pt x="5432312" y="22860"/>
                  </a:cubicBezTo>
                  <a:cubicBezTo>
                    <a:pt x="5415459" y="20320"/>
                    <a:pt x="5381751" y="19050"/>
                    <a:pt x="5342427" y="19050"/>
                  </a:cubicBezTo>
                  <a:cubicBezTo>
                    <a:pt x="5213216" y="20320"/>
                    <a:pt x="5067151" y="21590"/>
                    <a:pt x="4887380" y="21590"/>
                  </a:cubicBezTo>
                  <a:lnTo>
                    <a:pt x="4881763" y="20320"/>
                  </a:lnTo>
                  <a:lnTo>
                    <a:pt x="4853674" y="21590"/>
                  </a:lnTo>
                  <a:cubicBezTo>
                    <a:pt x="4735699" y="21590"/>
                    <a:pt x="4617723" y="20320"/>
                    <a:pt x="4499749" y="20320"/>
                  </a:cubicBezTo>
                  <a:lnTo>
                    <a:pt x="4499749" y="17780"/>
                  </a:lnTo>
                  <a:cubicBezTo>
                    <a:pt x="4466041" y="19050"/>
                    <a:pt x="4432334" y="19050"/>
                    <a:pt x="4404246" y="20320"/>
                  </a:cubicBezTo>
                  <a:lnTo>
                    <a:pt x="4359303" y="20320"/>
                  </a:lnTo>
                  <a:cubicBezTo>
                    <a:pt x="4084027" y="19050"/>
                    <a:pt x="3797517" y="17780"/>
                    <a:pt x="3505389" y="17780"/>
                  </a:cubicBezTo>
                  <a:lnTo>
                    <a:pt x="3494153" y="17780"/>
                  </a:lnTo>
                  <a:lnTo>
                    <a:pt x="3477299" y="22860"/>
                  </a:lnTo>
                  <a:lnTo>
                    <a:pt x="3477299" y="27940"/>
                  </a:lnTo>
                  <a:lnTo>
                    <a:pt x="3466064" y="27940"/>
                  </a:lnTo>
                  <a:lnTo>
                    <a:pt x="3117757" y="16510"/>
                  </a:lnTo>
                  <a:cubicBezTo>
                    <a:pt x="3067197" y="16510"/>
                    <a:pt x="3039107" y="19050"/>
                    <a:pt x="3005400" y="20320"/>
                  </a:cubicBezTo>
                  <a:cubicBezTo>
                    <a:pt x="2954839" y="22860"/>
                    <a:pt x="2909896" y="26670"/>
                    <a:pt x="2763832" y="21590"/>
                  </a:cubicBezTo>
                  <a:lnTo>
                    <a:pt x="2763832" y="24130"/>
                  </a:lnTo>
                  <a:lnTo>
                    <a:pt x="2409908" y="24130"/>
                  </a:lnTo>
                  <a:cubicBezTo>
                    <a:pt x="1999804" y="24130"/>
                    <a:pt x="1527905" y="24130"/>
                    <a:pt x="1162745" y="19050"/>
                  </a:cubicBezTo>
                  <a:lnTo>
                    <a:pt x="1011062" y="17780"/>
                  </a:lnTo>
                  <a:lnTo>
                    <a:pt x="1072859" y="24130"/>
                  </a:lnTo>
                  <a:lnTo>
                    <a:pt x="1039151" y="24130"/>
                  </a:lnTo>
                  <a:cubicBezTo>
                    <a:pt x="893087" y="21590"/>
                    <a:pt x="848360" y="20320"/>
                    <a:pt x="840740" y="24130"/>
                  </a:cubicBezTo>
                  <a:lnTo>
                    <a:pt x="840740" y="21590"/>
                  </a:lnTo>
                  <a:cubicBezTo>
                    <a:pt x="839470" y="21590"/>
                    <a:pt x="839470" y="21590"/>
                    <a:pt x="838200" y="22860"/>
                  </a:cubicBezTo>
                  <a:cubicBezTo>
                    <a:pt x="836930" y="22860"/>
                    <a:pt x="835660" y="21590"/>
                    <a:pt x="833120" y="21590"/>
                  </a:cubicBezTo>
                  <a:lnTo>
                    <a:pt x="833120" y="15240"/>
                  </a:lnTo>
                  <a:cubicBezTo>
                    <a:pt x="797560" y="16510"/>
                    <a:pt x="768350" y="16510"/>
                    <a:pt x="742950" y="15240"/>
                  </a:cubicBezTo>
                  <a:cubicBezTo>
                    <a:pt x="713740" y="13970"/>
                    <a:pt x="687070" y="13970"/>
                    <a:pt x="659130" y="16510"/>
                  </a:cubicBezTo>
                  <a:cubicBezTo>
                    <a:pt x="657860" y="15240"/>
                    <a:pt x="656590" y="12700"/>
                    <a:pt x="652780" y="11430"/>
                  </a:cubicBezTo>
                  <a:lnTo>
                    <a:pt x="650240" y="11430"/>
                  </a:lnTo>
                  <a:cubicBezTo>
                    <a:pt x="646430" y="11430"/>
                    <a:pt x="643890" y="12700"/>
                    <a:pt x="641350" y="12700"/>
                  </a:cubicBezTo>
                  <a:lnTo>
                    <a:pt x="641350" y="7620"/>
                  </a:lnTo>
                  <a:cubicBezTo>
                    <a:pt x="572770" y="7620"/>
                    <a:pt x="551180" y="15240"/>
                    <a:pt x="541020" y="21590"/>
                  </a:cubicBezTo>
                  <a:cubicBezTo>
                    <a:pt x="486410" y="20320"/>
                    <a:pt x="438150" y="19050"/>
                    <a:pt x="391160" y="15240"/>
                  </a:cubicBezTo>
                  <a:lnTo>
                    <a:pt x="391160" y="20320"/>
                  </a:lnTo>
                  <a:lnTo>
                    <a:pt x="373380" y="20320"/>
                  </a:lnTo>
                  <a:lnTo>
                    <a:pt x="373380" y="22860"/>
                  </a:lnTo>
                  <a:lnTo>
                    <a:pt x="298450" y="22860"/>
                  </a:lnTo>
                  <a:lnTo>
                    <a:pt x="251460" y="19050"/>
                  </a:lnTo>
                  <a:lnTo>
                    <a:pt x="250190" y="19050"/>
                  </a:lnTo>
                  <a:cubicBezTo>
                    <a:pt x="240030" y="22860"/>
                    <a:pt x="205740" y="22860"/>
                    <a:pt x="173990" y="22860"/>
                  </a:cubicBezTo>
                  <a:cubicBezTo>
                    <a:pt x="146050" y="22860"/>
                    <a:pt x="120650" y="22860"/>
                    <a:pt x="107950" y="25400"/>
                  </a:cubicBezTo>
                  <a:lnTo>
                    <a:pt x="100330" y="27940"/>
                  </a:lnTo>
                  <a:lnTo>
                    <a:pt x="45720" y="27940"/>
                  </a:lnTo>
                  <a:lnTo>
                    <a:pt x="45720" y="34290"/>
                  </a:lnTo>
                  <a:lnTo>
                    <a:pt x="29210" y="34290"/>
                  </a:lnTo>
                  <a:lnTo>
                    <a:pt x="29210" y="40640"/>
                  </a:lnTo>
                  <a:cubicBezTo>
                    <a:pt x="29210" y="50800"/>
                    <a:pt x="29210" y="62230"/>
                    <a:pt x="27940" y="76200"/>
                  </a:cubicBezTo>
                  <a:lnTo>
                    <a:pt x="27940" y="87630"/>
                  </a:lnTo>
                  <a:cubicBezTo>
                    <a:pt x="27940" y="97790"/>
                    <a:pt x="27940" y="105410"/>
                    <a:pt x="26670" y="114300"/>
                  </a:cubicBezTo>
                  <a:lnTo>
                    <a:pt x="25400" y="130810"/>
                  </a:lnTo>
                  <a:cubicBezTo>
                    <a:pt x="21590" y="194310"/>
                    <a:pt x="22860" y="208280"/>
                    <a:pt x="22860" y="222250"/>
                  </a:cubicBezTo>
                  <a:cubicBezTo>
                    <a:pt x="24130" y="236220"/>
                    <a:pt x="24130" y="248920"/>
                    <a:pt x="20320" y="311150"/>
                  </a:cubicBezTo>
                  <a:lnTo>
                    <a:pt x="19050" y="328930"/>
                  </a:lnTo>
                  <a:lnTo>
                    <a:pt x="30480" y="316230"/>
                  </a:lnTo>
                  <a:cubicBezTo>
                    <a:pt x="31750" y="328930"/>
                    <a:pt x="29210" y="356870"/>
                    <a:pt x="27940" y="378460"/>
                  </a:cubicBezTo>
                  <a:cubicBezTo>
                    <a:pt x="26670" y="412750"/>
                    <a:pt x="22860" y="450850"/>
                    <a:pt x="25400" y="485140"/>
                  </a:cubicBezTo>
                  <a:lnTo>
                    <a:pt x="16510" y="457200"/>
                  </a:lnTo>
                  <a:lnTo>
                    <a:pt x="17780" y="504190"/>
                  </a:lnTo>
                  <a:cubicBezTo>
                    <a:pt x="17780" y="519430"/>
                    <a:pt x="19050" y="535940"/>
                    <a:pt x="19050" y="552450"/>
                  </a:cubicBezTo>
                  <a:cubicBezTo>
                    <a:pt x="16510" y="565150"/>
                    <a:pt x="13970" y="577850"/>
                    <a:pt x="12700" y="588010"/>
                  </a:cubicBezTo>
                  <a:lnTo>
                    <a:pt x="7620" y="588010"/>
                  </a:lnTo>
                  <a:cubicBezTo>
                    <a:pt x="3810" y="640080"/>
                    <a:pt x="5080" y="643890"/>
                    <a:pt x="8890" y="647700"/>
                  </a:cubicBezTo>
                  <a:cubicBezTo>
                    <a:pt x="10160" y="648970"/>
                    <a:pt x="12700" y="650240"/>
                    <a:pt x="13970" y="650240"/>
                  </a:cubicBezTo>
                  <a:cubicBezTo>
                    <a:pt x="15240" y="652780"/>
                    <a:pt x="16510" y="659130"/>
                    <a:pt x="16510" y="675640"/>
                  </a:cubicBezTo>
                  <a:cubicBezTo>
                    <a:pt x="15240" y="675640"/>
                    <a:pt x="13970" y="675640"/>
                    <a:pt x="11430" y="676910"/>
                  </a:cubicBezTo>
                  <a:cubicBezTo>
                    <a:pt x="6350" y="679450"/>
                    <a:pt x="5080" y="685800"/>
                    <a:pt x="5080" y="712470"/>
                  </a:cubicBezTo>
                  <a:cubicBezTo>
                    <a:pt x="3810" y="722630"/>
                    <a:pt x="5080" y="748030"/>
                    <a:pt x="7620" y="779780"/>
                  </a:cubicBezTo>
                  <a:cubicBezTo>
                    <a:pt x="8890" y="800100"/>
                    <a:pt x="10160" y="822960"/>
                    <a:pt x="11430" y="845820"/>
                  </a:cubicBezTo>
                  <a:lnTo>
                    <a:pt x="38100" y="845820"/>
                  </a:lnTo>
                  <a:lnTo>
                    <a:pt x="11430" y="845820"/>
                  </a:lnTo>
                  <a:lnTo>
                    <a:pt x="11430" y="857250"/>
                  </a:lnTo>
                  <a:cubicBezTo>
                    <a:pt x="7620" y="861253"/>
                    <a:pt x="6350" y="875247"/>
                    <a:pt x="6350" y="936823"/>
                  </a:cubicBezTo>
                  <a:lnTo>
                    <a:pt x="10160" y="936823"/>
                  </a:lnTo>
                  <a:lnTo>
                    <a:pt x="10160" y="943820"/>
                  </a:lnTo>
                  <a:lnTo>
                    <a:pt x="19050" y="945219"/>
                  </a:lnTo>
                  <a:lnTo>
                    <a:pt x="19050" y="964811"/>
                  </a:lnTo>
                  <a:lnTo>
                    <a:pt x="12700" y="964811"/>
                  </a:lnTo>
                  <a:lnTo>
                    <a:pt x="16510" y="1020789"/>
                  </a:lnTo>
                  <a:lnTo>
                    <a:pt x="16510" y="1029186"/>
                  </a:lnTo>
                  <a:cubicBezTo>
                    <a:pt x="13970" y="1080965"/>
                    <a:pt x="10160" y="1134144"/>
                    <a:pt x="16510" y="1170529"/>
                  </a:cubicBezTo>
                  <a:cubicBezTo>
                    <a:pt x="16510" y="1173328"/>
                    <a:pt x="16510" y="1174728"/>
                    <a:pt x="15240" y="1176127"/>
                  </a:cubicBezTo>
                  <a:lnTo>
                    <a:pt x="12700" y="1177526"/>
                  </a:lnTo>
                  <a:lnTo>
                    <a:pt x="12700" y="1183124"/>
                  </a:lnTo>
                  <a:cubicBezTo>
                    <a:pt x="13970" y="1197119"/>
                    <a:pt x="13970" y="1218110"/>
                    <a:pt x="15240" y="1240501"/>
                  </a:cubicBezTo>
                  <a:cubicBezTo>
                    <a:pt x="16510" y="1285284"/>
                    <a:pt x="19050" y="1335663"/>
                    <a:pt x="21590" y="1359454"/>
                  </a:cubicBezTo>
                  <a:cubicBezTo>
                    <a:pt x="21590" y="1362253"/>
                    <a:pt x="20320" y="1365052"/>
                    <a:pt x="20320" y="1366451"/>
                  </a:cubicBezTo>
                  <a:cubicBezTo>
                    <a:pt x="20320" y="1367850"/>
                    <a:pt x="19050" y="1369250"/>
                    <a:pt x="19050" y="1370649"/>
                  </a:cubicBezTo>
                  <a:lnTo>
                    <a:pt x="21590" y="1370649"/>
                  </a:lnTo>
                  <a:lnTo>
                    <a:pt x="21590" y="1372049"/>
                  </a:lnTo>
                  <a:cubicBezTo>
                    <a:pt x="15240" y="1404236"/>
                    <a:pt x="17780" y="1471409"/>
                    <a:pt x="20320" y="1531585"/>
                  </a:cubicBezTo>
                  <a:cubicBezTo>
                    <a:pt x="21590" y="1576367"/>
                    <a:pt x="24130" y="1632345"/>
                    <a:pt x="20320" y="1643540"/>
                  </a:cubicBezTo>
                  <a:lnTo>
                    <a:pt x="16510" y="1643540"/>
                  </a:lnTo>
                  <a:lnTo>
                    <a:pt x="17780" y="1751297"/>
                  </a:lnTo>
                  <a:lnTo>
                    <a:pt x="11430" y="1751297"/>
                  </a:lnTo>
                  <a:cubicBezTo>
                    <a:pt x="11430" y="1763892"/>
                    <a:pt x="10160" y="1775088"/>
                    <a:pt x="10160" y="1786283"/>
                  </a:cubicBezTo>
                  <a:lnTo>
                    <a:pt x="8890" y="1784884"/>
                  </a:lnTo>
                  <a:lnTo>
                    <a:pt x="10160" y="1801677"/>
                  </a:lnTo>
                  <a:lnTo>
                    <a:pt x="10160" y="1805875"/>
                  </a:lnTo>
                  <a:lnTo>
                    <a:pt x="13970" y="1910834"/>
                  </a:lnTo>
                  <a:lnTo>
                    <a:pt x="21590" y="1910834"/>
                  </a:lnTo>
                  <a:cubicBezTo>
                    <a:pt x="22860" y="1917831"/>
                    <a:pt x="22860" y="1924828"/>
                    <a:pt x="24130" y="1930426"/>
                  </a:cubicBezTo>
                  <a:lnTo>
                    <a:pt x="22860" y="1929026"/>
                  </a:lnTo>
                  <a:lnTo>
                    <a:pt x="21590" y="1951417"/>
                  </a:lnTo>
                  <a:cubicBezTo>
                    <a:pt x="20320" y="1973808"/>
                    <a:pt x="20320" y="1992001"/>
                    <a:pt x="20320" y="2008794"/>
                  </a:cubicBezTo>
                  <a:cubicBezTo>
                    <a:pt x="17780" y="2017191"/>
                    <a:pt x="15240" y="2025588"/>
                    <a:pt x="13970" y="2035384"/>
                  </a:cubicBezTo>
                  <a:lnTo>
                    <a:pt x="12700" y="2039582"/>
                  </a:lnTo>
                  <a:lnTo>
                    <a:pt x="12700" y="2042381"/>
                  </a:lnTo>
                  <a:cubicBezTo>
                    <a:pt x="13970" y="2043781"/>
                    <a:pt x="15240" y="2049378"/>
                    <a:pt x="16510" y="2074568"/>
                  </a:cubicBezTo>
                  <a:cubicBezTo>
                    <a:pt x="16510" y="2108154"/>
                    <a:pt x="19050" y="2136143"/>
                    <a:pt x="22860" y="2179526"/>
                  </a:cubicBezTo>
                  <a:lnTo>
                    <a:pt x="12700" y="2220110"/>
                  </a:lnTo>
                  <a:cubicBezTo>
                    <a:pt x="8890" y="2235504"/>
                    <a:pt x="8890" y="2239702"/>
                    <a:pt x="8890" y="2246699"/>
                  </a:cubicBezTo>
                  <a:cubicBezTo>
                    <a:pt x="8890" y="2252297"/>
                    <a:pt x="8890" y="2260694"/>
                    <a:pt x="5080" y="2284484"/>
                  </a:cubicBezTo>
                  <a:lnTo>
                    <a:pt x="8890" y="2285884"/>
                  </a:lnTo>
                  <a:cubicBezTo>
                    <a:pt x="10160" y="2294280"/>
                    <a:pt x="10160" y="2326467"/>
                    <a:pt x="10160" y="2347459"/>
                  </a:cubicBezTo>
                  <a:cubicBezTo>
                    <a:pt x="10160" y="2389442"/>
                    <a:pt x="10160" y="2404836"/>
                    <a:pt x="12700" y="2409034"/>
                  </a:cubicBezTo>
                  <a:cubicBezTo>
                    <a:pt x="10160" y="2428627"/>
                    <a:pt x="8890" y="2446819"/>
                    <a:pt x="8890" y="2466412"/>
                  </a:cubicBezTo>
                  <a:cubicBezTo>
                    <a:pt x="7620" y="2488802"/>
                    <a:pt x="7620" y="2512593"/>
                    <a:pt x="2540" y="2541981"/>
                  </a:cubicBezTo>
                  <a:lnTo>
                    <a:pt x="0" y="2558774"/>
                  </a:lnTo>
                  <a:lnTo>
                    <a:pt x="6350" y="2554576"/>
                  </a:lnTo>
                  <a:lnTo>
                    <a:pt x="6350" y="2581166"/>
                  </a:lnTo>
                  <a:cubicBezTo>
                    <a:pt x="6350" y="2582565"/>
                    <a:pt x="7620" y="2586763"/>
                    <a:pt x="8890" y="2592361"/>
                  </a:cubicBezTo>
                  <a:lnTo>
                    <a:pt x="8890" y="2595160"/>
                  </a:lnTo>
                  <a:lnTo>
                    <a:pt x="10160" y="2595160"/>
                  </a:lnTo>
                  <a:cubicBezTo>
                    <a:pt x="11430" y="2600758"/>
                    <a:pt x="15240" y="2600758"/>
                    <a:pt x="16510" y="2600758"/>
                  </a:cubicBezTo>
                  <a:cubicBezTo>
                    <a:pt x="16510" y="2645540"/>
                    <a:pt x="15240" y="2691721"/>
                    <a:pt x="13970" y="2736504"/>
                  </a:cubicBezTo>
                  <a:cubicBezTo>
                    <a:pt x="13970" y="2749099"/>
                    <a:pt x="12700" y="2760294"/>
                    <a:pt x="12700" y="2772889"/>
                  </a:cubicBezTo>
                  <a:lnTo>
                    <a:pt x="8890" y="2772889"/>
                  </a:lnTo>
                  <a:lnTo>
                    <a:pt x="8890" y="2803718"/>
                  </a:lnTo>
                  <a:lnTo>
                    <a:pt x="6350" y="2803718"/>
                  </a:lnTo>
                  <a:lnTo>
                    <a:pt x="6350" y="2834198"/>
                  </a:lnTo>
                  <a:cubicBezTo>
                    <a:pt x="3810" y="2869758"/>
                    <a:pt x="1270" y="2924368"/>
                    <a:pt x="3810" y="2958658"/>
                  </a:cubicBezTo>
                  <a:cubicBezTo>
                    <a:pt x="2540" y="2976438"/>
                    <a:pt x="5080" y="2998028"/>
                    <a:pt x="6350" y="3009458"/>
                  </a:cubicBezTo>
                  <a:lnTo>
                    <a:pt x="5080" y="3009458"/>
                  </a:lnTo>
                  <a:lnTo>
                    <a:pt x="8890" y="3108518"/>
                  </a:lnTo>
                  <a:lnTo>
                    <a:pt x="7620" y="3109788"/>
                  </a:lnTo>
                  <a:lnTo>
                    <a:pt x="7620" y="3113598"/>
                  </a:lnTo>
                  <a:cubicBezTo>
                    <a:pt x="7620" y="3147888"/>
                    <a:pt x="8890" y="3182178"/>
                    <a:pt x="8890" y="3219008"/>
                  </a:cubicBezTo>
                  <a:cubicBezTo>
                    <a:pt x="11430" y="3288858"/>
                    <a:pt x="12700" y="3359978"/>
                    <a:pt x="6350" y="3437448"/>
                  </a:cubicBezTo>
                  <a:lnTo>
                    <a:pt x="6350" y="3443798"/>
                  </a:lnTo>
                  <a:cubicBezTo>
                    <a:pt x="7620" y="3459038"/>
                    <a:pt x="7620" y="3474278"/>
                    <a:pt x="7620" y="3492058"/>
                  </a:cubicBezTo>
                  <a:lnTo>
                    <a:pt x="7620" y="3570798"/>
                  </a:lnTo>
                  <a:lnTo>
                    <a:pt x="2540" y="3591118"/>
                  </a:lnTo>
                  <a:lnTo>
                    <a:pt x="2540" y="3641918"/>
                  </a:lnTo>
                  <a:lnTo>
                    <a:pt x="8890" y="3641918"/>
                  </a:lnTo>
                  <a:cubicBezTo>
                    <a:pt x="46990" y="3641918"/>
                    <a:pt x="102870" y="3643188"/>
                    <a:pt x="118110" y="3643188"/>
                  </a:cubicBezTo>
                  <a:cubicBezTo>
                    <a:pt x="146050" y="3643188"/>
                    <a:pt x="161290" y="3643188"/>
                    <a:pt x="168910" y="3641918"/>
                  </a:cubicBezTo>
                  <a:cubicBezTo>
                    <a:pt x="189230" y="3646998"/>
                    <a:pt x="227330" y="3648268"/>
                    <a:pt x="271780" y="3648268"/>
                  </a:cubicBezTo>
                  <a:cubicBezTo>
                    <a:pt x="298450" y="3648268"/>
                    <a:pt x="327660" y="3648268"/>
                    <a:pt x="356870" y="3646998"/>
                  </a:cubicBezTo>
                  <a:cubicBezTo>
                    <a:pt x="394970" y="3645728"/>
                    <a:pt x="431800" y="3645728"/>
                    <a:pt x="457200" y="3646998"/>
                  </a:cubicBezTo>
                  <a:lnTo>
                    <a:pt x="461010" y="3646998"/>
                  </a:lnTo>
                  <a:lnTo>
                    <a:pt x="463550" y="3640648"/>
                  </a:lnTo>
                  <a:cubicBezTo>
                    <a:pt x="514350" y="3640648"/>
                    <a:pt x="563880" y="3639378"/>
                    <a:pt x="628650" y="3636838"/>
                  </a:cubicBezTo>
                  <a:lnTo>
                    <a:pt x="640080" y="3636838"/>
                  </a:lnTo>
                  <a:lnTo>
                    <a:pt x="638810" y="3634298"/>
                  </a:lnTo>
                  <a:lnTo>
                    <a:pt x="671830" y="3634298"/>
                  </a:lnTo>
                  <a:lnTo>
                    <a:pt x="671830" y="3629218"/>
                  </a:lnTo>
                  <a:cubicBezTo>
                    <a:pt x="694690" y="3629218"/>
                    <a:pt x="718820" y="3630488"/>
                    <a:pt x="745490" y="3631758"/>
                  </a:cubicBezTo>
                  <a:cubicBezTo>
                    <a:pt x="763270" y="3633028"/>
                    <a:pt x="781050" y="3633028"/>
                    <a:pt x="798830" y="3634298"/>
                  </a:cubicBezTo>
                  <a:lnTo>
                    <a:pt x="798830" y="3645728"/>
                  </a:lnTo>
                  <a:lnTo>
                    <a:pt x="1151509" y="3645728"/>
                  </a:lnTo>
                  <a:cubicBezTo>
                    <a:pt x="1258248" y="3645728"/>
                    <a:pt x="1359369" y="3644458"/>
                    <a:pt x="1466108" y="3643188"/>
                  </a:cubicBezTo>
                  <a:cubicBezTo>
                    <a:pt x="1696440" y="3640648"/>
                    <a:pt x="1915536" y="3638108"/>
                    <a:pt x="2117779" y="3641918"/>
                  </a:cubicBezTo>
                  <a:cubicBezTo>
                    <a:pt x="2213283" y="3640648"/>
                    <a:pt x="2286315" y="3640648"/>
                    <a:pt x="2348111" y="3641918"/>
                  </a:cubicBezTo>
                  <a:lnTo>
                    <a:pt x="2348111" y="3643188"/>
                  </a:lnTo>
                  <a:lnTo>
                    <a:pt x="2387436" y="3643188"/>
                  </a:lnTo>
                  <a:lnTo>
                    <a:pt x="2533500" y="3645728"/>
                  </a:lnTo>
                  <a:lnTo>
                    <a:pt x="2533500" y="3641918"/>
                  </a:lnTo>
                  <a:cubicBezTo>
                    <a:pt x="2595296" y="3641918"/>
                    <a:pt x="2662711" y="3640648"/>
                    <a:pt x="2735743" y="3640648"/>
                  </a:cubicBezTo>
                  <a:lnTo>
                    <a:pt x="2786303" y="3646998"/>
                  </a:lnTo>
                  <a:lnTo>
                    <a:pt x="2820010" y="3646998"/>
                  </a:lnTo>
                  <a:cubicBezTo>
                    <a:pt x="2893043" y="3648268"/>
                    <a:pt x="2926750" y="3648268"/>
                    <a:pt x="2937986" y="3640648"/>
                  </a:cubicBezTo>
                  <a:lnTo>
                    <a:pt x="2937986" y="3638108"/>
                  </a:lnTo>
                  <a:cubicBezTo>
                    <a:pt x="2966075" y="3636838"/>
                    <a:pt x="2994164" y="3636838"/>
                    <a:pt x="3016635" y="3635568"/>
                  </a:cubicBezTo>
                  <a:cubicBezTo>
                    <a:pt x="3072814" y="3640648"/>
                    <a:pt x="3145846" y="3639378"/>
                    <a:pt x="3230114" y="3639378"/>
                  </a:cubicBezTo>
                  <a:cubicBezTo>
                    <a:pt x="3314382" y="3638108"/>
                    <a:pt x="3404267" y="3638108"/>
                    <a:pt x="3466064" y="3643188"/>
                  </a:cubicBezTo>
                  <a:lnTo>
                    <a:pt x="3471682" y="3644458"/>
                  </a:lnTo>
                  <a:lnTo>
                    <a:pt x="3482917" y="3644458"/>
                  </a:lnTo>
                  <a:cubicBezTo>
                    <a:pt x="3511007" y="3643188"/>
                    <a:pt x="3623363" y="3641918"/>
                    <a:pt x="3730103" y="3640648"/>
                  </a:cubicBezTo>
                  <a:cubicBezTo>
                    <a:pt x="3831224" y="3639378"/>
                    <a:pt x="3943581" y="3638108"/>
                    <a:pt x="4033467" y="3636838"/>
                  </a:cubicBezTo>
                  <a:cubicBezTo>
                    <a:pt x="4050320" y="3639378"/>
                    <a:pt x="4089645" y="3640648"/>
                    <a:pt x="4123353" y="3640648"/>
                  </a:cubicBezTo>
                  <a:cubicBezTo>
                    <a:pt x="4252563" y="3639378"/>
                    <a:pt x="4398627" y="3638108"/>
                    <a:pt x="4578398" y="3638108"/>
                  </a:cubicBezTo>
                  <a:lnTo>
                    <a:pt x="4584017" y="3639378"/>
                  </a:lnTo>
                  <a:lnTo>
                    <a:pt x="4612106" y="3638108"/>
                  </a:lnTo>
                  <a:cubicBezTo>
                    <a:pt x="4730080" y="3638108"/>
                    <a:pt x="4848055" y="3639378"/>
                    <a:pt x="4966030" y="3639378"/>
                  </a:cubicBezTo>
                  <a:lnTo>
                    <a:pt x="4966030" y="3641918"/>
                  </a:lnTo>
                  <a:lnTo>
                    <a:pt x="5061534" y="3639378"/>
                  </a:lnTo>
                  <a:lnTo>
                    <a:pt x="5106476" y="3639378"/>
                  </a:lnTo>
                  <a:cubicBezTo>
                    <a:pt x="5381751" y="3640648"/>
                    <a:pt x="5668261" y="3641918"/>
                    <a:pt x="5960390" y="3641918"/>
                  </a:cubicBezTo>
                  <a:lnTo>
                    <a:pt x="5971626" y="3641918"/>
                  </a:lnTo>
                  <a:lnTo>
                    <a:pt x="5988479" y="3636838"/>
                  </a:lnTo>
                  <a:lnTo>
                    <a:pt x="5988479" y="3631758"/>
                  </a:lnTo>
                  <a:lnTo>
                    <a:pt x="5999715" y="3631758"/>
                  </a:lnTo>
                  <a:lnTo>
                    <a:pt x="6348022" y="3643188"/>
                  </a:lnTo>
                  <a:cubicBezTo>
                    <a:pt x="6398582" y="3643188"/>
                    <a:pt x="6426671" y="3640648"/>
                    <a:pt x="6460379" y="3639378"/>
                  </a:cubicBezTo>
                  <a:cubicBezTo>
                    <a:pt x="6510939" y="3636838"/>
                    <a:pt x="6555882" y="3633028"/>
                    <a:pt x="6701947" y="3638108"/>
                  </a:cubicBezTo>
                  <a:lnTo>
                    <a:pt x="6701947" y="3635568"/>
                  </a:lnTo>
                  <a:lnTo>
                    <a:pt x="7050253" y="3635568"/>
                  </a:lnTo>
                  <a:cubicBezTo>
                    <a:pt x="7460356" y="3635568"/>
                    <a:pt x="7932256" y="3635568"/>
                    <a:pt x="8297416" y="3640648"/>
                  </a:cubicBezTo>
                  <a:lnTo>
                    <a:pt x="8449098" y="3641918"/>
                  </a:lnTo>
                  <a:lnTo>
                    <a:pt x="8387302" y="3635568"/>
                  </a:lnTo>
                  <a:lnTo>
                    <a:pt x="8421008" y="3635568"/>
                  </a:lnTo>
                  <a:cubicBezTo>
                    <a:pt x="8561455" y="3638108"/>
                    <a:pt x="8614966" y="3639378"/>
                    <a:pt x="8622586" y="3635568"/>
                  </a:cubicBezTo>
                  <a:lnTo>
                    <a:pt x="8622586" y="3636838"/>
                  </a:lnTo>
                  <a:cubicBezTo>
                    <a:pt x="8623856" y="3636838"/>
                    <a:pt x="8623856" y="3636838"/>
                    <a:pt x="8625125" y="3635568"/>
                  </a:cubicBezTo>
                  <a:cubicBezTo>
                    <a:pt x="8626396" y="3635568"/>
                    <a:pt x="8627666" y="3636838"/>
                    <a:pt x="8630206" y="3636838"/>
                  </a:cubicBezTo>
                  <a:lnTo>
                    <a:pt x="8630206" y="3643188"/>
                  </a:lnTo>
                  <a:cubicBezTo>
                    <a:pt x="8665766" y="3641918"/>
                    <a:pt x="8694975" y="3641918"/>
                    <a:pt x="8720375" y="3643188"/>
                  </a:cubicBezTo>
                  <a:cubicBezTo>
                    <a:pt x="8749586" y="3644458"/>
                    <a:pt x="8776256" y="3644458"/>
                    <a:pt x="8804196" y="3641918"/>
                  </a:cubicBezTo>
                  <a:cubicBezTo>
                    <a:pt x="8805466" y="3643188"/>
                    <a:pt x="8806736" y="3645728"/>
                    <a:pt x="8810546" y="3646998"/>
                  </a:cubicBezTo>
                  <a:lnTo>
                    <a:pt x="8813086" y="3646998"/>
                  </a:lnTo>
                  <a:cubicBezTo>
                    <a:pt x="8816896" y="3646998"/>
                    <a:pt x="8819436" y="3645728"/>
                    <a:pt x="8821975" y="3645728"/>
                  </a:cubicBezTo>
                  <a:lnTo>
                    <a:pt x="8821975" y="3650808"/>
                  </a:lnTo>
                  <a:cubicBezTo>
                    <a:pt x="8890556" y="3650808"/>
                    <a:pt x="8912146" y="3643188"/>
                    <a:pt x="8922306" y="3636838"/>
                  </a:cubicBezTo>
                  <a:cubicBezTo>
                    <a:pt x="8976916" y="3638108"/>
                    <a:pt x="9025175" y="3640648"/>
                    <a:pt x="9072166" y="3644458"/>
                  </a:cubicBezTo>
                  <a:lnTo>
                    <a:pt x="9072166" y="3639378"/>
                  </a:lnTo>
                  <a:lnTo>
                    <a:pt x="9089946" y="3639378"/>
                  </a:lnTo>
                  <a:lnTo>
                    <a:pt x="9089946" y="3635568"/>
                  </a:lnTo>
                  <a:lnTo>
                    <a:pt x="9164875" y="3635568"/>
                  </a:lnTo>
                  <a:lnTo>
                    <a:pt x="9211866" y="3638108"/>
                  </a:lnTo>
                  <a:lnTo>
                    <a:pt x="9213136" y="3638108"/>
                  </a:lnTo>
                  <a:cubicBezTo>
                    <a:pt x="9223296" y="3634298"/>
                    <a:pt x="9257586" y="3634298"/>
                    <a:pt x="9289336" y="3634298"/>
                  </a:cubicBezTo>
                  <a:cubicBezTo>
                    <a:pt x="9317276" y="3634298"/>
                    <a:pt x="9342676" y="3634298"/>
                    <a:pt x="9354106" y="3631758"/>
                  </a:cubicBezTo>
                  <a:lnTo>
                    <a:pt x="9417606" y="3631758"/>
                  </a:lnTo>
                  <a:lnTo>
                    <a:pt x="9417606" y="3625408"/>
                  </a:lnTo>
                  <a:lnTo>
                    <a:pt x="9434116" y="3625408"/>
                  </a:lnTo>
                  <a:lnTo>
                    <a:pt x="9434116" y="3619058"/>
                  </a:lnTo>
                  <a:cubicBezTo>
                    <a:pt x="9434116" y="3608898"/>
                    <a:pt x="9434116" y="3597468"/>
                    <a:pt x="9435386" y="3584768"/>
                  </a:cubicBezTo>
                  <a:lnTo>
                    <a:pt x="9435386" y="3572068"/>
                  </a:lnTo>
                  <a:cubicBezTo>
                    <a:pt x="9435386" y="3561908"/>
                    <a:pt x="9435386" y="3554288"/>
                    <a:pt x="9436656" y="3545398"/>
                  </a:cubicBezTo>
                  <a:lnTo>
                    <a:pt x="9437926" y="3528888"/>
                  </a:lnTo>
                  <a:cubicBezTo>
                    <a:pt x="9441736" y="3465388"/>
                    <a:pt x="9440466" y="3451418"/>
                    <a:pt x="9440466" y="3437448"/>
                  </a:cubicBezTo>
                  <a:cubicBezTo>
                    <a:pt x="9439196" y="3423478"/>
                    <a:pt x="9439196" y="3410778"/>
                    <a:pt x="9443006" y="3348549"/>
                  </a:cubicBezTo>
                  <a:lnTo>
                    <a:pt x="9444276" y="3330768"/>
                  </a:lnTo>
                  <a:lnTo>
                    <a:pt x="9432846" y="3343468"/>
                  </a:lnTo>
                  <a:cubicBezTo>
                    <a:pt x="9431576" y="3330768"/>
                    <a:pt x="9434116" y="3302828"/>
                    <a:pt x="9435386" y="3281238"/>
                  </a:cubicBezTo>
                  <a:cubicBezTo>
                    <a:pt x="9437926" y="3248218"/>
                    <a:pt x="9441736" y="3210118"/>
                    <a:pt x="9439196" y="3175828"/>
                  </a:cubicBezTo>
                  <a:lnTo>
                    <a:pt x="9448086" y="3203768"/>
                  </a:lnTo>
                  <a:lnTo>
                    <a:pt x="9446816" y="3156778"/>
                  </a:lnTo>
                  <a:cubicBezTo>
                    <a:pt x="9446816" y="3141538"/>
                    <a:pt x="9445546" y="3125028"/>
                    <a:pt x="9445546" y="3108518"/>
                  </a:cubicBezTo>
                  <a:cubicBezTo>
                    <a:pt x="9448086" y="3095818"/>
                    <a:pt x="9450626" y="3083118"/>
                    <a:pt x="9451896" y="3072958"/>
                  </a:cubicBezTo>
                  <a:lnTo>
                    <a:pt x="9456976" y="3072958"/>
                  </a:lnTo>
                  <a:cubicBezTo>
                    <a:pt x="9460786" y="3020888"/>
                    <a:pt x="9459516" y="3017078"/>
                    <a:pt x="9455706" y="3013268"/>
                  </a:cubicBezTo>
                  <a:cubicBezTo>
                    <a:pt x="9454436" y="3011998"/>
                    <a:pt x="9451896" y="3010728"/>
                    <a:pt x="9450626" y="3010728"/>
                  </a:cubicBezTo>
                  <a:cubicBezTo>
                    <a:pt x="9449356" y="3008188"/>
                    <a:pt x="9448086" y="3001838"/>
                    <a:pt x="9448086" y="2985328"/>
                  </a:cubicBezTo>
                  <a:cubicBezTo>
                    <a:pt x="9449356" y="2985328"/>
                    <a:pt x="9450626" y="2985328"/>
                    <a:pt x="9453166" y="2984058"/>
                  </a:cubicBezTo>
                  <a:cubicBezTo>
                    <a:pt x="9458246" y="2981518"/>
                    <a:pt x="9459516" y="2975168"/>
                    <a:pt x="9459516" y="2948498"/>
                  </a:cubicBezTo>
                  <a:cubicBezTo>
                    <a:pt x="9460786" y="2938338"/>
                    <a:pt x="9459516" y="2912938"/>
                    <a:pt x="9456976" y="2881188"/>
                  </a:cubicBezTo>
                  <a:cubicBezTo>
                    <a:pt x="9455706" y="2860868"/>
                    <a:pt x="9454436" y="2838008"/>
                    <a:pt x="9453166" y="2815148"/>
                  </a:cubicBezTo>
                  <a:lnTo>
                    <a:pt x="9453166" y="2792288"/>
                  </a:lnTo>
                  <a:cubicBezTo>
                    <a:pt x="9458246" y="2786883"/>
                    <a:pt x="9459516" y="2768691"/>
                    <a:pt x="9458246" y="2715512"/>
                  </a:cubicBezTo>
                  <a:lnTo>
                    <a:pt x="9454436" y="2715512"/>
                  </a:lnTo>
                  <a:lnTo>
                    <a:pt x="9454436" y="2708515"/>
                  </a:lnTo>
                  <a:lnTo>
                    <a:pt x="9445546" y="2707115"/>
                  </a:lnTo>
                  <a:lnTo>
                    <a:pt x="9445546" y="2687523"/>
                  </a:lnTo>
                  <a:lnTo>
                    <a:pt x="9451896" y="2687523"/>
                  </a:lnTo>
                  <a:lnTo>
                    <a:pt x="9448086" y="2631546"/>
                  </a:lnTo>
                  <a:lnTo>
                    <a:pt x="9448086" y="2623149"/>
                  </a:lnTo>
                  <a:cubicBezTo>
                    <a:pt x="9450626" y="2571370"/>
                    <a:pt x="9454436" y="2518191"/>
                    <a:pt x="9448086" y="2481806"/>
                  </a:cubicBezTo>
                  <a:cubicBezTo>
                    <a:pt x="9448086" y="2479007"/>
                    <a:pt x="9448086" y="2477607"/>
                    <a:pt x="9449356" y="2476208"/>
                  </a:cubicBezTo>
                  <a:lnTo>
                    <a:pt x="9451896" y="2474808"/>
                  </a:lnTo>
                  <a:lnTo>
                    <a:pt x="9451896" y="2469210"/>
                  </a:lnTo>
                  <a:cubicBezTo>
                    <a:pt x="9450626" y="2455216"/>
                    <a:pt x="9450626" y="2434224"/>
                    <a:pt x="9449356" y="2411833"/>
                  </a:cubicBezTo>
                  <a:cubicBezTo>
                    <a:pt x="9448086" y="2367051"/>
                    <a:pt x="9445546" y="2316671"/>
                    <a:pt x="9443006" y="2292881"/>
                  </a:cubicBezTo>
                  <a:cubicBezTo>
                    <a:pt x="9443006" y="2290082"/>
                    <a:pt x="9444276" y="2287283"/>
                    <a:pt x="9444276" y="2285884"/>
                  </a:cubicBezTo>
                  <a:cubicBezTo>
                    <a:pt x="9444276" y="2284484"/>
                    <a:pt x="9444276" y="2283085"/>
                    <a:pt x="9445546" y="2283085"/>
                  </a:cubicBezTo>
                  <a:lnTo>
                    <a:pt x="9440466" y="2280286"/>
                  </a:lnTo>
                  <a:lnTo>
                    <a:pt x="9446816" y="2281685"/>
                  </a:lnTo>
                  <a:lnTo>
                    <a:pt x="9448086" y="2280286"/>
                  </a:lnTo>
                  <a:lnTo>
                    <a:pt x="9448086" y="2278887"/>
                  </a:lnTo>
                  <a:cubicBezTo>
                    <a:pt x="9454436" y="2246699"/>
                    <a:pt x="9451896" y="2179526"/>
                    <a:pt x="9449356" y="2119350"/>
                  </a:cubicBezTo>
                  <a:cubicBezTo>
                    <a:pt x="9448086" y="2074568"/>
                    <a:pt x="9445546" y="2018590"/>
                    <a:pt x="9449356" y="2007395"/>
                  </a:cubicBezTo>
                  <a:lnTo>
                    <a:pt x="9453166" y="2007395"/>
                  </a:lnTo>
                  <a:lnTo>
                    <a:pt x="9451896" y="1899638"/>
                  </a:lnTo>
                  <a:lnTo>
                    <a:pt x="9458246" y="1899638"/>
                  </a:lnTo>
                  <a:cubicBezTo>
                    <a:pt x="9458246" y="1888442"/>
                    <a:pt x="9459516" y="1875848"/>
                    <a:pt x="9459516" y="1864652"/>
                  </a:cubicBezTo>
                  <a:lnTo>
                    <a:pt x="9460786" y="1867451"/>
                  </a:lnTo>
                  <a:lnTo>
                    <a:pt x="9459516" y="1849258"/>
                  </a:lnTo>
                  <a:lnTo>
                    <a:pt x="9459516" y="1846459"/>
                  </a:lnTo>
                  <a:lnTo>
                    <a:pt x="9455706" y="1741501"/>
                  </a:lnTo>
                  <a:lnTo>
                    <a:pt x="9448086" y="1741501"/>
                  </a:lnTo>
                  <a:cubicBezTo>
                    <a:pt x="9446816" y="1734504"/>
                    <a:pt x="9446816" y="1727507"/>
                    <a:pt x="9445546" y="1721909"/>
                  </a:cubicBezTo>
                  <a:lnTo>
                    <a:pt x="9446816" y="1723309"/>
                  </a:lnTo>
                  <a:lnTo>
                    <a:pt x="9448086" y="1700918"/>
                  </a:lnTo>
                  <a:cubicBezTo>
                    <a:pt x="9449356" y="1678526"/>
                    <a:pt x="9449356" y="1660334"/>
                    <a:pt x="9449356" y="1643540"/>
                  </a:cubicBezTo>
                  <a:cubicBezTo>
                    <a:pt x="9451896" y="1635144"/>
                    <a:pt x="9454436" y="1626747"/>
                    <a:pt x="9455706" y="1616951"/>
                  </a:cubicBezTo>
                  <a:lnTo>
                    <a:pt x="9456976" y="1612753"/>
                  </a:lnTo>
                  <a:lnTo>
                    <a:pt x="9453166" y="1609954"/>
                  </a:lnTo>
                  <a:cubicBezTo>
                    <a:pt x="9453166" y="1608554"/>
                    <a:pt x="9450626" y="1602957"/>
                    <a:pt x="9449356" y="1577767"/>
                  </a:cubicBezTo>
                  <a:cubicBezTo>
                    <a:pt x="9449356" y="1544180"/>
                    <a:pt x="9446816" y="1517591"/>
                    <a:pt x="9443006" y="1472809"/>
                  </a:cubicBezTo>
                  <a:lnTo>
                    <a:pt x="9453166" y="1432225"/>
                  </a:lnTo>
                  <a:cubicBezTo>
                    <a:pt x="9456976" y="1416831"/>
                    <a:pt x="9456976" y="1412633"/>
                    <a:pt x="9456976" y="1405635"/>
                  </a:cubicBezTo>
                  <a:cubicBezTo>
                    <a:pt x="9456976" y="1400038"/>
                    <a:pt x="9456976" y="1391641"/>
                    <a:pt x="9460786" y="1367851"/>
                  </a:cubicBezTo>
                  <a:lnTo>
                    <a:pt x="9456976" y="1366451"/>
                  </a:lnTo>
                  <a:cubicBezTo>
                    <a:pt x="9455706" y="1358054"/>
                    <a:pt x="9455706" y="1325867"/>
                    <a:pt x="9455706" y="1304876"/>
                  </a:cubicBezTo>
                  <a:cubicBezTo>
                    <a:pt x="9455706" y="1262892"/>
                    <a:pt x="9455706" y="1247499"/>
                    <a:pt x="9453166" y="1243300"/>
                  </a:cubicBezTo>
                  <a:cubicBezTo>
                    <a:pt x="9455706" y="1223708"/>
                    <a:pt x="9456976" y="1205515"/>
                    <a:pt x="9456976" y="1185923"/>
                  </a:cubicBezTo>
                  <a:cubicBezTo>
                    <a:pt x="9456976" y="1163532"/>
                    <a:pt x="9456976" y="1139742"/>
                    <a:pt x="9462056" y="1110353"/>
                  </a:cubicBezTo>
                  <a:close/>
                  <a:moveTo>
                    <a:pt x="27940" y="495300"/>
                  </a:moveTo>
                  <a:lnTo>
                    <a:pt x="27940" y="488950"/>
                  </a:lnTo>
                  <a:lnTo>
                    <a:pt x="29210" y="488950"/>
                  </a:lnTo>
                  <a:cubicBezTo>
                    <a:pt x="27940" y="491490"/>
                    <a:pt x="27940" y="492760"/>
                    <a:pt x="27940" y="495300"/>
                  </a:cubicBezTo>
                  <a:close/>
                  <a:moveTo>
                    <a:pt x="38100" y="3033588"/>
                  </a:moveTo>
                  <a:cubicBezTo>
                    <a:pt x="38100" y="3029778"/>
                    <a:pt x="36830" y="3027238"/>
                    <a:pt x="36830" y="3024698"/>
                  </a:cubicBezTo>
                  <a:lnTo>
                    <a:pt x="38100" y="3024698"/>
                  </a:lnTo>
                  <a:lnTo>
                    <a:pt x="38100" y="3033588"/>
                  </a:lnTo>
                  <a:close/>
                  <a:moveTo>
                    <a:pt x="9387126" y="546100"/>
                  </a:moveTo>
                  <a:lnTo>
                    <a:pt x="9388396" y="577850"/>
                  </a:lnTo>
                  <a:lnTo>
                    <a:pt x="9379506" y="563880"/>
                  </a:lnTo>
                  <a:lnTo>
                    <a:pt x="9382046" y="591820"/>
                  </a:lnTo>
                  <a:cubicBezTo>
                    <a:pt x="9387126" y="647700"/>
                    <a:pt x="9385856" y="669290"/>
                    <a:pt x="9384586" y="718820"/>
                  </a:cubicBezTo>
                  <a:lnTo>
                    <a:pt x="9383316" y="741680"/>
                  </a:lnTo>
                  <a:lnTo>
                    <a:pt x="9380776" y="762000"/>
                  </a:lnTo>
                  <a:cubicBezTo>
                    <a:pt x="9378236" y="786130"/>
                    <a:pt x="9378236" y="817880"/>
                    <a:pt x="9379506" y="843280"/>
                  </a:cubicBezTo>
                  <a:lnTo>
                    <a:pt x="9375696" y="843280"/>
                  </a:lnTo>
                  <a:lnTo>
                    <a:pt x="9375696" y="887842"/>
                  </a:lnTo>
                  <a:lnTo>
                    <a:pt x="9379506" y="887842"/>
                  </a:lnTo>
                  <a:lnTo>
                    <a:pt x="9384586" y="966211"/>
                  </a:lnTo>
                  <a:lnTo>
                    <a:pt x="9379506" y="966211"/>
                  </a:lnTo>
                  <a:cubicBezTo>
                    <a:pt x="9379506" y="973208"/>
                    <a:pt x="9379506" y="978806"/>
                    <a:pt x="9380776" y="985803"/>
                  </a:cubicBezTo>
                  <a:lnTo>
                    <a:pt x="9371886" y="985803"/>
                  </a:lnTo>
                  <a:lnTo>
                    <a:pt x="9371886" y="988602"/>
                  </a:lnTo>
                  <a:lnTo>
                    <a:pt x="9376966" y="1100557"/>
                  </a:lnTo>
                  <a:cubicBezTo>
                    <a:pt x="9375696" y="1104756"/>
                    <a:pt x="9375696" y="1111753"/>
                    <a:pt x="9374426" y="1121549"/>
                  </a:cubicBezTo>
                  <a:cubicBezTo>
                    <a:pt x="9373156" y="1129945"/>
                    <a:pt x="9371886" y="1142540"/>
                    <a:pt x="9370616" y="1145339"/>
                  </a:cubicBezTo>
                  <a:lnTo>
                    <a:pt x="9369346" y="1145339"/>
                  </a:lnTo>
                  <a:cubicBezTo>
                    <a:pt x="9368076" y="1176127"/>
                    <a:pt x="9369346" y="1212512"/>
                    <a:pt x="9371886" y="1251697"/>
                  </a:cubicBezTo>
                  <a:cubicBezTo>
                    <a:pt x="9374426" y="1296479"/>
                    <a:pt x="9376966" y="1344060"/>
                    <a:pt x="9374426" y="1388842"/>
                  </a:cubicBezTo>
                  <a:lnTo>
                    <a:pt x="9374426" y="1391641"/>
                  </a:lnTo>
                  <a:cubicBezTo>
                    <a:pt x="9375696" y="1395839"/>
                    <a:pt x="9375696" y="1407035"/>
                    <a:pt x="9376966" y="1421029"/>
                  </a:cubicBezTo>
                  <a:cubicBezTo>
                    <a:pt x="9376966" y="1443420"/>
                    <a:pt x="9375696" y="1464412"/>
                    <a:pt x="9375696" y="1486803"/>
                  </a:cubicBezTo>
                  <a:cubicBezTo>
                    <a:pt x="9374426" y="1541381"/>
                    <a:pt x="9371886" y="1598758"/>
                    <a:pt x="9376966" y="1667331"/>
                  </a:cubicBezTo>
                  <a:lnTo>
                    <a:pt x="9368076" y="1721909"/>
                  </a:lnTo>
                  <a:lnTo>
                    <a:pt x="9368076" y="1723308"/>
                  </a:lnTo>
                  <a:cubicBezTo>
                    <a:pt x="9368076" y="1744300"/>
                    <a:pt x="9369346" y="1751297"/>
                    <a:pt x="9375696" y="1752697"/>
                  </a:cubicBezTo>
                  <a:cubicBezTo>
                    <a:pt x="9378236" y="1752697"/>
                    <a:pt x="9379506" y="1752697"/>
                    <a:pt x="9382046" y="1749898"/>
                  </a:cubicBezTo>
                  <a:cubicBezTo>
                    <a:pt x="9382046" y="1756895"/>
                    <a:pt x="9382046" y="1763892"/>
                    <a:pt x="9383316" y="1775088"/>
                  </a:cubicBezTo>
                  <a:cubicBezTo>
                    <a:pt x="9384586" y="1804476"/>
                    <a:pt x="9383316" y="1815672"/>
                    <a:pt x="9383316" y="1821269"/>
                  </a:cubicBezTo>
                  <a:cubicBezTo>
                    <a:pt x="9382046" y="1821269"/>
                    <a:pt x="9380776" y="1821269"/>
                    <a:pt x="9378236" y="1822669"/>
                  </a:cubicBezTo>
                  <a:cubicBezTo>
                    <a:pt x="9374426" y="1825467"/>
                    <a:pt x="9373156" y="1831065"/>
                    <a:pt x="9373156" y="1838062"/>
                  </a:cubicBezTo>
                  <a:lnTo>
                    <a:pt x="9374426" y="1847859"/>
                  </a:lnTo>
                  <a:cubicBezTo>
                    <a:pt x="9378236" y="1878646"/>
                    <a:pt x="9382046" y="1919230"/>
                    <a:pt x="9382046" y="1965412"/>
                  </a:cubicBezTo>
                  <a:lnTo>
                    <a:pt x="9380776" y="1965412"/>
                  </a:lnTo>
                  <a:lnTo>
                    <a:pt x="9380776" y="1958414"/>
                  </a:lnTo>
                  <a:cubicBezTo>
                    <a:pt x="9379506" y="1929026"/>
                    <a:pt x="9378236" y="1926227"/>
                    <a:pt x="9371886" y="1926227"/>
                  </a:cubicBezTo>
                  <a:cubicBezTo>
                    <a:pt x="9364266" y="1926227"/>
                    <a:pt x="9364266" y="1931825"/>
                    <a:pt x="9361726" y="1957015"/>
                  </a:cubicBezTo>
                  <a:lnTo>
                    <a:pt x="9360456" y="1961213"/>
                  </a:lnTo>
                  <a:lnTo>
                    <a:pt x="9364266" y="1964012"/>
                  </a:lnTo>
                  <a:cubicBezTo>
                    <a:pt x="9370616" y="1972409"/>
                    <a:pt x="9370616" y="2035384"/>
                    <a:pt x="9370616" y="2082965"/>
                  </a:cubicBezTo>
                  <a:cubicBezTo>
                    <a:pt x="9370616" y="2165532"/>
                    <a:pt x="9373156" y="2199118"/>
                    <a:pt x="9379506" y="2208914"/>
                  </a:cubicBezTo>
                  <a:lnTo>
                    <a:pt x="9378236" y="2221509"/>
                  </a:lnTo>
                  <a:lnTo>
                    <a:pt x="9375696" y="2221509"/>
                  </a:lnTo>
                  <a:cubicBezTo>
                    <a:pt x="9371886" y="2262093"/>
                    <a:pt x="9374426" y="2277487"/>
                    <a:pt x="9378236" y="2295680"/>
                  </a:cubicBezTo>
                  <a:cubicBezTo>
                    <a:pt x="9382046" y="2312473"/>
                    <a:pt x="9385856" y="2332065"/>
                    <a:pt x="9384586" y="2382445"/>
                  </a:cubicBezTo>
                  <a:cubicBezTo>
                    <a:pt x="9383316" y="2400638"/>
                    <a:pt x="9383316" y="2413233"/>
                    <a:pt x="9382046" y="2418830"/>
                  </a:cubicBezTo>
                  <a:lnTo>
                    <a:pt x="9378236" y="2418830"/>
                  </a:lnTo>
                  <a:lnTo>
                    <a:pt x="9382046" y="2497199"/>
                  </a:lnTo>
                  <a:lnTo>
                    <a:pt x="9382046" y="2501398"/>
                  </a:lnTo>
                  <a:lnTo>
                    <a:pt x="9379506" y="2501398"/>
                  </a:lnTo>
                  <a:lnTo>
                    <a:pt x="9380776" y="2586763"/>
                  </a:lnTo>
                  <a:lnTo>
                    <a:pt x="9375696" y="2576967"/>
                  </a:lnTo>
                  <a:lnTo>
                    <a:pt x="9380776" y="2611953"/>
                  </a:lnTo>
                  <a:cubicBezTo>
                    <a:pt x="9382046" y="2621749"/>
                    <a:pt x="9384586" y="2638542"/>
                    <a:pt x="9385856" y="2653936"/>
                  </a:cubicBezTo>
                  <a:lnTo>
                    <a:pt x="9382046" y="2669331"/>
                  </a:lnTo>
                  <a:cubicBezTo>
                    <a:pt x="9373156" y="2701517"/>
                    <a:pt x="9374426" y="2716911"/>
                    <a:pt x="9375696" y="2740702"/>
                  </a:cubicBezTo>
                  <a:cubicBezTo>
                    <a:pt x="9376966" y="2750498"/>
                    <a:pt x="9376966" y="2761693"/>
                    <a:pt x="9378236" y="2777087"/>
                  </a:cubicBezTo>
                  <a:lnTo>
                    <a:pt x="9373156" y="2794828"/>
                  </a:lnTo>
                  <a:cubicBezTo>
                    <a:pt x="9371886" y="2798638"/>
                    <a:pt x="9371886" y="2801178"/>
                    <a:pt x="9370616" y="2804988"/>
                  </a:cubicBezTo>
                  <a:lnTo>
                    <a:pt x="9378236" y="2804988"/>
                  </a:lnTo>
                  <a:lnTo>
                    <a:pt x="9378236" y="2815148"/>
                  </a:lnTo>
                  <a:lnTo>
                    <a:pt x="9373156" y="2815148"/>
                  </a:lnTo>
                  <a:cubicBezTo>
                    <a:pt x="9370616" y="2827848"/>
                    <a:pt x="9369346" y="2849438"/>
                    <a:pt x="9368076" y="2877378"/>
                  </a:cubicBezTo>
                  <a:cubicBezTo>
                    <a:pt x="9366806" y="2897698"/>
                    <a:pt x="9366806" y="2919288"/>
                    <a:pt x="9364266" y="2944688"/>
                  </a:cubicBezTo>
                  <a:lnTo>
                    <a:pt x="9376966" y="2945958"/>
                  </a:lnTo>
                  <a:cubicBezTo>
                    <a:pt x="9378236" y="2943418"/>
                    <a:pt x="9378236" y="2937068"/>
                    <a:pt x="9379506" y="2930718"/>
                  </a:cubicBezTo>
                  <a:lnTo>
                    <a:pt x="9383316" y="2930718"/>
                  </a:lnTo>
                  <a:cubicBezTo>
                    <a:pt x="9383316" y="2938338"/>
                    <a:pt x="9384586" y="2947228"/>
                    <a:pt x="9385856" y="2956118"/>
                  </a:cubicBezTo>
                  <a:cubicBezTo>
                    <a:pt x="9380776" y="2962468"/>
                    <a:pt x="9380776" y="2980248"/>
                    <a:pt x="9382046" y="3018348"/>
                  </a:cubicBezTo>
                  <a:lnTo>
                    <a:pt x="9382046" y="3028508"/>
                  </a:lnTo>
                  <a:lnTo>
                    <a:pt x="9373156" y="3025968"/>
                  </a:lnTo>
                  <a:lnTo>
                    <a:pt x="9373156" y="3036128"/>
                  </a:lnTo>
                  <a:cubicBezTo>
                    <a:pt x="9374426" y="3066608"/>
                    <a:pt x="9376966" y="3075498"/>
                    <a:pt x="9379506" y="3086928"/>
                  </a:cubicBezTo>
                  <a:cubicBezTo>
                    <a:pt x="9380776" y="3092008"/>
                    <a:pt x="9382046" y="3098358"/>
                    <a:pt x="9383316" y="3107248"/>
                  </a:cubicBezTo>
                  <a:cubicBezTo>
                    <a:pt x="9382046" y="3154238"/>
                    <a:pt x="9376966" y="3166938"/>
                    <a:pt x="9371886" y="3177098"/>
                  </a:cubicBezTo>
                  <a:lnTo>
                    <a:pt x="9370616" y="3179638"/>
                  </a:lnTo>
                  <a:lnTo>
                    <a:pt x="9370616" y="3182178"/>
                  </a:lnTo>
                  <a:cubicBezTo>
                    <a:pt x="9370616" y="3211388"/>
                    <a:pt x="9370616" y="3215198"/>
                    <a:pt x="9376966" y="3216468"/>
                  </a:cubicBezTo>
                  <a:cubicBezTo>
                    <a:pt x="9379506" y="3216468"/>
                    <a:pt x="9380776" y="3216468"/>
                    <a:pt x="9382046" y="3215198"/>
                  </a:cubicBezTo>
                  <a:lnTo>
                    <a:pt x="9382046" y="3222818"/>
                  </a:lnTo>
                  <a:cubicBezTo>
                    <a:pt x="9379506" y="3288858"/>
                    <a:pt x="9382046" y="3337118"/>
                    <a:pt x="9385856" y="3410778"/>
                  </a:cubicBezTo>
                  <a:lnTo>
                    <a:pt x="9387126" y="3423478"/>
                  </a:lnTo>
                  <a:cubicBezTo>
                    <a:pt x="9380776" y="3423478"/>
                    <a:pt x="9380776" y="3429828"/>
                    <a:pt x="9379506" y="3432368"/>
                  </a:cubicBezTo>
                  <a:lnTo>
                    <a:pt x="9379506" y="3433638"/>
                  </a:lnTo>
                  <a:lnTo>
                    <a:pt x="9383316" y="3459038"/>
                  </a:lnTo>
                  <a:lnTo>
                    <a:pt x="9380776" y="3455228"/>
                  </a:lnTo>
                  <a:lnTo>
                    <a:pt x="9382046" y="3483168"/>
                  </a:lnTo>
                  <a:cubicBezTo>
                    <a:pt x="9383316" y="3499678"/>
                    <a:pt x="9384586" y="3503488"/>
                    <a:pt x="9387126" y="3507298"/>
                  </a:cubicBezTo>
                  <a:cubicBezTo>
                    <a:pt x="9388396" y="3509838"/>
                    <a:pt x="9390936" y="3512378"/>
                    <a:pt x="9392206" y="3542858"/>
                  </a:cubicBezTo>
                  <a:lnTo>
                    <a:pt x="9392206" y="3545398"/>
                  </a:lnTo>
                  <a:cubicBezTo>
                    <a:pt x="9394746" y="3551748"/>
                    <a:pt x="9393476" y="3566988"/>
                    <a:pt x="9392206" y="3577148"/>
                  </a:cubicBezTo>
                  <a:lnTo>
                    <a:pt x="9378236" y="3575878"/>
                  </a:lnTo>
                  <a:lnTo>
                    <a:pt x="9352836" y="3573338"/>
                  </a:lnTo>
                  <a:cubicBezTo>
                    <a:pt x="9332516" y="3572068"/>
                    <a:pt x="9313466" y="3573338"/>
                    <a:pt x="9298226" y="3574608"/>
                  </a:cubicBezTo>
                  <a:lnTo>
                    <a:pt x="9298226" y="3570798"/>
                  </a:lnTo>
                  <a:lnTo>
                    <a:pt x="9293146" y="3568258"/>
                  </a:lnTo>
                  <a:lnTo>
                    <a:pt x="9246156" y="3572068"/>
                  </a:lnTo>
                  <a:cubicBezTo>
                    <a:pt x="9201706" y="3574608"/>
                    <a:pt x="9194086" y="3575878"/>
                    <a:pt x="9148366" y="3580958"/>
                  </a:cubicBezTo>
                  <a:cubicBezTo>
                    <a:pt x="9121696" y="3578418"/>
                    <a:pt x="9095026" y="3577148"/>
                    <a:pt x="9068356" y="3577148"/>
                  </a:cubicBezTo>
                  <a:lnTo>
                    <a:pt x="9054386" y="3577148"/>
                  </a:lnTo>
                  <a:cubicBezTo>
                    <a:pt x="9044226" y="3575878"/>
                    <a:pt x="9031526" y="3574608"/>
                    <a:pt x="9015016" y="3574608"/>
                  </a:cubicBezTo>
                  <a:lnTo>
                    <a:pt x="9015016" y="3577148"/>
                  </a:lnTo>
                  <a:lnTo>
                    <a:pt x="9012476" y="3577148"/>
                  </a:lnTo>
                  <a:cubicBezTo>
                    <a:pt x="9011206" y="3575878"/>
                    <a:pt x="9009936" y="3575878"/>
                    <a:pt x="9008666" y="3574608"/>
                  </a:cubicBezTo>
                  <a:lnTo>
                    <a:pt x="9006126" y="3574608"/>
                  </a:lnTo>
                  <a:cubicBezTo>
                    <a:pt x="8994696" y="3577148"/>
                    <a:pt x="8981996" y="3578418"/>
                    <a:pt x="8966756" y="3579688"/>
                  </a:cubicBezTo>
                  <a:lnTo>
                    <a:pt x="8948976" y="3572068"/>
                  </a:lnTo>
                  <a:lnTo>
                    <a:pt x="8942626" y="3577148"/>
                  </a:lnTo>
                  <a:lnTo>
                    <a:pt x="8827056" y="3572068"/>
                  </a:lnTo>
                  <a:cubicBezTo>
                    <a:pt x="8809276" y="3574608"/>
                    <a:pt x="8791496" y="3575878"/>
                    <a:pt x="8774986" y="3578418"/>
                  </a:cubicBezTo>
                  <a:cubicBezTo>
                    <a:pt x="8749586" y="3578418"/>
                    <a:pt x="8725456" y="3577148"/>
                    <a:pt x="8700056" y="3577148"/>
                  </a:cubicBezTo>
                  <a:lnTo>
                    <a:pt x="8700056" y="3572068"/>
                  </a:lnTo>
                  <a:lnTo>
                    <a:pt x="8649256" y="3575878"/>
                  </a:lnTo>
                  <a:cubicBezTo>
                    <a:pt x="8640366" y="3575878"/>
                    <a:pt x="8632746" y="3575878"/>
                    <a:pt x="8622586" y="3574608"/>
                  </a:cubicBezTo>
                  <a:lnTo>
                    <a:pt x="8622586" y="3573338"/>
                  </a:lnTo>
                  <a:cubicBezTo>
                    <a:pt x="8533367" y="3569528"/>
                    <a:pt x="8376068" y="3568258"/>
                    <a:pt x="8190678" y="3568258"/>
                  </a:cubicBezTo>
                  <a:lnTo>
                    <a:pt x="8061468" y="3568258"/>
                  </a:lnTo>
                  <a:lnTo>
                    <a:pt x="8112028" y="3573338"/>
                  </a:lnTo>
                  <a:cubicBezTo>
                    <a:pt x="8078321" y="3573338"/>
                    <a:pt x="8055849" y="3572068"/>
                    <a:pt x="8027760" y="3572068"/>
                  </a:cubicBezTo>
                  <a:cubicBezTo>
                    <a:pt x="8010907" y="3572068"/>
                    <a:pt x="7994053" y="3570798"/>
                    <a:pt x="7977200" y="3570798"/>
                  </a:cubicBezTo>
                  <a:lnTo>
                    <a:pt x="7965964" y="3570798"/>
                  </a:lnTo>
                  <a:cubicBezTo>
                    <a:pt x="7949110" y="3572068"/>
                    <a:pt x="7926639" y="3573338"/>
                    <a:pt x="7915403" y="3575878"/>
                  </a:cubicBezTo>
                  <a:lnTo>
                    <a:pt x="7915403" y="3574608"/>
                  </a:lnTo>
                  <a:cubicBezTo>
                    <a:pt x="7786193" y="3570798"/>
                    <a:pt x="7696307" y="3572068"/>
                    <a:pt x="7623275" y="3575878"/>
                  </a:cubicBezTo>
                  <a:lnTo>
                    <a:pt x="7612039" y="3575878"/>
                  </a:lnTo>
                  <a:cubicBezTo>
                    <a:pt x="7342382" y="3575878"/>
                    <a:pt x="7039018" y="3575878"/>
                    <a:pt x="6971605" y="3568258"/>
                  </a:cubicBezTo>
                  <a:lnTo>
                    <a:pt x="6960368" y="3568258"/>
                  </a:lnTo>
                  <a:cubicBezTo>
                    <a:pt x="6864865" y="3568258"/>
                    <a:pt x="6836776" y="3568258"/>
                    <a:pt x="6831158" y="3574608"/>
                  </a:cubicBezTo>
                  <a:lnTo>
                    <a:pt x="6786215" y="3574608"/>
                  </a:lnTo>
                  <a:lnTo>
                    <a:pt x="6713183" y="3570798"/>
                  </a:lnTo>
                  <a:lnTo>
                    <a:pt x="6645769" y="3575878"/>
                  </a:lnTo>
                  <a:cubicBezTo>
                    <a:pt x="6612062" y="3575878"/>
                    <a:pt x="6578355" y="3575878"/>
                    <a:pt x="6555883" y="3574608"/>
                  </a:cubicBezTo>
                  <a:lnTo>
                    <a:pt x="6555883" y="3565718"/>
                  </a:lnTo>
                  <a:cubicBezTo>
                    <a:pt x="6415437" y="3563178"/>
                    <a:pt x="6207576" y="3564448"/>
                    <a:pt x="6055894" y="3565718"/>
                  </a:cubicBezTo>
                  <a:cubicBezTo>
                    <a:pt x="5988480" y="3565718"/>
                    <a:pt x="5926684" y="3566988"/>
                    <a:pt x="5892976" y="3566988"/>
                  </a:cubicBezTo>
                  <a:lnTo>
                    <a:pt x="5892976" y="3569528"/>
                  </a:lnTo>
                  <a:lnTo>
                    <a:pt x="5432313" y="3569528"/>
                  </a:lnTo>
                  <a:lnTo>
                    <a:pt x="5432313" y="3566988"/>
                  </a:lnTo>
                  <a:cubicBezTo>
                    <a:pt x="5415460" y="3568258"/>
                    <a:pt x="5398606" y="3568258"/>
                    <a:pt x="5387370" y="3569528"/>
                  </a:cubicBezTo>
                  <a:lnTo>
                    <a:pt x="5235688" y="3569528"/>
                  </a:lnTo>
                  <a:cubicBezTo>
                    <a:pt x="4836821" y="3569528"/>
                    <a:pt x="4421099" y="3569528"/>
                    <a:pt x="4055939" y="3573338"/>
                  </a:cubicBezTo>
                  <a:lnTo>
                    <a:pt x="4033468" y="3573338"/>
                  </a:lnTo>
                  <a:cubicBezTo>
                    <a:pt x="3994143" y="3573338"/>
                    <a:pt x="3960435" y="3574608"/>
                    <a:pt x="3921111" y="3574608"/>
                  </a:cubicBezTo>
                  <a:lnTo>
                    <a:pt x="3730104" y="3577148"/>
                  </a:lnTo>
                  <a:lnTo>
                    <a:pt x="3769428" y="3579688"/>
                  </a:lnTo>
                  <a:lnTo>
                    <a:pt x="3685161" y="3579688"/>
                  </a:lnTo>
                  <a:cubicBezTo>
                    <a:pt x="3657071" y="3575878"/>
                    <a:pt x="3606511" y="3573338"/>
                    <a:pt x="3572804" y="3570798"/>
                  </a:cubicBezTo>
                  <a:lnTo>
                    <a:pt x="3567186" y="3577148"/>
                  </a:lnTo>
                  <a:lnTo>
                    <a:pt x="3561568" y="3572068"/>
                  </a:lnTo>
                  <a:cubicBezTo>
                    <a:pt x="3544714" y="3573338"/>
                    <a:pt x="3437975" y="3572068"/>
                    <a:pt x="3348089" y="3572068"/>
                  </a:cubicBezTo>
                  <a:lnTo>
                    <a:pt x="3089668" y="3572068"/>
                  </a:lnTo>
                  <a:lnTo>
                    <a:pt x="3089668" y="3575878"/>
                  </a:lnTo>
                  <a:cubicBezTo>
                    <a:pt x="3067197" y="3575878"/>
                    <a:pt x="3050344" y="3575878"/>
                    <a:pt x="3027872" y="3577148"/>
                  </a:cubicBezTo>
                  <a:lnTo>
                    <a:pt x="3022254" y="3577148"/>
                  </a:lnTo>
                  <a:cubicBezTo>
                    <a:pt x="2960458" y="3578418"/>
                    <a:pt x="2893044" y="3579688"/>
                    <a:pt x="2814394" y="3580958"/>
                  </a:cubicBezTo>
                  <a:cubicBezTo>
                    <a:pt x="2820012" y="3579688"/>
                    <a:pt x="2820012" y="3578418"/>
                    <a:pt x="2825629" y="3577148"/>
                  </a:cubicBezTo>
                  <a:cubicBezTo>
                    <a:pt x="2831247" y="3570798"/>
                    <a:pt x="2797540" y="3566988"/>
                    <a:pt x="2780686" y="3565718"/>
                  </a:cubicBezTo>
                  <a:lnTo>
                    <a:pt x="2769451" y="3565718"/>
                  </a:lnTo>
                  <a:cubicBezTo>
                    <a:pt x="2617769" y="3564448"/>
                    <a:pt x="2589680" y="3565718"/>
                    <a:pt x="2567208" y="3569528"/>
                  </a:cubicBezTo>
                  <a:cubicBezTo>
                    <a:pt x="2561590" y="3570798"/>
                    <a:pt x="2544737" y="3572068"/>
                    <a:pt x="2421144" y="3570798"/>
                  </a:cubicBezTo>
                  <a:lnTo>
                    <a:pt x="2409908" y="3570798"/>
                  </a:lnTo>
                  <a:cubicBezTo>
                    <a:pt x="2393055" y="3572068"/>
                    <a:pt x="2381819" y="3573338"/>
                    <a:pt x="2376201" y="3574608"/>
                  </a:cubicBezTo>
                  <a:cubicBezTo>
                    <a:pt x="2230137" y="3575878"/>
                    <a:pt x="2179576" y="3577148"/>
                    <a:pt x="2140251" y="3578418"/>
                  </a:cubicBezTo>
                  <a:lnTo>
                    <a:pt x="1999805" y="3575878"/>
                  </a:lnTo>
                  <a:cubicBezTo>
                    <a:pt x="1949245" y="3574608"/>
                    <a:pt x="1921155" y="3574608"/>
                    <a:pt x="1904302" y="3573338"/>
                  </a:cubicBezTo>
                  <a:lnTo>
                    <a:pt x="1904302" y="3564448"/>
                  </a:lnTo>
                  <a:lnTo>
                    <a:pt x="1235777" y="3561908"/>
                  </a:lnTo>
                  <a:lnTo>
                    <a:pt x="1252631" y="3566988"/>
                  </a:lnTo>
                  <a:cubicBezTo>
                    <a:pt x="1207688" y="3568258"/>
                    <a:pt x="1117802" y="3570798"/>
                    <a:pt x="1056006" y="3570798"/>
                  </a:cubicBezTo>
                  <a:cubicBezTo>
                    <a:pt x="1027917" y="3570798"/>
                    <a:pt x="999828" y="3572068"/>
                    <a:pt x="977356" y="3572068"/>
                  </a:cubicBezTo>
                  <a:lnTo>
                    <a:pt x="840740" y="3572068"/>
                  </a:lnTo>
                  <a:lnTo>
                    <a:pt x="840740" y="3568258"/>
                  </a:lnTo>
                  <a:lnTo>
                    <a:pt x="836930" y="3569528"/>
                  </a:lnTo>
                  <a:cubicBezTo>
                    <a:pt x="830580" y="3570798"/>
                    <a:pt x="805180" y="3572068"/>
                    <a:pt x="778510" y="3573338"/>
                  </a:cubicBezTo>
                  <a:lnTo>
                    <a:pt x="778510" y="3568258"/>
                  </a:lnTo>
                  <a:cubicBezTo>
                    <a:pt x="754380" y="3566988"/>
                    <a:pt x="734060" y="3568258"/>
                    <a:pt x="713740" y="3570798"/>
                  </a:cubicBezTo>
                  <a:cubicBezTo>
                    <a:pt x="687070" y="3573338"/>
                    <a:pt x="660400" y="3575878"/>
                    <a:pt x="623570" y="3570798"/>
                  </a:cubicBezTo>
                  <a:cubicBezTo>
                    <a:pt x="614680" y="3570798"/>
                    <a:pt x="601980" y="3568258"/>
                    <a:pt x="589280" y="3566988"/>
                  </a:cubicBezTo>
                  <a:cubicBezTo>
                    <a:pt x="561340" y="3563178"/>
                    <a:pt x="551180" y="3561908"/>
                    <a:pt x="546100" y="3566988"/>
                  </a:cubicBezTo>
                  <a:lnTo>
                    <a:pt x="544830" y="3568258"/>
                  </a:lnTo>
                  <a:cubicBezTo>
                    <a:pt x="537210" y="3568258"/>
                    <a:pt x="529590" y="3568258"/>
                    <a:pt x="520700" y="3569528"/>
                  </a:cubicBezTo>
                  <a:cubicBezTo>
                    <a:pt x="497840" y="3570798"/>
                    <a:pt x="474980" y="3572068"/>
                    <a:pt x="448310" y="3568258"/>
                  </a:cubicBezTo>
                  <a:lnTo>
                    <a:pt x="445770" y="3568258"/>
                  </a:lnTo>
                  <a:cubicBezTo>
                    <a:pt x="444500" y="3568258"/>
                    <a:pt x="443230" y="3568258"/>
                    <a:pt x="443230" y="3569528"/>
                  </a:cubicBezTo>
                  <a:lnTo>
                    <a:pt x="429260" y="3566988"/>
                  </a:lnTo>
                  <a:cubicBezTo>
                    <a:pt x="416560" y="3564448"/>
                    <a:pt x="393700" y="3565718"/>
                    <a:pt x="373380" y="3566988"/>
                  </a:cubicBezTo>
                  <a:cubicBezTo>
                    <a:pt x="363220" y="3566988"/>
                    <a:pt x="351790" y="3568258"/>
                    <a:pt x="346710" y="3568258"/>
                  </a:cubicBezTo>
                  <a:lnTo>
                    <a:pt x="345440" y="3563178"/>
                  </a:lnTo>
                  <a:cubicBezTo>
                    <a:pt x="323850" y="3569528"/>
                    <a:pt x="297180" y="3569528"/>
                    <a:pt x="266700" y="3568258"/>
                  </a:cubicBezTo>
                  <a:cubicBezTo>
                    <a:pt x="242570" y="3566988"/>
                    <a:pt x="214630" y="3566988"/>
                    <a:pt x="185420" y="3569528"/>
                  </a:cubicBezTo>
                  <a:lnTo>
                    <a:pt x="189230" y="3564448"/>
                  </a:lnTo>
                  <a:lnTo>
                    <a:pt x="166370" y="3566988"/>
                  </a:lnTo>
                  <a:cubicBezTo>
                    <a:pt x="163830" y="3566988"/>
                    <a:pt x="161290" y="3566988"/>
                    <a:pt x="157480" y="3568258"/>
                  </a:cubicBezTo>
                  <a:lnTo>
                    <a:pt x="156210" y="3561908"/>
                  </a:lnTo>
                  <a:cubicBezTo>
                    <a:pt x="139700" y="3563178"/>
                    <a:pt x="123190" y="3564448"/>
                    <a:pt x="101600" y="3563178"/>
                  </a:cubicBezTo>
                  <a:lnTo>
                    <a:pt x="97790" y="3563178"/>
                  </a:lnTo>
                  <a:lnTo>
                    <a:pt x="87630" y="3561908"/>
                  </a:lnTo>
                  <a:lnTo>
                    <a:pt x="87630" y="3541588"/>
                  </a:lnTo>
                  <a:lnTo>
                    <a:pt x="74930" y="3541588"/>
                  </a:lnTo>
                  <a:lnTo>
                    <a:pt x="74930" y="3535238"/>
                  </a:lnTo>
                  <a:cubicBezTo>
                    <a:pt x="76200" y="3521268"/>
                    <a:pt x="77470" y="3512378"/>
                    <a:pt x="80010" y="3502218"/>
                  </a:cubicBezTo>
                  <a:lnTo>
                    <a:pt x="80010" y="3499678"/>
                  </a:lnTo>
                  <a:cubicBezTo>
                    <a:pt x="85090" y="3475548"/>
                    <a:pt x="88900" y="3448878"/>
                    <a:pt x="87630" y="3379028"/>
                  </a:cubicBezTo>
                  <a:lnTo>
                    <a:pt x="83820" y="3379028"/>
                  </a:lnTo>
                  <a:cubicBezTo>
                    <a:pt x="85090" y="3357438"/>
                    <a:pt x="86360" y="3339658"/>
                    <a:pt x="88900" y="3329498"/>
                  </a:cubicBezTo>
                  <a:cubicBezTo>
                    <a:pt x="88900" y="3281238"/>
                    <a:pt x="87630" y="3278698"/>
                    <a:pt x="81280" y="3278698"/>
                  </a:cubicBezTo>
                  <a:cubicBezTo>
                    <a:pt x="81280" y="3265998"/>
                    <a:pt x="80010" y="3255838"/>
                    <a:pt x="77470" y="3243138"/>
                  </a:cubicBezTo>
                  <a:cubicBezTo>
                    <a:pt x="76200" y="3232978"/>
                    <a:pt x="73660" y="3221548"/>
                    <a:pt x="73660" y="3207578"/>
                  </a:cubicBezTo>
                  <a:lnTo>
                    <a:pt x="78740" y="3207578"/>
                  </a:lnTo>
                  <a:lnTo>
                    <a:pt x="78740" y="3201228"/>
                  </a:lnTo>
                  <a:cubicBezTo>
                    <a:pt x="81280" y="3137728"/>
                    <a:pt x="77470" y="3130108"/>
                    <a:pt x="73660" y="3122488"/>
                  </a:cubicBezTo>
                  <a:cubicBezTo>
                    <a:pt x="72390" y="3119948"/>
                    <a:pt x="71120" y="3116138"/>
                    <a:pt x="69850" y="3105978"/>
                  </a:cubicBezTo>
                  <a:lnTo>
                    <a:pt x="78740" y="3104708"/>
                  </a:lnTo>
                  <a:lnTo>
                    <a:pt x="77470" y="3072958"/>
                  </a:lnTo>
                  <a:lnTo>
                    <a:pt x="86360" y="3086928"/>
                  </a:lnTo>
                  <a:lnTo>
                    <a:pt x="83820" y="3058988"/>
                  </a:lnTo>
                  <a:cubicBezTo>
                    <a:pt x="78740" y="3003108"/>
                    <a:pt x="80010" y="2981518"/>
                    <a:pt x="81280" y="2931988"/>
                  </a:cubicBezTo>
                  <a:lnTo>
                    <a:pt x="82550" y="2909128"/>
                  </a:lnTo>
                  <a:lnTo>
                    <a:pt x="85090" y="2888808"/>
                  </a:lnTo>
                  <a:cubicBezTo>
                    <a:pt x="87630" y="2864678"/>
                    <a:pt x="87630" y="2834198"/>
                    <a:pt x="86360" y="2808798"/>
                  </a:cubicBezTo>
                  <a:lnTo>
                    <a:pt x="88900" y="2808798"/>
                  </a:lnTo>
                  <a:cubicBezTo>
                    <a:pt x="87630" y="2802448"/>
                    <a:pt x="87630" y="2797368"/>
                    <a:pt x="87630" y="2792288"/>
                  </a:cubicBezTo>
                  <a:lnTo>
                    <a:pt x="87630" y="2763093"/>
                  </a:lnTo>
                  <a:lnTo>
                    <a:pt x="83820" y="2763093"/>
                  </a:lnTo>
                  <a:lnTo>
                    <a:pt x="78740" y="2684724"/>
                  </a:lnTo>
                  <a:lnTo>
                    <a:pt x="83820" y="2684724"/>
                  </a:lnTo>
                  <a:cubicBezTo>
                    <a:pt x="83820" y="2677727"/>
                    <a:pt x="83820" y="2672129"/>
                    <a:pt x="82550" y="2665132"/>
                  </a:cubicBezTo>
                  <a:lnTo>
                    <a:pt x="91440" y="2665132"/>
                  </a:lnTo>
                  <a:lnTo>
                    <a:pt x="91440" y="2662333"/>
                  </a:lnTo>
                  <a:lnTo>
                    <a:pt x="86360" y="2550378"/>
                  </a:lnTo>
                  <a:cubicBezTo>
                    <a:pt x="87630" y="2546180"/>
                    <a:pt x="87630" y="2539182"/>
                    <a:pt x="88900" y="2529386"/>
                  </a:cubicBezTo>
                  <a:cubicBezTo>
                    <a:pt x="90170" y="2520990"/>
                    <a:pt x="91440" y="2508395"/>
                    <a:pt x="92710" y="2505596"/>
                  </a:cubicBezTo>
                  <a:lnTo>
                    <a:pt x="93980" y="2505596"/>
                  </a:lnTo>
                  <a:cubicBezTo>
                    <a:pt x="95250" y="2474808"/>
                    <a:pt x="92710" y="2438423"/>
                    <a:pt x="91440" y="2399238"/>
                  </a:cubicBezTo>
                  <a:cubicBezTo>
                    <a:pt x="88900" y="2354456"/>
                    <a:pt x="86360" y="2306875"/>
                    <a:pt x="88900" y="2260694"/>
                  </a:cubicBezTo>
                  <a:lnTo>
                    <a:pt x="88900" y="2257895"/>
                  </a:lnTo>
                  <a:cubicBezTo>
                    <a:pt x="87630" y="2253697"/>
                    <a:pt x="87630" y="2242501"/>
                    <a:pt x="86360" y="2228507"/>
                  </a:cubicBezTo>
                  <a:cubicBezTo>
                    <a:pt x="86360" y="2206115"/>
                    <a:pt x="87630" y="2185124"/>
                    <a:pt x="87630" y="2162733"/>
                  </a:cubicBezTo>
                  <a:cubicBezTo>
                    <a:pt x="88900" y="2108154"/>
                    <a:pt x="91440" y="2050778"/>
                    <a:pt x="86360" y="1980806"/>
                  </a:cubicBezTo>
                  <a:lnTo>
                    <a:pt x="95250" y="1926227"/>
                  </a:lnTo>
                  <a:lnTo>
                    <a:pt x="95250" y="1924828"/>
                  </a:lnTo>
                  <a:cubicBezTo>
                    <a:pt x="95250" y="1903836"/>
                    <a:pt x="93980" y="1896839"/>
                    <a:pt x="87630" y="1895440"/>
                  </a:cubicBezTo>
                  <a:cubicBezTo>
                    <a:pt x="85090" y="1895440"/>
                    <a:pt x="83820" y="1895440"/>
                    <a:pt x="81280" y="1898238"/>
                  </a:cubicBezTo>
                  <a:cubicBezTo>
                    <a:pt x="81280" y="1891241"/>
                    <a:pt x="81280" y="1884244"/>
                    <a:pt x="80010" y="1873049"/>
                  </a:cubicBezTo>
                  <a:cubicBezTo>
                    <a:pt x="78740" y="1843660"/>
                    <a:pt x="80010" y="1832465"/>
                    <a:pt x="80010" y="1826867"/>
                  </a:cubicBezTo>
                  <a:cubicBezTo>
                    <a:pt x="81280" y="1826867"/>
                    <a:pt x="82550" y="1826867"/>
                    <a:pt x="85090" y="1825467"/>
                  </a:cubicBezTo>
                  <a:cubicBezTo>
                    <a:pt x="88900" y="1822669"/>
                    <a:pt x="90170" y="1817071"/>
                    <a:pt x="90170" y="1810074"/>
                  </a:cubicBezTo>
                  <a:lnTo>
                    <a:pt x="90170" y="1808674"/>
                  </a:lnTo>
                  <a:lnTo>
                    <a:pt x="88900" y="1801677"/>
                  </a:lnTo>
                  <a:cubicBezTo>
                    <a:pt x="85090" y="1770889"/>
                    <a:pt x="81280" y="1730306"/>
                    <a:pt x="81280" y="1684124"/>
                  </a:cubicBezTo>
                  <a:lnTo>
                    <a:pt x="82550" y="1684124"/>
                  </a:lnTo>
                  <a:lnTo>
                    <a:pt x="82550" y="1691121"/>
                  </a:lnTo>
                  <a:cubicBezTo>
                    <a:pt x="83820" y="1720510"/>
                    <a:pt x="85090" y="1723308"/>
                    <a:pt x="91440" y="1723308"/>
                  </a:cubicBezTo>
                  <a:cubicBezTo>
                    <a:pt x="99060" y="1723308"/>
                    <a:pt x="99060" y="1717711"/>
                    <a:pt x="101600" y="1692521"/>
                  </a:cubicBezTo>
                  <a:lnTo>
                    <a:pt x="102870" y="1688322"/>
                  </a:lnTo>
                  <a:lnTo>
                    <a:pt x="99060" y="1685524"/>
                  </a:lnTo>
                  <a:cubicBezTo>
                    <a:pt x="92710" y="1677127"/>
                    <a:pt x="92710" y="1614152"/>
                    <a:pt x="92710" y="1566571"/>
                  </a:cubicBezTo>
                  <a:cubicBezTo>
                    <a:pt x="92710" y="1484004"/>
                    <a:pt x="90170" y="1450417"/>
                    <a:pt x="83820" y="1440621"/>
                  </a:cubicBezTo>
                  <a:lnTo>
                    <a:pt x="85090" y="1428026"/>
                  </a:lnTo>
                  <a:lnTo>
                    <a:pt x="87630" y="1428026"/>
                  </a:lnTo>
                  <a:cubicBezTo>
                    <a:pt x="91440" y="1387443"/>
                    <a:pt x="88900" y="1372049"/>
                    <a:pt x="85090" y="1353856"/>
                  </a:cubicBezTo>
                  <a:cubicBezTo>
                    <a:pt x="81280" y="1337063"/>
                    <a:pt x="77470" y="1317470"/>
                    <a:pt x="78740" y="1267091"/>
                  </a:cubicBezTo>
                  <a:cubicBezTo>
                    <a:pt x="80010" y="1248898"/>
                    <a:pt x="80010" y="1236303"/>
                    <a:pt x="81280" y="1230705"/>
                  </a:cubicBezTo>
                  <a:lnTo>
                    <a:pt x="85090" y="1230705"/>
                  </a:lnTo>
                  <a:lnTo>
                    <a:pt x="81280" y="1152337"/>
                  </a:lnTo>
                  <a:lnTo>
                    <a:pt x="81280" y="1148138"/>
                  </a:lnTo>
                  <a:lnTo>
                    <a:pt x="83820" y="1148138"/>
                  </a:lnTo>
                  <a:lnTo>
                    <a:pt x="82550" y="1062772"/>
                  </a:lnTo>
                  <a:lnTo>
                    <a:pt x="87630" y="1072568"/>
                  </a:lnTo>
                  <a:lnTo>
                    <a:pt x="82550" y="1037582"/>
                  </a:lnTo>
                  <a:cubicBezTo>
                    <a:pt x="81280" y="1027786"/>
                    <a:pt x="78740" y="1012393"/>
                    <a:pt x="77470" y="995599"/>
                  </a:cubicBezTo>
                  <a:lnTo>
                    <a:pt x="81280" y="980205"/>
                  </a:lnTo>
                  <a:cubicBezTo>
                    <a:pt x="90170" y="948018"/>
                    <a:pt x="88900" y="932624"/>
                    <a:pt x="87630" y="908834"/>
                  </a:cubicBezTo>
                  <a:cubicBezTo>
                    <a:pt x="86360" y="899038"/>
                    <a:pt x="86360" y="887842"/>
                    <a:pt x="85090" y="872448"/>
                  </a:cubicBezTo>
                  <a:lnTo>
                    <a:pt x="90170" y="853440"/>
                  </a:lnTo>
                  <a:cubicBezTo>
                    <a:pt x="88900" y="852170"/>
                    <a:pt x="88900" y="848360"/>
                    <a:pt x="90170" y="845820"/>
                  </a:cubicBezTo>
                  <a:lnTo>
                    <a:pt x="73660" y="845820"/>
                  </a:lnTo>
                  <a:lnTo>
                    <a:pt x="90170" y="845820"/>
                  </a:lnTo>
                  <a:cubicBezTo>
                    <a:pt x="93980" y="825500"/>
                    <a:pt x="95250" y="802640"/>
                    <a:pt x="96520" y="775970"/>
                  </a:cubicBezTo>
                  <a:cubicBezTo>
                    <a:pt x="97790" y="755650"/>
                    <a:pt x="97790" y="734060"/>
                    <a:pt x="100330" y="708660"/>
                  </a:cubicBezTo>
                  <a:lnTo>
                    <a:pt x="87630" y="707390"/>
                  </a:lnTo>
                  <a:cubicBezTo>
                    <a:pt x="86360" y="711200"/>
                    <a:pt x="86360" y="718820"/>
                    <a:pt x="83820" y="728980"/>
                  </a:cubicBezTo>
                  <a:cubicBezTo>
                    <a:pt x="82550" y="734060"/>
                    <a:pt x="82550" y="741680"/>
                    <a:pt x="81280" y="749300"/>
                  </a:cubicBezTo>
                  <a:cubicBezTo>
                    <a:pt x="81280" y="735330"/>
                    <a:pt x="81280" y="718820"/>
                    <a:pt x="78740" y="697230"/>
                  </a:cubicBezTo>
                  <a:cubicBezTo>
                    <a:pt x="83820" y="690880"/>
                    <a:pt x="83820" y="673100"/>
                    <a:pt x="82550" y="635000"/>
                  </a:cubicBezTo>
                  <a:lnTo>
                    <a:pt x="82550" y="624840"/>
                  </a:lnTo>
                  <a:lnTo>
                    <a:pt x="91440" y="627380"/>
                  </a:lnTo>
                  <a:lnTo>
                    <a:pt x="91440" y="617220"/>
                  </a:lnTo>
                  <a:cubicBezTo>
                    <a:pt x="90170" y="586740"/>
                    <a:pt x="87630" y="576580"/>
                    <a:pt x="85090" y="566420"/>
                  </a:cubicBezTo>
                  <a:cubicBezTo>
                    <a:pt x="83820" y="561340"/>
                    <a:pt x="82550" y="554990"/>
                    <a:pt x="81280" y="546100"/>
                  </a:cubicBezTo>
                  <a:cubicBezTo>
                    <a:pt x="82550" y="499110"/>
                    <a:pt x="87630" y="486410"/>
                    <a:pt x="92710" y="476250"/>
                  </a:cubicBezTo>
                  <a:lnTo>
                    <a:pt x="93980" y="473710"/>
                  </a:lnTo>
                  <a:lnTo>
                    <a:pt x="93980" y="471170"/>
                  </a:lnTo>
                  <a:cubicBezTo>
                    <a:pt x="93980" y="441960"/>
                    <a:pt x="93980" y="438150"/>
                    <a:pt x="87630" y="436880"/>
                  </a:cubicBezTo>
                  <a:cubicBezTo>
                    <a:pt x="85090" y="436880"/>
                    <a:pt x="83820" y="436880"/>
                    <a:pt x="82550" y="438150"/>
                  </a:cubicBezTo>
                  <a:lnTo>
                    <a:pt x="82550" y="430530"/>
                  </a:lnTo>
                  <a:cubicBezTo>
                    <a:pt x="85090" y="364490"/>
                    <a:pt x="82550" y="316230"/>
                    <a:pt x="78740" y="242570"/>
                  </a:cubicBezTo>
                  <a:lnTo>
                    <a:pt x="77470" y="229870"/>
                  </a:lnTo>
                  <a:cubicBezTo>
                    <a:pt x="83820" y="229870"/>
                    <a:pt x="83820" y="223520"/>
                    <a:pt x="85090" y="220980"/>
                  </a:cubicBezTo>
                  <a:lnTo>
                    <a:pt x="85090" y="219710"/>
                  </a:lnTo>
                  <a:lnTo>
                    <a:pt x="81280" y="194310"/>
                  </a:lnTo>
                  <a:lnTo>
                    <a:pt x="83820" y="198120"/>
                  </a:lnTo>
                  <a:lnTo>
                    <a:pt x="82550" y="171450"/>
                  </a:lnTo>
                  <a:cubicBezTo>
                    <a:pt x="81280" y="154940"/>
                    <a:pt x="80010" y="151130"/>
                    <a:pt x="77470" y="147320"/>
                  </a:cubicBezTo>
                  <a:cubicBezTo>
                    <a:pt x="76200" y="144780"/>
                    <a:pt x="73660" y="142240"/>
                    <a:pt x="72390" y="111760"/>
                  </a:cubicBezTo>
                  <a:lnTo>
                    <a:pt x="72390" y="109220"/>
                  </a:lnTo>
                  <a:cubicBezTo>
                    <a:pt x="69850" y="102870"/>
                    <a:pt x="71120" y="87630"/>
                    <a:pt x="72390" y="77470"/>
                  </a:cubicBezTo>
                  <a:lnTo>
                    <a:pt x="83820" y="78740"/>
                  </a:lnTo>
                  <a:lnTo>
                    <a:pt x="109220" y="81280"/>
                  </a:lnTo>
                  <a:cubicBezTo>
                    <a:pt x="129540" y="82550"/>
                    <a:pt x="148590" y="81280"/>
                    <a:pt x="163830" y="80010"/>
                  </a:cubicBezTo>
                  <a:lnTo>
                    <a:pt x="163830" y="83820"/>
                  </a:lnTo>
                  <a:lnTo>
                    <a:pt x="168910" y="86360"/>
                  </a:lnTo>
                  <a:lnTo>
                    <a:pt x="217170" y="82550"/>
                  </a:lnTo>
                  <a:cubicBezTo>
                    <a:pt x="261620" y="80010"/>
                    <a:pt x="269240" y="78740"/>
                    <a:pt x="314960" y="73660"/>
                  </a:cubicBezTo>
                  <a:cubicBezTo>
                    <a:pt x="346710" y="76200"/>
                    <a:pt x="377190" y="78740"/>
                    <a:pt x="408940" y="77470"/>
                  </a:cubicBezTo>
                  <a:cubicBezTo>
                    <a:pt x="419100" y="78740"/>
                    <a:pt x="431800" y="80010"/>
                    <a:pt x="448310" y="80010"/>
                  </a:cubicBezTo>
                  <a:lnTo>
                    <a:pt x="448310" y="77470"/>
                  </a:lnTo>
                  <a:lnTo>
                    <a:pt x="450850" y="77470"/>
                  </a:lnTo>
                  <a:cubicBezTo>
                    <a:pt x="452120" y="78740"/>
                    <a:pt x="453390" y="78740"/>
                    <a:pt x="454660" y="80010"/>
                  </a:cubicBezTo>
                  <a:lnTo>
                    <a:pt x="457200" y="80010"/>
                  </a:lnTo>
                  <a:cubicBezTo>
                    <a:pt x="468630" y="77470"/>
                    <a:pt x="481330" y="76200"/>
                    <a:pt x="496570" y="74930"/>
                  </a:cubicBezTo>
                  <a:lnTo>
                    <a:pt x="514350" y="82550"/>
                  </a:lnTo>
                  <a:lnTo>
                    <a:pt x="519430" y="78740"/>
                  </a:lnTo>
                  <a:lnTo>
                    <a:pt x="635000" y="85090"/>
                  </a:lnTo>
                  <a:cubicBezTo>
                    <a:pt x="652780" y="82550"/>
                    <a:pt x="670560" y="81280"/>
                    <a:pt x="687070" y="78740"/>
                  </a:cubicBezTo>
                  <a:cubicBezTo>
                    <a:pt x="712470" y="78740"/>
                    <a:pt x="736600" y="80010"/>
                    <a:pt x="762000" y="80010"/>
                  </a:cubicBezTo>
                  <a:lnTo>
                    <a:pt x="762000" y="85090"/>
                  </a:lnTo>
                  <a:lnTo>
                    <a:pt x="812800" y="81280"/>
                  </a:lnTo>
                  <a:cubicBezTo>
                    <a:pt x="821690" y="81280"/>
                    <a:pt x="830580" y="81280"/>
                    <a:pt x="840740" y="82550"/>
                  </a:cubicBezTo>
                  <a:lnTo>
                    <a:pt x="840740" y="85090"/>
                  </a:lnTo>
                  <a:cubicBezTo>
                    <a:pt x="926794" y="83820"/>
                    <a:pt x="1084094" y="85090"/>
                    <a:pt x="1269484" y="85090"/>
                  </a:cubicBezTo>
                  <a:lnTo>
                    <a:pt x="1398694" y="85090"/>
                  </a:lnTo>
                  <a:lnTo>
                    <a:pt x="1348134" y="80010"/>
                  </a:lnTo>
                  <a:cubicBezTo>
                    <a:pt x="1381841" y="80010"/>
                    <a:pt x="1404312" y="81280"/>
                    <a:pt x="1432402" y="81280"/>
                  </a:cubicBezTo>
                  <a:cubicBezTo>
                    <a:pt x="1449255" y="81280"/>
                    <a:pt x="1466109" y="82550"/>
                    <a:pt x="1482962" y="82550"/>
                  </a:cubicBezTo>
                  <a:lnTo>
                    <a:pt x="1494198" y="82550"/>
                  </a:lnTo>
                  <a:cubicBezTo>
                    <a:pt x="1511051" y="81280"/>
                    <a:pt x="1533523" y="80010"/>
                    <a:pt x="1544758" y="77470"/>
                  </a:cubicBezTo>
                  <a:lnTo>
                    <a:pt x="1544758" y="78740"/>
                  </a:lnTo>
                  <a:cubicBezTo>
                    <a:pt x="1673969" y="83820"/>
                    <a:pt x="1763855" y="82550"/>
                    <a:pt x="1836887" y="78740"/>
                  </a:cubicBezTo>
                  <a:lnTo>
                    <a:pt x="1848122" y="78740"/>
                  </a:lnTo>
                  <a:cubicBezTo>
                    <a:pt x="2117779" y="78740"/>
                    <a:pt x="2421143" y="78740"/>
                    <a:pt x="2488558" y="86360"/>
                  </a:cubicBezTo>
                  <a:lnTo>
                    <a:pt x="2499793" y="86360"/>
                  </a:lnTo>
                  <a:cubicBezTo>
                    <a:pt x="2600914" y="86360"/>
                    <a:pt x="2623386" y="86360"/>
                    <a:pt x="2629004" y="80010"/>
                  </a:cubicBezTo>
                  <a:lnTo>
                    <a:pt x="2673947" y="80010"/>
                  </a:lnTo>
                  <a:lnTo>
                    <a:pt x="2746979" y="83820"/>
                  </a:lnTo>
                  <a:lnTo>
                    <a:pt x="2814393" y="78740"/>
                  </a:lnTo>
                  <a:cubicBezTo>
                    <a:pt x="2848100" y="78740"/>
                    <a:pt x="2881807" y="78740"/>
                    <a:pt x="2904279" y="80010"/>
                  </a:cubicBezTo>
                  <a:lnTo>
                    <a:pt x="2904279" y="88900"/>
                  </a:lnTo>
                  <a:cubicBezTo>
                    <a:pt x="3044725" y="91440"/>
                    <a:pt x="3252585" y="90170"/>
                    <a:pt x="3404267" y="88900"/>
                  </a:cubicBezTo>
                  <a:cubicBezTo>
                    <a:pt x="3471682" y="88900"/>
                    <a:pt x="3533478" y="87630"/>
                    <a:pt x="3567185" y="87630"/>
                  </a:cubicBezTo>
                  <a:lnTo>
                    <a:pt x="3567185" y="85090"/>
                  </a:lnTo>
                  <a:lnTo>
                    <a:pt x="4027849" y="85090"/>
                  </a:lnTo>
                  <a:lnTo>
                    <a:pt x="4027849" y="87630"/>
                  </a:lnTo>
                  <a:cubicBezTo>
                    <a:pt x="4044702" y="86360"/>
                    <a:pt x="4061556" y="86360"/>
                    <a:pt x="4072792" y="85090"/>
                  </a:cubicBezTo>
                  <a:lnTo>
                    <a:pt x="4224474" y="85090"/>
                  </a:lnTo>
                  <a:cubicBezTo>
                    <a:pt x="4623341" y="85090"/>
                    <a:pt x="5039062" y="85090"/>
                    <a:pt x="5404222" y="81280"/>
                  </a:cubicBezTo>
                  <a:lnTo>
                    <a:pt x="5426694" y="81280"/>
                  </a:lnTo>
                  <a:cubicBezTo>
                    <a:pt x="5466019" y="81280"/>
                    <a:pt x="5499727" y="80010"/>
                    <a:pt x="5539051" y="80010"/>
                  </a:cubicBezTo>
                  <a:lnTo>
                    <a:pt x="5730058" y="77470"/>
                  </a:lnTo>
                  <a:lnTo>
                    <a:pt x="5690733" y="74930"/>
                  </a:lnTo>
                  <a:lnTo>
                    <a:pt x="5775001" y="74930"/>
                  </a:lnTo>
                  <a:cubicBezTo>
                    <a:pt x="5803090" y="78740"/>
                    <a:pt x="5853650" y="81280"/>
                    <a:pt x="5887358" y="83820"/>
                  </a:cubicBezTo>
                  <a:lnTo>
                    <a:pt x="5892976" y="77470"/>
                  </a:lnTo>
                  <a:lnTo>
                    <a:pt x="5898593" y="82550"/>
                  </a:lnTo>
                  <a:cubicBezTo>
                    <a:pt x="5915447" y="81280"/>
                    <a:pt x="6022186" y="82550"/>
                    <a:pt x="6112072" y="82550"/>
                  </a:cubicBezTo>
                  <a:lnTo>
                    <a:pt x="6370494" y="82550"/>
                  </a:lnTo>
                  <a:lnTo>
                    <a:pt x="6370494" y="78740"/>
                  </a:lnTo>
                  <a:cubicBezTo>
                    <a:pt x="6392965" y="78740"/>
                    <a:pt x="6409818" y="78740"/>
                    <a:pt x="6432290" y="77470"/>
                  </a:cubicBezTo>
                  <a:lnTo>
                    <a:pt x="6437908" y="77470"/>
                  </a:lnTo>
                  <a:cubicBezTo>
                    <a:pt x="6499704" y="76200"/>
                    <a:pt x="6567119" y="74930"/>
                    <a:pt x="6645768" y="73660"/>
                  </a:cubicBezTo>
                  <a:cubicBezTo>
                    <a:pt x="6640150" y="74930"/>
                    <a:pt x="6640150" y="76200"/>
                    <a:pt x="6634532" y="77470"/>
                  </a:cubicBezTo>
                  <a:cubicBezTo>
                    <a:pt x="6628914" y="83820"/>
                    <a:pt x="6662622" y="87630"/>
                    <a:pt x="6679475" y="88900"/>
                  </a:cubicBezTo>
                  <a:lnTo>
                    <a:pt x="6690711" y="88900"/>
                  </a:lnTo>
                  <a:cubicBezTo>
                    <a:pt x="6842393" y="90170"/>
                    <a:pt x="6870482" y="88900"/>
                    <a:pt x="6892953" y="85090"/>
                  </a:cubicBezTo>
                  <a:cubicBezTo>
                    <a:pt x="6898571" y="83820"/>
                    <a:pt x="6909807" y="82550"/>
                    <a:pt x="7039018" y="83820"/>
                  </a:cubicBezTo>
                  <a:lnTo>
                    <a:pt x="7050253" y="83820"/>
                  </a:lnTo>
                  <a:cubicBezTo>
                    <a:pt x="7067107" y="82550"/>
                    <a:pt x="7078342" y="81280"/>
                    <a:pt x="7083961" y="80010"/>
                  </a:cubicBezTo>
                  <a:cubicBezTo>
                    <a:pt x="7230025" y="78740"/>
                    <a:pt x="7280586" y="77470"/>
                    <a:pt x="7319911" y="76200"/>
                  </a:cubicBezTo>
                  <a:lnTo>
                    <a:pt x="7460356" y="78740"/>
                  </a:lnTo>
                  <a:cubicBezTo>
                    <a:pt x="7510917" y="80010"/>
                    <a:pt x="7539006" y="80010"/>
                    <a:pt x="7555860" y="81280"/>
                  </a:cubicBezTo>
                  <a:lnTo>
                    <a:pt x="7555860" y="90170"/>
                  </a:lnTo>
                  <a:lnTo>
                    <a:pt x="8224385" y="92710"/>
                  </a:lnTo>
                  <a:lnTo>
                    <a:pt x="8201913" y="91440"/>
                  </a:lnTo>
                  <a:cubicBezTo>
                    <a:pt x="8246856" y="90170"/>
                    <a:pt x="8336742" y="87630"/>
                    <a:pt x="8398538" y="87630"/>
                  </a:cubicBezTo>
                  <a:cubicBezTo>
                    <a:pt x="8533367" y="85090"/>
                    <a:pt x="8589545" y="83820"/>
                    <a:pt x="8609886" y="81280"/>
                  </a:cubicBezTo>
                  <a:lnTo>
                    <a:pt x="8620046" y="81280"/>
                  </a:lnTo>
                  <a:lnTo>
                    <a:pt x="8622586" y="85090"/>
                  </a:lnTo>
                  <a:lnTo>
                    <a:pt x="8622586" y="63500"/>
                  </a:lnTo>
                  <a:lnTo>
                    <a:pt x="8625125" y="63500"/>
                  </a:lnTo>
                  <a:lnTo>
                    <a:pt x="8623856" y="85090"/>
                  </a:lnTo>
                  <a:lnTo>
                    <a:pt x="8627666" y="83820"/>
                  </a:lnTo>
                  <a:cubicBezTo>
                    <a:pt x="8634016" y="82550"/>
                    <a:pt x="8659416" y="81280"/>
                    <a:pt x="8686086" y="80010"/>
                  </a:cubicBezTo>
                  <a:lnTo>
                    <a:pt x="8686086" y="85090"/>
                  </a:lnTo>
                  <a:cubicBezTo>
                    <a:pt x="8710216" y="86360"/>
                    <a:pt x="8730536" y="85090"/>
                    <a:pt x="8750856" y="82550"/>
                  </a:cubicBezTo>
                  <a:cubicBezTo>
                    <a:pt x="8777525" y="80010"/>
                    <a:pt x="8804196" y="77470"/>
                    <a:pt x="8841025" y="82550"/>
                  </a:cubicBezTo>
                  <a:cubicBezTo>
                    <a:pt x="8849916" y="82550"/>
                    <a:pt x="8862616" y="85090"/>
                    <a:pt x="8875316" y="86360"/>
                  </a:cubicBezTo>
                  <a:cubicBezTo>
                    <a:pt x="8903256" y="90170"/>
                    <a:pt x="8913416" y="91440"/>
                    <a:pt x="8918496" y="86360"/>
                  </a:cubicBezTo>
                  <a:lnTo>
                    <a:pt x="8919766" y="85090"/>
                  </a:lnTo>
                  <a:cubicBezTo>
                    <a:pt x="8927386" y="85090"/>
                    <a:pt x="8935006" y="85090"/>
                    <a:pt x="8943896" y="83820"/>
                  </a:cubicBezTo>
                  <a:cubicBezTo>
                    <a:pt x="8966756" y="82550"/>
                    <a:pt x="8989616" y="81280"/>
                    <a:pt x="9016286" y="85090"/>
                  </a:cubicBezTo>
                  <a:lnTo>
                    <a:pt x="9018825" y="85090"/>
                  </a:lnTo>
                  <a:cubicBezTo>
                    <a:pt x="9020096" y="85090"/>
                    <a:pt x="9021366" y="85090"/>
                    <a:pt x="9021366" y="83820"/>
                  </a:cubicBezTo>
                  <a:lnTo>
                    <a:pt x="9035336" y="86360"/>
                  </a:lnTo>
                  <a:cubicBezTo>
                    <a:pt x="9048036" y="88900"/>
                    <a:pt x="9070896" y="87630"/>
                    <a:pt x="9091216" y="86360"/>
                  </a:cubicBezTo>
                  <a:cubicBezTo>
                    <a:pt x="9101375" y="86360"/>
                    <a:pt x="9112806" y="85090"/>
                    <a:pt x="9119156" y="85090"/>
                  </a:cubicBezTo>
                  <a:lnTo>
                    <a:pt x="9120425" y="90170"/>
                  </a:lnTo>
                  <a:cubicBezTo>
                    <a:pt x="9142016" y="83820"/>
                    <a:pt x="9168686" y="83820"/>
                    <a:pt x="9199166" y="85090"/>
                  </a:cubicBezTo>
                  <a:cubicBezTo>
                    <a:pt x="9223296" y="86360"/>
                    <a:pt x="9251236" y="86360"/>
                    <a:pt x="9280446" y="83820"/>
                  </a:cubicBezTo>
                  <a:lnTo>
                    <a:pt x="9276636" y="87630"/>
                  </a:lnTo>
                  <a:lnTo>
                    <a:pt x="9299496" y="85090"/>
                  </a:lnTo>
                  <a:cubicBezTo>
                    <a:pt x="9302036" y="85090"/>
                    <a:pt x="9304576" y="85090"/>
                    <a:pt x="9308386" y="83820"/>
                  </a:cubicBezTo>
                  <a:lnTo>
                    <a:pt x="9309656" y="90170"/>
                  </a:lnTo>
                  <a:cubicBezTo>
                    <a:pt x="9326166" y="88900"/>
                    <a:pt x="9342676" y="87630"/>
                    <a:pt x="9364266" y="88900"/>
                  </a:cubicBezTo>
                  <a:lnTo>
                    <a:pt x="9368076" y="88900"/>
                  </a:lnTo>
                  <a:lnTo>
                    <a:pt x="9378236" y="90170"/>
                  </a:lnTo>
                  <a:lnTo>
                    <a:pt x="9378236" y="109220"/>
                  </a:lnTo>
                  <a:lnTo>
                    <a:pt x="9390936" y="109220"/>
                  </a:lnTo>
                  <a:lnTo>
                    <a:pt x="9390936" y="115570"/>
                  </a:lnTo>
                  <a:cubicBezTo>
                    <a:pt x="9389666" y="129540"/>
                    <a:pt x="9388396" y="138430"/>
                    <a:pt x="9385856" y="148590"/>
                  </a:cubicBezTo>
                  <a:lnTo>
                    <a:pt x="9385856" y="151130"/>
                  </a:lnTo>
                  <a:cubicBezTo>
                    <a:pt x="9380776" y="176530"/>
                    <a:pt x="9376966" y="201930"/>
                    <a:pt x="9378236" y="271780"/>
                  </a:cubicBezTo>
                  <a:lnTo>
                    <a:pt x="9382046" y="271780"/>
                  </a:lnTo>
                  <a:cubicBezTo>
                    <a:pt x="9380776" y="293370"/>
                    <a:pt x="9379506" y="311150"/>
                    <a:pt x="9376966" y="321310"/>
                  </a:cubicBezTo>
                  <a:cubicBezTo>
                    <a:pt x="9376966" y="369570"/>
                    <a:pt x="9378236" y="372110"/>
                    <a:pt x="9384586" y="372110"/>
                  </a:cubicBezTo>
                  <a:cubicBezTo>
                    <a:pt x="9384586" y="384810"/>
                    <a:pt x="9385856" y="394970"/>
                    <a:pt x="9388396" y="407670"/>
                  </a:cubicBezTo>
                  <a:cubicBezTo>
                    <a:pt x="9389666" y="417830"/>
                    <a:pt x="9392206" y="429260"/>
                    <a:pt x="9392206" y="443230"/>
                  </a:cubicBezTo>
                  <a:lnTo>
                    <a:pt x="9387126" y="443230"/>
                  </a:lnTo>
                  <a:lnTo>
                    <a:pt x="9387126" y="449580"/>
                  </a:lnTo>
                  <a:cubicBezTo>
                    <a:pt x="9384586" y="513080"/>
                    <a:pt x="9388396" y="520700"/>
                    <a:pt x="9392206" y="528320"/>
                  </a:cubicBezTo>
                  <a:cubicBezTo>
                    <a:pt x="9393476" y="530860"/>
                    <a:pt x="9394746" y="534670"/>
                    <a:pt x="9396016" y="544830"/>
                  </a:cubicBezTo>
                  <a:lnTo>
                    <a:pt x="9387126" y="546100"/>
                  </a:lnTo>
                  <a:close/>
                  <a:moveTo>
                    <a:pt x="9390936" y="756920"/>
                  </a:moveTo>
                  <a:lnTo>
                    <a:pt x="9388396" y="751840"/>
                  </a:lnTo>
                  <a:lnTo>
                    <a:pt x="9389666" y="745490"/>
                  </a:lnTo>
                  <a:cubicBezTo>
                    <a:pt x="9390936" y="750570"/>
                    <a:pt x="9390936" y="754380"/>
                    <a:pt x="9390936" y="756920"/>
                  </a:cubicBezTo>
                  <a:close/>
                  <a:moveTo>
                    <a:pt x="73660" y="2895158"/>
                  </a:moveTo>
                  <a:lnTo>
                    <a:pt x="76200" y="2900238"/>
                  </a:lnTo>
                  <a:lnTo>
                    <a:pt x="74930" y="2906588"/>
                  </a:lnTo>
                  <a:cubicBezTo>
                    <a:pt x="73660" y="2902778"/>
                    <a:pt x="73660" y="2898968"/>
                    <a:pt x="73660" y="2895158"/>
                  </a:cubicBezTo>
                  <a:close/>
                  <a:moveTo>
                    <a:pt x="9426496" y="628650"/>
                  </a:moveTo>
                  <a:lnTo>
                    <a:pt x="9426496" y="619760"/>
                  </a:lnTo>
                  <a:cubicBezTo>
                    <a:pt x="9426496" y="623570"/>
                    <a:pt x="9427766" y="626110"/>
                    <a:pt x="9427766" y="628650"/>
                  </a:cubicBezTo>
                  <a:lnTo>
                    <a:pt x="9426496" y="628650"/>
                  </a:lnTo>
                  <a:close/>
                  <a:moveTo>
                    <a:pt x="9455706" y="1367850"/>
                  </a:moveTo>
                  <a:lnTo>
                    <a:pt x="9451896" y="1366451"/>
                  </a:lnTo>
                  <a:cubicBezTo>
                    <a:pt x="9453166" y="1366451"/>
                    <a:pt x="9454436" y="1367850"/>
                    <a:pt x="9455706" y="1367850"/>
                  </a:cubicBezTo>
                  <a:close/>
                </a:path>
              </a:pathLst>
            </a:custGeom>
            <a:solidFill>
              <a:srgbClr val="DFD4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017755" y="1957871"/>
              <a:ext cx="19431930" cy="7183607"/>
            </a:xfrm>
            <a:prstGeom prst="rect">
              <a:avLst/>
            </a:prstGeom>
            <a:solidFill>
              <a:srgbClr val="DFD4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0" y="0"/>
              <a:ext cx="5835277" cy="11070274"/>
            </a:xfrm>
            <a:custGeom>
              <a:rect b="b" l="l" r="r" t="t"/>
              <a:pathLst>
                <a:path extrusionOk="0"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-7450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5805523" y="0"/>
              <a:ext cx="5835277" cy="11070274"/>
            </a:xfrm>
            <a:custGeom>
              <a:rect b="b" l="l" r="r" t="t"/>
              <a:pathLst>
                <a:path extrusionOk="0"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74504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"/>
          <p:cNvSpPr/>
          <p:nvPr/>
        </p:nvSpPr>
        <p:spPr>
          <a:xfrm rot="1068124">
            <a:off x="3678133" y="1321827"/>
            <a:ext cx="2274793" cy="2281000"/>
          </a:xfrm>
          <a:custGeom>
            <a:rect b="b" l="l" r="r" t="t"/>
            <a:pathLst>
              <a:path extrusionOk="0" h="2281000" w="2274793">
                <a:moveTo>
                  <a:pt x="0" y="0"/>
                </a:moveTo>
                <a:lnTo>
                  <a:pt x="2274793" y="0"/>
                </a:lnTo>
                <a:lnTo>
                  <a:pt x="2274793" y="2281000"/>
                </a:lnTo>
                <a:lnTo>
                  <a:pt x="0" y="2281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-425332">
            <a:off x="1825954" y="5070259"/>
            <a:ext cx="2392910" cy="2762378"/>
          </a:xfrm>
          <a:custGeom>
            <a:rect b="b" l="l" r="r" t="t"/>
            <a:pathLst>
              <a:path extrusionOk="0" h="2762378" w="2392910">
                <a:moveTo>
                  <a:pt x="0" y="0"/>
                </a:moveTo>
                <a:lnTo>
                  <a:pt x="2392910" y="0"/>
                </a:lnTo>
                <a:lnTo>
                  <a:pt x="2392910" y="2762379"/>
                </a:lnTo>
                <a:lnTo>
                  <a:pt x="0" y="2762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181803" y="3818236"/>
            <a:ext cx="13941300" cy="2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13">
                <a:solidFill>
                  <a:srgbClr val="5F1A1F"/>
                </a:solidFill>
                <a:latin typeface="Vollkorn"/>
                <a:ea typeface="Vollkorn"/>
                <a:cs typeface="Vollkorn"/>
                <a:sym typeface="Vollkorn"/>
              </a:rPr>
              <a:t>ĐẢNG LÃNH ĐẠO CẢ NƯỚC QUÁ ĐỘ LÊN CHỦ NGHĨA XÃ HỘI </a:t>
            </a:r>
            <a:endParaRPr b="1" i="1"/>
          </a:p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13">
                <a:solidFill>
                  <a:srgbClr val="5F1A1F"/>
                </a:solidFill>
                <a:latin typeface="Vollkorn"/>
                <a:ea typeface="Vollkorn"/>
                <a:cs typeface="Vollkorn"/>
                <a:sym typeface="Vollkorn"/>
              </a:rPr>
              <a:t>VÀ TIẾN HÀNH CÔNG CUỘC ĐỔI MỚI</a:t>
            </a:r>
            <a:endParaRPr b="1" i="1"/>
          </a:p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13">
                <a:solidFill>
                  <a:srgbClr val="5F1A1F"/>
                </a:solidFill>
                <a:latin typeface="Vollkorn"/>
                <a:ea typeface="Vollkorn"/>
                <a:cs typeface="Vollkorn"/>
                <a:sym typeface="Vollkorn"/>
              </a:rPr>
              <a:t>(TỪ 1975 ĐẾN NAY)</a:t>
            </a:r>
            <a:endParaRPr b="1" i="1"/>
          </a:p>
        </p:txBody>
      </p:sp>
      <p:sp>
        <p:nvSpPr>
          <p:cNvPr id="92" name="Google Shape;92;p1"/>
          <p:cNvSpPr/>
          <p:nvPr/>
        </p:nvSpPr>
        <p:spPr>
          <a:xfrm rot="2398538">
            <a:off x="7747036" y="5227201"/>
            <a:ext cx="2793927" cy="2448496"/>
          </a:xfrm>
          <a:custGeom>
            <a:rect b="b" l="l" r="r" t="t"/>
            <a:pathLst>
              <a:path extrusionOk="0" h="2448496" w="2793927">
                <a:moveTo>
                  <a:pt x="0" y="0"/>
                </a:moveTo>
                <a:lnTo>
                  <a:pt x="2793928" y="0"/>
                </a:lnTo>
                <a:lnTo>
                  <a:pt x="2793928" y="2448496"/>
                </a:lnTo>
                <a:lnTo>
                  <a:pt x="0" y="2448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1247283">
            <a:off x="12877263" y="5702851"/>
            <a:ext cx="2427527" cy="2309185"/>
          </a:xfrm>
          <a:custGeom>
            <a:rect b="b" l="l" r="r" t="t"/>
            <a:pathLst>
              <a:path extrusionOk="0" h="2309185" w="2427527">
                <a:moveTo>
                  <a:pt x="0" y="0"/>
                </a:moveTo>
                <a:lnTo>
                  <a:pt x="2427527" y="0"/>
                </a:lnTo>
                <a:lnTo>
                  <a:pt x="2427527" y="2309184"/>
                </a:lnTo>
                <a:lnTo>
                  <a:pt x="0" y="2309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666685" y="1477893"/>
            <a:ext cx="1968867" cy="1968867"/>
          </a:xfrm>
          <a:custGeom>
            <a:rect b="b" l="l" r="r" t="t"/>
            <a:pathLst>
              <a:path extrusionOk="0" h="1968867" w="1968867">
                <a:moveTo>
                  <a:pt x="0" y="0"/>
                </a:moveTo>
                <a:lnTo>
                  <a:pt x="1968867" y="0"/>
                </a:lnTo>
                <a:lnTo>
                  <a:pt x="1968867" y="1968868"/>
                </a:lnTo>
                <a:lnTo>
                  <a:pt x="0" y="1968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69204" y="7796190"/>
            <a:ext cx="1296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rgbClr val="E9E3D0"/>
                </a:solidFill>
                <a:latin typeface="Vollkorn"/>
                <a:ea typeface="Vollkorn"/>
                <a:cs typeface="Vollkorn"/>
                <a:sym typeface="Vollkorn"/>
              </a:rPr>
              <a:t>Chương 3</a:t>
            </a:r>
            <a:endParaRPr i="1"/>
          </a:p>
        </p:txBody>
      </p:sp>
      <p:sp>
        <p:nvSpPr>
          <p:cNvPr id="96" name="Google Shape;96;p1"/>
          <p:cNvSpPr/>
          <p:nvPr/>
        </p:nvSpPr>
        <p:spPr>
          <a:xfrm>
            <a:off x="8247136" y="235520"/>
            <a:ext cx="1810485" cy="793180"/>
          </a:xfrm>
          <a:custGeom>
            <a:rect b="b" l="l" r="r" t="t"/>
            <a:pathLst>
              <a:path extrusionOk="0" h="793180" w="1810485">
                <a:moveTo>
                  <a:pt x="0" y="0"/>
                </a:moveTo>
                <a:lnTo>
                  <a:pt x="1810485" y="0"/>
                </a:lnTo>
                <a:lnTo>
                  <a:pt x="1810485" y="793180"/>
                </a:lnTo>
                <a:lnTo>
                  <a:pt x="0" y="7931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10371" l="-2082" r="-3196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0"/>
          <p:cNvGrpSpPr/>
          <p:nvPr/>
        </p:nvGrpSpPr>
        <p:grpSpPr>
          <a:xfrm>
            <a:off x="755537" y="2053248"/>
            <a:ext cx="2718675" cy="948601"/>
            <a:chOff x="0" y="0"/>
            <a:chExt cx="3624900" cy="1264802"/>
          </a:xfrm>
        </p:grpSpPr>
        <p:sp>
          <p:nvSpPr>
            <p:cNvPr id="276" name="Google Shape;276;p10"/>
            <p:cNvSpPr/>
            <p:nvPr/>
          </p:nvSpPr>
          <p:spPr>
            <a:xfrm flipH="1">
              <a:off x="198819" y="0"/>
              <a:ext cx="3142364" cy="1264802"/>
            </a:xfrm>
            <a:custGeom>
              <a:rect b="b" l="l" r="r" t="t"/>
              <a:pathLst>
                <a:path extrusionOk="0" h="1264802" w="3142364">
                  <a:moveTo>
                    <a:pt x="3142364" y="0"/>
                  </a:moveTo>
                  <a:lnTo>
                    <a:pt x="0" y="0"/>
                  </a:lnTo>
                  <a:lnTo>
                    <a:pt x="0" y="1264802"/>
                  </a:lnTo>
                  <a:lnTo>
                    <a:pt x="3142364" y="1264802"/>
                  </a:lnTo>
                  <a:lnTo>
                    <a:pt x="3142364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0"/>
            <p:cNvSpPr txBox="1"/>
            <p:nvPr/>
          </p:nvSpPr>
          <p:spPr>
            <a:xfrm>
              <a:off x="0" y="337661"/>
              <a:ext cx="36249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41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Tác hại</a:t>
              </a:r>
              <a:endParaRPr i="1"/>
            </a:p>
          </p:txBody>
        </p:sp>
      </p:grpSp>
      <p:sp>
        <p:nvSpPr>
          <p:cNvPr id="278" name="Google Shape;278;p10"/>
          <p:cNvSpPr txBox="1"/>
          <p:nvPr/>
        </p:nvSpPr>
        <p:spPr>
          <a:xfrm>
            <a:off x="3474212" y="4855405"/>
            <a:ext cx="12299100" cy="4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23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“tình hình tham nhũng vẫn diễn biến phức tạp</a:t>
            </a:r>
            <a:endParaRPr i="1" sz="3323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23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trên nhiều lĩnh vực, nhất là trong quản lý, sử dụng đất đai, đầu tư xây dựng,</a:t>
            </a:r>
            <a:endParaRPr i="1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23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cổ phần hóa doanh nghiệp nhà nước, quản lý, sử dụng vốn, tài sản nhà nước,</a:t>
            </a:r>
            <a:endParaRPr i="1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23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gây hậu quả xấu về nhiều mặt, làm giảm sút lòng tin của nhân dân vào sự</a:t>
            </a:r>
            <a:endParaRPr i="1" sz="3323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23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lãnh đạo của Đảng và sự quản lý Nhà nước, tiềm ẩn các xung đột lợi ích,</a:t>
            </a:r>
            <a:endParaRPr i="1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23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phản kháng về xã hội, làm tăng thêm khoảng cách giàu nghèo. Tham nhũng</a:t>
            </a:r>
            <a:endParaRPr i="1" sz="3323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23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trở thành vật cản lớn cho thành công của công cuộc đổi mới, cho sức chiến</a:t>
            </a:r>
            <a:endParaRPr i="1" sz="3323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23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đấu của Đảng, đe dọa sự tồn vong của chế độ.”</a:t>
            </a:r>
            <a:endParaRPr i="1"/>
          </a:p>
        </p:txBody>
      </p:sp>
      <p:sp>
        <p:nvSpPr>
          <p:cNvPr id="279" name="Google Shape;279;p10"/>
          <p:cNvSpPr txBox="1"/>
          <p:nvPr/>
        </p:nvSpPr>
        <p:spPr>
          <a:xfrm>
            <a:off x="5653980" y="1330556"/>
            <a:ext cx="6980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Nguyên nhân và tác hại của tham nhũng</a:t>
            </a:r>
            <a:endParaRPr i="1"/>
          </a:p>
        </p:txBody>
      </p:sp>
      <p:sp>
        <p:nvSpPr>
          <p:cNvPr id="280" name="Google Shape;280;p10"/>
          <p:cNvSpPr txBox="1"/>
          <p:nvPr/>
        </p:nvSpPr>
        <p:spPr>
          <a:xfrm>
            <a:off x="918770" y="740116"/>
            <a:ext cx="16450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281" name="Google Shape;281;p10"/>
          <p:cNvSpPr txBox="1"/>
          <p:nvPr/>
        </p:nvSpPr>
        <p:spPr>
          <a:xfrm>
            <a:off x="1066350" y="3097340"/>
            <a:ext cx="20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499" u="sng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Về Chính trị</a:t>
            </a:r>
            <a:endParaRPr i="1"/>
          </a:p>
        </p:txBody>
      </p:sp>
      <p:grpSp>
        <p:nvGrpSpPr>
          <p:cNvPr id="282" name="Google Shape;282;p10"/>
          <p:cNvGrpSpPr/>
          <p:nvPr/>
        </p:nvGrpSpPr>
        <p:grpSpPr>
          <a:xfrm>
            <a:off x="6613550" y="2053248"/>
            <a:ext cx="5060900" cy="2505145"/>
            <a:chOff x="0" y="0"/>
            <a:chExt cx="6747866" cy="3340194"/>
          </a:xfrm>
        </p:grpSpPr>
        <p:sp>
          <p:nvSpPr>
            <p:cNvPr id="283" name="Google Shape;283;p10"/>
            <p:cNvSpPr/>
            <p:nvPr/>
          </p:nvSpPr>
          <p:spPr>
            <a:xfrm>
              <a:off x="0" y="0"/>
              <a:ext cx="6747866" cy="3340194"/>
            </a:xfrm>
            <a:custGeom>
              <a:rect b="b" l="l" r="r" t="t"/>
              <a:pathLst>
                <a:path extrusionOk="0" h="3340194" w="6747866">
                  <a:moveTo>
                    <a:pt x="0" y="0"/>
                  </a:moveTo>
                  <a:lnTo>
                    <a:pt x="6747866" y="0"/>
                  </a:lnTo>
                  <a:lnTo>
                    <a:pt x="6747866" y="3340194"/>
                  </a:lnTo>
                  <a:lnTo>
                    <a:pt x="0" y="33401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0"/>
            <p:cNvSpPr txBox="1"/>
            <p:nvPr/>
          </p:nvSpPr>
          <p:spPr>
            <a:xfrm>
              <a:off x="316018" y="545304"/>
              <a:ext cx="6039600" cy="25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387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Chiến lược quốc gia phòng, chống tham nhũng đến năm 2020 Ban hành kèm theo Nghị quyết số 21/NQ-CP</a:t>
              </a:r>
              <a:endParaRPr i="1"/>
            </a:p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387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 ngày 12 tháng 5 năm 2009 của CP</a:t>
              </a:r>
              <a:endParaRPr i="1"/>
            </a:p>
          </p:txBody>
        </p:sp>
      </p:grpSp>
    </p:spTree>
  </p:cSld>
  <p:clrMapOvr>
    <a:masterClrMapping/>
  </p:clrMapOvr>
  <p:transition spd="slow" p14:dur="1500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" name="Google Shape;291;p11"/>
          <p:cNvGrpSpPr/>
          <p:nvPr/>
        </p:nvGrpSpPr>
        <p:grpSpPr>
          <a:xfrm>
            <a:off x="755537" y="2053248"/>
            <a:ext cx="2718675" cy="948601"/>
            <a:chOff x="0" y="0"/>
            <a:chExt cx="3624900" cy="1264802"/>
          </a:xfrm>
        </p:grpSpPr>
        <p:sp>
          <p:nvSpPr>
            <p:cNvPr id="292" name="Google Shape;292;p11"/>
            <p:cNvSpPr/>
            <p:nvPr/>
          </p:nvSpPr>
          <p:spPr>
            <a:xfrm flipH="1">
              <a:off x="198819" y="0"/>
              <a:ext cx="3142364" cy="1264802"/>
            </a:xfrm>
            <a:custGeom>
              <a:rect b="b" l="l" r="r" t="t"/>
              <a:pathLst>
                <a:path extrusionOk="0" h="1264802" w="3142364">
                  <a:moveTo>
                    <a:pt x="3142364" y="0"/>
                  </a:moveTo>
                  <a:lnTo>
                    <a:pt x="0" y="0"/>
                  </a:lnTo>
                  <a:lnTo>
                    <a:pt x="0" y="1264802"/>
                  </a:lnTo>
                  <a:lnTo>
                    <a:pt x="3142364" y="1264802"/>
                  </a:lnTo>
                  <a:lnTo>
                    <a:pt x="3142364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1"/>
            <p:cNvSpPr txBox="1"/>
            <p:nvPr/>
          </p:nvSpPr>
          <p:spPr>
            <a:xfrm>
              <a:off x="0" y="337661"/>
              <a:ext cx="36249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41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Tác hại</a:t>
              </a:r>
              <a:endParaRPr i="1"/>
            </a:p>
          </p:txBody>
        </p:sp>
      </p:grpSp>
      <p:sp>
        <p:nvSpPr>
          <p:cNvPr id="294" name="Google Shape;294;p11"/>
          <p:cNvSpPr txBox="1"/>
          <p:nvPr/>
        </p:nvSpPr>
        <p:spPr>
          <a:xfrm>
            <a:off x="5653980" y="1330556"/>
            <a:ext cx="6980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Nguyên nhân và tác hại của tham nhũng</a:t>
            </a:r>
            <a:endParaRPr i="1"/>
          </a:p>
        </p:txBody>
      </p:sp>
      <p:sp>
        <p:nvSpPr>
          <p:cNvPr id="295" name="Google Shape;295;p11"/>
          <p:cNvSpPr txBox="1"/>
          <p:nvPr/>
        </p:nvSpPr>
        <p:spPr>
          <a:xfrm>
            <a:off x="918770" y="740116"/>
            <a:ext cx="16450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296" name="Google Shape;296;p11"/>
          <p:cNvSpPr txBox="1"/>
          <p:nvPr/>
        </p:nvSpPr>
        <p:spPr>
          <a:xfrm>
            <a:off x="4358905" y="3630500"/>
            <a:ext cx="1764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499" u="sng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Về Kinh tế</a:t>
            </a:r>
            <a:endParaRPr i="1"/>
          </a:p>
        </p:txBody>
      </p:sp>
      <p:sp>
        <p:nvSpPr>
          <p:cNvPr id="297" name="Google Shape;297;p11"/>
          <p:cNvSpPr txBox="1"/>
          <p:nvPr/>
        </p:nvSpPr>
        <p:spPr>
          <a:xfrm>
            <a:off x="11975819" y="3630500"/>
            <a:ext cx="1562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499" u="sng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Về xã hội</a:t>
            </a:r>
            <a:endParaRPr i="1"/>
          </a:p>
        </p:txBody>
      </p:sp>
      <p:sp>
        <p:nvSpPr>
          <p:cNvPr id="298" name="Google Shape;298;p11"/>
          <p:cNvSpPr txBox="1"/>
          <p:nvPr/>
        </p:nvSpPr>
        <p:spPr>
          <a:xfrm>
            <a:off x="2528875" y="4513509"/>
            <a:ext cx="54243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34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Làm thất thoát những khoản tiền lớn</a:t>
            </a:r>
            <a:endParaRPr i="1"/>
          </a:p>
        </p:txBody>
      </p:sp>
      <p:sp>
        <p:nvSpPr>
          <p:cNvPr id="299" name="Google Shape;299;p11"/>
          <p:cNvSpPr txBox="1"/>
          <p:nvPr/>
        </p:nvSpPr>
        <p:spPr>
          <a:xfrm>
            <a:off x="2336407" y="6615763"/>
            <a:ext cx="58092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6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Ảnh hưởng lớn đến môi trường kinh doanh, làm chậm tốc độ tăng trưởng của nền kinh tế</a:t>
            </a:r>
            <a:endParaRPr i="1"/>
          </a:p>
        </p:txBody>
      </p:sp>
      <p:sp>
        <p:nvSpPr>
          <p:cNvPr id="300" name="Google Shape;300;p11"/>
          <p:cNvSpPr txBox="1"/>
          <p:nvPr/>
        </p:nvSpPr>
        <p:spPr>
          <a:xfrm>
            <a:off x="9815490" y="4523034"/>
            <a:ext cx="61362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57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Ảnh hưởng đến các giá trị, các chuẩn mực đạo đức và pháp luật</a:t>
            </a:r>
            <a:endParaRPr i="1"/>
          </a:p>
        </p:txBody>
      </p:sp>
      <p:sp>
        <p:nvSpPr>
          <p:cNvPr id="301" name="Google Shape;301;p11"/>
          <p:cNvSpPr txBox="1"/>
          <p:nvPr/>
        </p:nvSpPr>
        <p:spPr>
          <a:xfrm>
            <a:off x="9815490" y="6615763"/>
            <a:ext cx="61362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57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Làm xáo trộn trật tự xã hội</a:t>
            </a:r>
            <a:endParaRPr i="1"/>
          </a:p>
        </p:txBody>
      </p:sp>
    </p:spTree>
  </p:cSld>
  <p:clrMapOvr>
    <a:masterClrMapping/>
  </p:clrMapOvr>
  <p:transition spd="slow" p14:dur="1500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2"/>
          <p:cNvGrpSpPr/>
          <p:nvPr/>
        </p:nvGrpSpPr>
        <p:grpSpPr>
          <a:xfrm>
            <a:off x="1028700" y="781811"/>
            <a:ext cx="16230600" cy="8302706"/>
            <a:chOff x="0" y="0"/>
            <a:chExt cx="21640800" cy="11070274"/>
          </a:xfrm>
        </p:grpSpPr>
        <p:sp>
          <p:nvSpPr>
            <p:cNvPr id="307" name="Google Shape;307;p12"/>
            <p:cNvSpPr/>
            <p:nvPr/>
          </p:nvSpPr>
          <p:spPr>
            <a:xfrm>
              <a:off x="1368062" y="1901950"/>
              <a:ext cx="19081623" cy="7360414"/>
            </a:xfrm>
            <a:custGeom>
              <a:rect b="b" l="l" r="r" t="t"/>
              <a:pathLst>
                <a:path extrusionOk="0" h="3650808" w="9464596">
                  <a:moveTo>
                    <a:pt x="9462056" y="1110353"/>
                  </a:moveTo>
                  <a:lnTo>
                    <a:pt x="9464596" y="1093560"/>
                  </a:lnTo>
                  <a:lnTo>
                    <a:pt x="9458246" y="1097758"/>
                  </a:lnTo>
                  <a:lnTo>
                    <a:pt x="9458246" y="1071169"/>
                  </a:lnTo>
                  <a:cubicBezTo>
                    <a:pt x="9458246" y="1069770"/>
                    <a:pt x="9456976" y="1065571"/>
                    <a:pt x="9455706" y="1059974"/>
                  </a:cubicBezTo>
                  <a:lnTo>
                    <a:pt x="9455706" y="1057175"/>
                  </a:lnTo>
                  <a:lnTo>
                    <a:pt x="9454436" y="1057175"/>
                  </a:lnTo>
                  <a:cubicBezTo>
                    <a:pt x="9453166" y="1051577"/>
                    <a:pt x="9449356" y="1051577"/>
                    <a:pt x="9448086" y="1051577"/>
                  </a:cubicBezTo>
                  <a:cubicBezTo>
                    <a:pt x="9448086" y="1006795"/>
                    <a:pt x="9449356" y="960613"/>
                    <a:pt x="9450626" y="915831"/>
                  </a:cubicBezTo>
                  <a:cubicBezTo>
                    <a:pt x="9450626" y="903236"/>
                    <a:pt x="9451896" y="892041"/>
                    <a:pt x="9451896" y="879446"/>
                  </a:cubicBezTo>
                  <a:lnTo>
                    <a:pt x="9455706" y="879446"/>
                  </a:lnTo>
                  <a:lnTo>
                    <a:pt x="9455706" y="847090"/>
                  </a:lnTo>
                  <a:lnTo>
                    <a:pt x="9459516" y="847090"/>
                  </a:lnTo>
                  <a:lnTo>
                    <a:pt x="9459516" y="816610"/>
                  </a:lnTo>
                  <a:cubicBezTo>
                    <a:pt x="9462056" y="781050"/>
                    <a:pt x="9464596" y="726440"/>
                    <a:pt x="9462056" y="692150"/>
                  </a:cubicBezTo>
                  <a:cubicBezTo>
                    <a:pt x="9463326" y="674370"/>
                    <a:pt x="9460786" y="652780"/>
                    <a:pt x="9459516" y="641350"/>
                  </a:cubicBezTo>
                  <a:lnTo>
                    <a:pt x="9460786" y="641350"/>
                  </a:lnTo>
                  <a:lnTo>
                    <a:pt x="9456976" y="542290"/>
                  </a:lnTo>
                  <a:lnTo>
                    <a:pt x="9458246" y="541020"/>
                  </a:lnTo>
                  <a:lnTo>
                    <a:pt x="9458246" y="537210"/>
                  </a:lnTo>
                  <a:cubicBezTo>
                    <a:pt x="9458246" y="502920"/>
                    <a:pt x="9456976" y="468630"/>
                    <a:pt x="9456976" y="431800"/>
                  </a:cubicBezTo>
                  <a:cubicBezTo>
                    <a:pt x="9454436" y="361950"/>
                    <a:pt x="9453166" y="290830"/>
                    <a:pt x="9459516" y="213360"/>
                  </a:cubicBezTo>
                  <a:lnTo>
                    <a:pt x="9459516" y="207010"/>
                  </a:lnTo>
                  <a:cubicBezTo>
                    <a:pt x="9458246" y="191770"/>
                    <a:pt x="9458246" y="176530"/>
                    <a:pt x="9458246" y="158750"/>
                  </a:cubicBezTo>
                  <a:lnTo>
                    <a:pt x="9458246" y="80010"/>
                  </a:lnTo>
                  <a:lnTo>
                    <a:pt x="9463326" y="59690"/>
                  </a:lnTo>
                  <a:lnTo>
                    <a:pt x="9463326" y="8890"/>
                  </a:lnTo>
                  <a:lnTo>
                    <a:pt x="9456976" y="8890"/>
                  </a:lnTo>
                  <a:cubicBezTo>
                    <a:pt x="9418876" y="8890"/>
                    <a:pt x="9362996" y="7620"/>
                    <a:pt x="9347756" y="7620"/>
                  </a:cubicBezTo>
                  <a:cubicBezTo>
                    <a:pt x="9319816" y="7620"/>
                    <a:pt x="9304576" y="7620"/>
                    <a:pt x="9296956" y="8890"/>
                  </a:cubicBezTo>
                  <a:cubicBezTo>
                    <a:pt x="9263936" y="0"/>
                    <a:pt x="9185196" y="1270"/>
                    <a:pt x="9108996" y="3810"/>
                  </a:cubicBezTo>
                  <a:cubicBezTo>
                    <a:pt x="9070896" y="5080"/>
                    <a:pt x="9034066" y="5080"/>
                    <a:pt x="9008666" y="3810"/>
                  </a:cubicBezTo>
                  <a:lnTo>
                    <a:pt x="9004856" y="3810"/>
                  </a:lnTo>
                  <a:lnTo>
                    <a:pt x="9002316" y="10160"/>
                  </a:lnTo>
                  <a:cubicBezTo>
                    <a:pt x="8951516" y="10160"/>
                    <a:pt x="8901986" y="11430"/>
                    <a:pt x="8837216" y="13970"/>
                  </a:cubicBezTo>
                  <a:lnTo>
                    <a:pt x="8825786" y="13970"/>
                  </a:lnTo>
                  <a:lnTo>
                    <a:pt x="8827056" y="16510"/>
                  </a:lnTo>
                  <a:lnTo>
                    <a:pt x="8794036" y="16510"/>
                  </a:lnTo>
                  <a:lnTo>
                    <a:pt x="8794036" y="21590"/>
                  </a:lnTo>
                  <a:cubicBezTo>
                    <a:pt x="8771175" y="21590"/>
                    <a:pt x="8747046" y="20320"/>
                    <a:pt x="8720375" y="19050"/>
                  </a:cubicBezTo>
                  <a:cubicBezTo>
                    <a:pt x="8697516" y="17780"/>
                    <a:pt x="8674656" y="17780"/>
                    <a:pt x="8651796" y="16510"/>
                  </a:cubicBezTo>
                  <a:lnTo>
                    <a:pt x="8651796" y="15240"/>
                  </a:lnTo>
                  <a:cubicBezTo>
                    <a:pt x="8644175" y="13970"/>
                    <a:pt x="8635286" y="13970"/>
                    <a:pt x="8627666" y="12700"/>
                  </a:cubicBezTo>
                  <a:lnTo>
                    <a:pt x="8626396" y="44450"/>
                  </a:lnTo>
                  <a:lnTo>
                    <a:pt x="8622586" y="44450"/>
                  </a:lnTo>
                  <a:lnTo>
                    <a:pt x="8622586" y="13970"/>
                  </a:lnTo>
                  <a:cubicBezTo>
                    <a:pt x="8449099" y="10160"/>
                    <a:pt x="8218767" y="12700"/>
                    <a:pt x="7994052" y="15240"/>
                  </a:cubicBezTo>
                  <a:cubicBezTo>
                    <a:pt x="7763720" y="17780"/>
                    <a:pt x="7544625" y="20320"/>
                    <a:pt x="7342381" y="16510"/>
                  </a:cubicBezTo>
                  <a:cubicBezTo>
                    <a:pt x="7246878" y="17780"/>
                    <a:pt x="7173846" y="17780"/>
                    <a:pt x="7112050" y="16510"/>
                  </a:cubicBezTo>
                  <a:lnTo>
                    <a:pt x="7112050" y="15240"/>
                  </a:lnTo>
                  <a:lnTo>
                    <a:pt x="6921043" y="12700"/>
                  </a:lnTo>
                  <a:lnTo>
                    <a:pt x="6921043" y="16510"/>
                  </a:lnTo>
                  <a:cubicBezTo>
                    <a:pt x="6859246" y="16510"/>
                    <a:pt x="6791833" y="17780"/>
                    <a:pt x="6718800" y="17780"/>
                  </a:cubicBezTo>
                  <a:lnTo>
                    <a:pt x="6673857" y="12700"/>
                  </a:lnTo>
                  <a:lnTo>
                    <a:pt x="6645768" y="12700"/>
                  </a:lnTo>
                  <a:cubicBezTo>
                    <a:pt x="6572736" y="11430"/>
                    <a:pt x="6539030" y="11430"/>
                    <a:pt x="6527793" y="19050"/>
                  </a:cubicBezTo>
                  <a:lnTo>
                    <a:pt x="6527793" y="21590"/>
                  </a:lnTo>
                  <a:cubicBezTo>
                    <a:pt x="6499704" y="22860"/>
                    <a:pt x="6471614" y="22860"/>
                    <a:pt x="6449143" y="24130"/>
                  </a:cubicBezTo>
                  <a:cubicBezTo>
                    <a:pt x="6392965" y="19050"/>
                    <a:pt x="6319932" y="20320"/>
                    <a:pt x="6235665" y="20320"/>
                  </a:cubicBezTo>
                  <a:cubicBezTo>
                    <a:pt x="6151397" y="21590"/>
                    <a:pt x="6061512" y="21590"/>
                    <a:pt x="5999715" y="16510"/>
                  </a:cubicBezTo>
                  <a:lnTo>
                    <a:pt x="5994097" y="15240"/>
                  </a:lnTo>
                  <a:lnTo>
                    <a:pt x="5982861" y="15240"/>
                  </a:lnTo>
                  <a:cubicBezTo>
                    <a:pt x="5954772" y="16510"/>
                    <a:pt x="5842415" y="17780"/>
                    <a:pt x="5735676" y="19050"/>
                  </a:cubicBezTo>
                  <a:cubicBezTo>
                    <a:pt x="5634555" y="20320"/>
                    <a:pt x="5522198" y="21590"/>
                    <a:pt x="5432312" y="22860"/>
                  </a:cubicBezTo>
                  <a:cubicBezTo>
                    <a:pt x="5415459" y="20320"/>
                    <a:pt x="5381751" y="19050"/>
                    <a:pt x="5342427" y="19050"/>
                  </a:cubicBezTo>
                  <a:cubicBezTo>
                    <a:pt x="5213216" y="20320"/>
                    <a:pt x="5067151" y="21590"/>
                    <a:pt x="4887380" y="21590"/>
                  </a:cubicBezTo>
                  <a:lnTo>
                    <a:pt x="4881763" y="20320"/>
                  </a:lnTo>
                  <a:lnTo>
                    <a:pt x="4853674" y="21590"/>
                  </a:lnTo>
                  <a:cubicBezTo>
                    <a:pt x="4735699" y="21590"/>
                    <a:pt x="4617723" y="20320"/>
                    <a:pt x="4499749" y="20320"/>
                  </a:cubicBezTo>
                  <a:lnTo>
                    <a:pt x="4499749" y="17780"/>
                  </a:lnTo>
                  <a:cubicBezTo>
                    <a:pt x="4466041" y="19050"/>
                    <a:pt x="4432334" y="19050"/>
                    <a:pt x="4404246" y="20320"/>
                  </a:cubicBezTo>
                  <a:lnTo>
                    <a:pt x="4359303" y="20320"/>
                  </a:lnTo>
                  <a:cubicBezTo>
                    <a:pt x="4084027" y="19050"/>
                    <a:pt x="3797517" y="17780"/>
                    <a:pt x="3505389" y="17780"/>
                  </a:cubicBezTo>
                  <a:lnTo>
                    <a:pt x="3494153" y="17780"/>
                  </a:lnTo>
                  <a:lnTo>
                    <a:pt x="3477299" y="22860"/>
                  </a:lnTo>
                  <a:lnTo>
                    <a:pt x="3477299" y="27940"/>
                  </a:lnTo>
                  <a:lnTo>
                    <a:pt x="3466064" y="27940"/>
                  </a:lnTo>
                  <a:lnTo>
                    <a:pt x="3117757" y="16510"/>
                  </a:lnTo>
                  <a:cubicBezTo>
                    <a:pt x="3067197" y="16510"/>
                    <a:pt x="3039107" y="19050"/>
                    <a:pt x="3005400" y="20320"/>
                  </a:cubicBezTo>
                  <a:cubicBezTo>
                    <a:pt x="2954839" y="22860"/>
                    <a:pt x="2909896" y="26670"/>
                    <a:pt x="2763832" y="21590"/>
                  </a:cubicBezTo>
                  <a:lnTo>
                    <a:pt x="2763832" y="24130"/>
                  </a:lnTo>
                  <a:lnTo>
                    <a:pt x="2409908" y="24130"/>
                  </a:lnTo>
                  <a:cubicBezTo>
                    <a:pt x="1999804" y="24130"/>
                    <a:pt x="1527905" y="24130"/>
                    <a:pt x="1162745" y="19050"/>
                  </a:cubicBezTo>
                  <a:lnTo>
                    <a:pt x="1011062" y="17780"/>
                  </a:lnTo>
                  <a:lnTo>
                    <a:pt x="1072859" y="24130"/>
                  </a:lnTo>
                  <a:lnTo>
                    <a:pt x="1039151" y="24130"/>
                  </a:lnTo>
                  <a:cubicBezTo>
                    <a:pt x="893087" y="21590"/>
                    <a:pt x="848360" y="20320"/>
                    <a:pt x="840740" y="24130"/>
                  </a:cubicBezTo>
                  <a:lnTo>
                    <a:pt x="840740" y="21590"/>
                  </a:lnTo>
                  <a:cubicBezTo>
                    <a:pt x="839470" y="21590"/>
                    <a:pt x="839470" y="21590"/>
                    <a:pt x="838200" y="22860"/>
                  </a:cubicBezTo>
                  <a:cubicBezTo>
                    <a:pt x="836930" y="22860"/>
                    <a:pt x="835660" y="21590"/>
                    <a:pt x="833120" y="21590"/>
                  </a:cubicBezTo>
                  <a:lnTo>
                    <a:pt x="833120" y="15240"/>
                  </a:lnTo>
                  <a:cubicBezTo>
                    <a:pt x="797560" y="16510"/>
                    <a:pt x="768350" y="16510"/>
                    <a:pt x="742950" y="15240"/>
                  </a:cubicBezTo>
                  <a:cubicBezTo>
                    <a:pt x="713740" y="13970"/>
                    <a:pt x="687070" y="13970"/>
                    <a:pt x="659130" y="16510"/>
                  </a:cubicBezTo>
                  <a:cubicBezTo>
                    <a:pt x="657860" y="15240"/>
                    <a:pt x="656590" y="12700"/>
                    <a:pt x="652780" y="11430"/>
                  </a:cubicBezTo>
                  <a:lnTo>
                    <a:pt x="650240" y="11430"/>
                  </a:lnTo>
                  <a:cubicBezTo>
                    <a:pt x="646430" y="11430"/>
                    <a:pt x="643890" y="12700"/>
                    <a:pt x="641350" y="12700"/>
                  </a:cubicBezTo>
                  <a:lnTo>
                    <a:pt x="641350" y="7620"/>
                  </a:lnTo>
                  <a:cubicBezTo>
                    <a:pt x="572770" y="7620"/>
                    <a:pt x="551180" y="15240"/>
                    <a:pt x="541020" y="21590"/>
                  </a:cubicBezTo>
                  <a:cubicBezTo>
                    <a:pt x="486410" y="20320"/>
                    <a:pt x="438150" y="19050"/>
                    <a:pt x="391160" y="15240"/>
                  </a:cubicBezTo>
                  <a:lnTo>
                    <a:pt x="391160" y="20320"/>
                  </a:lnTo>
                  <a:lnTo>
                    <a:pt x="373380" y="20320"/>
                  </a:lnTo>
                  <a:lnTo>
                    <a:pt x="373380" y="22860"/>
                  </a:lnTo>
                  <a:lnTo>
                    <a:pt x="298450" y="22860"/>
                  </a:lnTo>
                  <a:lnTo>
                    <a:pt x="251460" y="19050"/>
                  </a:lnTo>
                  <a:lnTo>
                    <a:pt x="250190" y="19050"/>
                  </a:lnTo>
                  <a:cubicBezTo>
                    <a:pt x="240030" y="22860"/>
                    <a:pt x="205740" y="22860"/>
                    <a:pt x="173990" y="22860"/>
                  </a:cubicBezTo>
                  <a:cubicBezTo>
                    <a:pt x="146050" y="22860"/>
                    <a:pt x="120650" y="22860"/>
                    <a:pt x="107950" y="25400"/>
                  </a:cubicBezTo>
                  <a:lnTo>
                    <a:pt x="100330" y="27940"/>
                  </a:lnTo>
                  <a:lnTo>
                    <a:pt x="45720" y="27940"/>
                  </a:lnTo>
                  <a:lnTo>
                    <a:pt x="45720" y="34290"/>
                  </a:lnTo>
                  <a:lnTo>
                    <a:pt x="29210" y="34290"/>
                  </a:lnTo>
                  <a:lnTo>
                    <a:pt x="29210" y="40640"/>
                  </a:lnTo>
                  <a:cubicBezTo>
                    <a:pt x="29210" y="50800"/>
                    <a:pt x="29210" y="62230"/>
                    <a:pt x="27940" y="76200"/>
                  </a:cubicBezTo>
                  <a:lnTo>
                    <a:pt x="27940" y="87630"/>
                  </a:lnTo>
                  <a:cubicBezTo>
                    <a:pt x="27940" y="97790"/>
                    <a:pt x="27940" y="105410"/>
                    <a:pt x="26670" y="114300"/>
                  </a:cubicBezTo>
                  <a:lnTo>
                    <a:pt x="25400" y="130810"/>
                  </a:lnTo>
                  <a:cubicBezTo>
                    <a:pt x="21590" y="194310"/>
                    <a:pt x="22860" y="208280"/>
                    <a:pt x="22860" y="222250"/>
                  </a:cubicBezTo>
                  <a:cubicBezTo>
                    <a:pt x="24130" y="236220"/>
                    <a:pt x="24130" y="248920"/>
                    <a:pt x="20320" y="311150"/>
                  </a:cubicBezTo>
                  <a:lnTo>
                    <a:pt x="19050" y="328930"/>
                  </a:lnTo>
                  <a:lnTo>
                    <a:pt x="30480" y="316230"/>
                  </a:lnTo>
                  <a:cubicBezTo>
                    <a:pt x="31750" y="328930"/>
                    <a:pt x="29210" y="356870"/>
                    <a:pt x="27940" y="378460"/>
                  </a:cubicBezTo>
                  <a:cubicBezTo>
                    <a:pt x="26670" y="412750"/>
                    <a:pt x="22860" y="450850"/>
                    <a:pt x="25400" y="485140"/>
                  </a:cubicBezTo>
                  <a:lnTo>
                    <a:pt x="16510" y="457200"/>
                  </a:lnTo>
                  <a:lnTo>
                    <a:pt x="17780" y="504190"/>
                  </a:lnTo>
                  <a:cubicBezTo>
                    <a:pt x="17780" y="519430"/>
                    <a:pt x="19050" y="535940"/>
                    <a:pt x="19050" y="552450"/>
                  </a:cubicBezTo>
                  <a:cubicBezTo>
                    <a:pt x="16510" y="565150"/>
                    <a:pt x="13970" y="577850"/>
                    <a:pt x="12700" y="588010"/>
                  </a:cubicBezTo>
                  <a:lnTo>
                    <a:pt x="7620" y="588010"/>
                  </a:lnTo>
                  <a:cubicBezTo>
                    <a:pt x="3810" y="640080"/>
                    <a:pt x="5080" y="643890"/>
                    <a:pt x="8890" y="647700"/>
                  </a:cubicBezTo>
                  <a:cubicBezTo>
                    <a:pt x="10160" y="648970"/>
                    <a:pt x="12700" y="650240"/>
                    <a:pt x="13970" y="650240"/>
                  </a:cubicBezTo>
                  <a:cubicBezTo>
                    <a:pt x="15240" y="652780"/>
                    <a:pt x="16510" y="659130"/>
                    <a:pt x="16510" y="675640"/>
                  </a:cubicBezTo>
                  <a:cubicBezTo>
                    <a:pt x="15240" y="675640"/>
                    <a:pt x="13970" y="675640"/>
                    <a:pt x="11430" y="676910"/>
                  </a:cubicBezTo>
                  <a:cubicBezTo>
                    <a:pt x="6350" y="679450"/>
                    <a:pt x="5080" y="685800"/>
                    <a:pt x="5080" y="712470"/>
                  </a:cubicBezTo>
                  <a:cubicBezTo>
                    <a:pt x="3810" y="722630"/>
                    <a:pt x="5080" y="748030"/>
                    <a:pt x="7620" y="779780"/>
                  </a:cubicBezTo>
                  <a:cubicBezTo>
                    <a:pt x="8890" y="800100"/>
                    <a:pt x="10160" y="822960"/>
                    <a:pt x="11430" y="845820"/>
                  </a:cubicBezTo>
                  <a:lnTo>
                    <a:pt x="38100" y="845820"/>
                  </a:lnTo>
                  <a:lnTo>
                    <a:pt x="11430" y="845820"/>
                  </a:lnTo>
                  <a:lnTo>
                    <a:pt x="11430" y="857250"/>
                  </a:lnTo>
                  <a:cubicBezTo>
                    <a:pt x="7620" y="861253"/>
                    <a:pt x="6350" y="875247"/>
                    <a:pt x="6350" y="936823"/>
                  </a:cubicBezTo>
                  <a:lnTo>
                    <a:pt x="10160" y="936823"/>
                  </a:lnTo>
                  <a:lnTo>
                    <a:pt x="10160" y="943820"/>
                  </a:lnTo>
                  <a:lnTo>
                    <a:pt x="19050" y="945219"/>
                  </a:lnTo>
                  <a:lnTo>
                    <a:pt x="19050" y="964811"/>
                  </a:lnTo>
                  <a:lnTo>
                    <a:pt x="12700" y="964811"/>
                  </a:lnTo>
                  <a:lnTo>
                    <a:pt x="16510" y="1020789"/>
                  </a:lnTo>
                  <a:lnTo>
                    <a:pt x="16510" y="1029186"/>
                  </a:lnTo>
                  <a:cubicBezTo>
                    <a:pt x="13970" y="1080965"/>
                    <a:pt x="10160" y="1134144"/>
                    <a:pt x="16510" y="1170529"/>
                  </a:cubicBezTo>
                  <a:cubicBezTo>
                    <a:pt x="16510" y="1173328"/>
                    <a:pt x="16510" y="1174728"/>
                    <a:pt x="15240" y="1176127"/>
                  </a:cubicBezTo>
                  <a:lnTo>
                    <a:pt x="12700" y="1177526"/>
                  </a:lnTo>
                  <a:lnTo>
                    <a:pt x="12700" y="1183124"/>
                  </a:lnTo>
                  <a:cubicBezTo>
                    <a:pt x="13970" y="1197119"/>
                    <a:pt x="13970" y="1218110"/>
                    <a:pt x="15240" y="1240501"/>
                  </a:cubicBezTo>
                  <a:cubicBezTo>
                    <a:pt x="16510" y="1285284"/>
                    <a:pt x="19050" y="1335663"/>
                    <a:pt x="21590" y="1359454"/>
                  </a:cubicBezTo>
                  <a:cubicBezTo>
                    <a:pt x="21590" y="1362253"/>
                    <a:pt x="20320" y="1365052"/>
                    <a:pt x="20320" y="1366451"/>
                  </a:cubicBezTo>
                  <a:cubicBezTo>
                    <a:pt x="20320" y="1367850"/>
                    <a:pt x="19050" y="1369250"/>
                    <a:pt x="19050" y="1370649"/>
                  </a:cubicBezTo>
                  <a:lnTo>
                    <a:pt x="21590" y="1370649"/>
                  </a:lnTo>
                  <a:lnTo>
                    <a:pt x="21590" y="1372049"/>
                  </a:lnTo>
                  <a:cubicBezTo>
                    <a:pt x="15240" y="1404236"/>
                    <a:pt x="17780" y="1471409"/>
                    <a:pt x="20320" y="1531585"/>
                  </a:cubicBezTo>
                  <a:cubicBezTo>
                    <a:pt x="21590" y="1576367"/>
                    <a:pt x="24130" y="1632345"/>
                    <a:pt x="20320" y="1643540"/>
                  </a:cubicBezTo>
                  <a:lnTo>
                    <a:pt x="16510" y="1643540"/>
                  </a:lnTo>
                  <a:lnTo>
                    <a:pt x="17780" y="1751297"/>
                  </a:lnTo>
                  <a:lnTo>
                    <a:pt x="11430" y="1751297"/>
                  </a:lnTo>
                  <a:cubicBezTo>
                    <a:pt x="11430" y="1763892"/>
                    <a:pt x="10160" y="1775088"/>
                    <a:pt x="10160" y="1786283"/>
                  </a:cubicBezTo>
                  <a:lnTo>
                    <a:pt x="8890" y="1784884"/>
                  </a:lnTo>
                  <a:lnTo>
                    <a:pt x="10160" y="1801677"/>
                  </a:lnTo>
                  <a:lnTo>
                    <a:pt x="10160" y="1805875"/>
                  </a:lnTo>
                  <a:lnTo>
                    <a:pt x="13970" y="1910834"/>
                  </a:lnTo>
                  <a:lnTo>
                    <a:pt x="21590" y="1910834"/>
                  </a:lnTo>
                  <a:cubicBezTo>
                    <a:pt x="22860" y="1917831"/>
                    <a:pt x="22860" y="1924828"/>
                    <a:pt x="24130" y="1930426"/>
                  </a:cubicBezTo>
                  <a:lnTo>
                    <a:pt x="22860" y="1929026"/>
                  </a:lnTo>
                  <a:lnTo>
                    <a:pt x="21590" y="1951417"/>
                  </a:lnTo>
                  <a:cubicBezTo>
                    <a:pt x="20320" y="1973808"/>
                    <a:pt x="20320" y="1992001"/>
                    <a:pt x="20320" y="2008794"/>
                  </a:cubicBezTo>
                  <a:cubicBezTo>
                    <a:pt x="17780" y="2017191"/>
                    <a:pt x="15240" y="2025588"/>
                    <a:pt x="13970" y="2035384"/>
                  </a:cubicBezTo>
                  <a:lnTo>
                    <a:pt x="12700" y="2039582"/>
                  </a:lnTo>
                  <a:lnTo>
                    <a:pt x="12700" y="2042381"/>
                  </a:lnTo>
                  <a:cubicBezTo>
                    <a:pt x="13970" y="2043781"/>
                    <a:pt x="15240" y="2049378"/>
                    <a:pt x="16510" y="2074568"/>
                  </a:cubicBezTo>
                  <a:cubicBezTo>
                    <a:pt x="16510" y="2108154"/>
                    <a:pt x="19050" y="2136143"/>
                    <a:pt x="22860" y="2179526"/>
                  </a:cubicBezTo>
                  <a:lnTo>
                    <a:pt x="12700" y="2220110"/>
                  </a:lnTo>
                  <a:cubicBezTo>
                    <a:pt x="8890" y="2235504"/>
                    <a:pt x="8890" y="2239702"/>
                    <a:pt x="8890" y="2246699"/>
                  </a:cubicBezTo>
                  <a:cubicBezTo>
                    <a:pt x="8890" y="2252297"/>
                    <a:pt x="8890" y="2260694"/>
                    <a:pt x="5080" y="2284484"/>
                  </a:cubicBezTo>
                  <a:lnTo>
                    <a:pt x="8890" y="2285884"/>
                  </a:lnTo>
                  <a:cubicBezTo>
                    <a:pt x="10160" y="2294280"/>
                    <a:pt x="10160" y="2326467"/>
                    <a:pt x="10160" y="2347459"/>
                  </a:cubicBezTo>
                  <a:cubicBezTo>
                    <a:pt x="10160" y="2389442"/>
                    <a:pt x="10160" y="2404836"/>
                    <a:pt x="12700" y="2409034"/>
                  </a:cubicBezTo>
                  <a:cubicBezTo>
                    <a:pt x="10160" y="2428627"/>
                    <a:pt x="8890" y="2446819"/>
                    <a:pt x="8890" y="2466412"/>
                  </a:cubicBezTo>
                  <a:cubicBezTo>
                    <a:pt x="7620" y="2488802"/>
                    <a:pt x="7620" y="2512593"/>
                    <a:pt x="2540" y="2541981"/>
                  </a:cubicBezTo>
                  <a:lnTo>
                    <a:pt x="0" y="2558774"/>
                  </a:lnTo>
                  <a:lnTo>
                    <a:pt x="6350" y="2554576"/>
                  </a:lnTo>
                  <a:lnTo>
                    <a:pt x="6350" y="2581166"/>
                  </a:lnTo>
                  <a:cubicBezTo>
                    <a:pt x="6350" y="2582565"/>
                    <a:pt x="7620" y="2586763"/>
                    <a:pt x="8890" y="2592361"/>
                  </a:cubicBezTo>
                  <a:lnTo>
                    <a:pt x="8890" y="2595160"/>
                  </a:lnTo>
                  <a:lnTo>
                    <a:pt x="10160" y="2595160"/>
                  </a:lnTo>
                  <a:cubicBezTo>
                    <a:pt x="11430" y="2600758"/>
                    <a:pt x="15240" y="2600758"/>
                    <a:pt x="16510" y="2600758"/>
                  </a:cubicBezTo>
                  <a:cubicBezTo>
                    <a:pt x="16510" y="2645540"/>
                    <a:pt x="15240" y="2691721"/>
                    <a:pt x="13970" y="2736504"/>
                  </a:cubicBezTo>
                  <a:cubicBezTo>
                    <a:pt x="13970" y="2749099"/>
                    <a:pt x="12700" y="2760294"/>
                    <a:pt x="12700" y="2772889"/>
                  </a:cubicBezTo>
                  <a:lnTo>
                    <a:pt x="8890" y="2772889"/>
                  </a:lnTo>
                  <a:lnTo>
                    <a:pt x="8890" y="2803718"/>
                  </a:lnTo>
                  <a:lnTo>
                    <a:pt x="6350" y="2803718"/>
                  </a:lnTo>
                  <a:lnTo>
                    <a:pt x="6350" y="2834198"/>
                  </a:lnTo>
                  <a:cubicBezTo>
                    <a:pt x="3810" y="2869758"/>
                    <a:pt x="1270" y="2924368"/>
                    <a:pt x="3810" y="2958658"/>
                  </a:cubicBezTo>
                  <a:cubicBezTo>
                    <a:pt x="2540" y="2976438"/>
                    <a:pt x="5080" y="2998028"/>
                    <a:pt x="6350" y="3009458"/>
                  </a:cubicBezTo>
                  <a:lnTo>
                    <a:pt x="5080" y="3009458"/>
                  </a:lnTo>
                  <a:lnTo>
                    <a:pt x="8890" y="3108518"/>
                  </a:lnTo>
                  <a:lnTo>
                    <a:pt x="7620" y="3109788"/>
                  </a:lnTo>
                  <a:lnTo>
                    <a:pt x="7620" y="3113598"/>
                  </a:lnTo>
                  <a:cubicBezTo>
                    <a:pt x="7620" y="3147888"/>
                    <a:pt x="8890" y="3182178"/>
                    <a:pt x="8890" y="3219008"/>
                  </a:cubicBezTo>
                  <a:cubicBezTo>
                    <a:pt x="11430" y="3288858"/>
                    <a:pt x="12700" y="3359978"/>
                    <a:pt x="6350" y="3437448"/>
                  </a:cubicBezTo>
                  <a:lnTo>
                    <a:pt x="6350" y="3443798"/>
                  </a:lnTo>
                  <a:cubicBezTo>
                    <a:pt x="7620" y="3459038"/>
                    <a:pt x="7620" y="3474278"/>
                    <a:pt x="7620" y="3492058"/>
                  </a:cubicBezTo>
                  <a:lnTo>
                    <a:pt x="7620" y="3570798"/>
                  </a:lnTo>
                  <a:lnTo>
                    <a:pt x="2540" y="3591118"/>
                  </a:lnTo>
                  <a:lnTo>
                    <a:pt x="2540" y="3641918"/>
                  </a:lnTo>
                  <a:lnTo>
                    <a:pt x="8890" y="3641918"/>
                  </a:lnTo>
                  <a:cubicBezTo>
                    <a:pt x="46990" y="3641918"/>
                    <a:pt x="102870" y="3643188"/>
                    <a:pt x="118110" y="3643188"/>
                  </a:cubicBezTo>
                  <a:cubicBezTo>
                    <a:pt x="146050" y="3643188"/>
                    <a:pt x="161290" y="3643188"/>
                    <a:pt x="168910" y="3641918"/>
                  </a:cubicBezTo>
                  <a:cubicBezTo>
                    <a:pt x="189230" y="3646998"/>
                    <a:pt x="227330" y="3648268"/>
                    <a:pt x="271780" y="3648268"/>
                  </a:cubicBezTo>
                  <a:cubicBezTo>
                    <a:pt x="298450" y="3648268"/>
                    <a:pt x="327660" y="3648268"/>
                    <a:pt x="356870" y="3646998"/>
                  </a:cubicBezTo>
                  <a:cubicBezTo>
                    <a:pt x="394970" y="3645728"/>
                    <a:pt x="431800" y="3645728"/>
                    <a:pt x="457200" y="3646998"/>
                  </a:cubicBezTo>
                  <a:lnTo>
                    <a:pt x="461010" y="3646998"/>
                  </a:lnTo>
                  <a:lnTo>
                    <a:pt x="463550" y="3640648"/>
                  </a:lnTo>
                  <a:cubicBezTo>
                    <a:pt x="514350" y="3640648"/>
                    <a:pt x="563880" y="3639378"/>
                    <a:pt x="628650" y="3636838"/>
                  </a:cubicBezTo>
                  <a:lnTo>
                    <a:pt x="640080" y="3636838"/>
                  </a:lnTo>
                  <a:lnTo>
                    <a:pt x="638810" y="3634298"/>
                  </a:lnTo>
                  <a:lnTo>
                    <a:pt x="671830" y="3634298"/>
                  </a:lnTo>
                  <a:lnTo>
                    <a:pt x="671830" y="3629218"/>
                  </a:lnTo>
                  <a:cubicBezTo>
                    <a:pt x="694690" y="3629218"/>
                    <a:pt x="718820" y="3630488"/>
                    <a:pt x="745490" y="3631758"/>
                  </a:cubicBezTo>
                  <a:cubicBezTo>
                    <a:pt x="763270" y="3633028"/>
                    <a:pt x="781050" y="3633028"/>
                    <a:pt x="798830" y="3634298"/>
                  </a:cubicBezTo>
                  <a:lnTo>
                    <a:pt x="798830" y="3645728"/>
                  </a:lnTo>
                  <a:lnTo>
                    <a:pt x="1151509" y="3645728"/>
                  </a:lnTo>
                  <a:cubicBezTo>
                    <a:pt x="1258248" y="3645728"/>
                    <a:pt x="1359369" y="3644458"/>
                    <a:pt x="1466108" y="3643188"/>
                  </a:cubicBezTo>
                  <a:cubicBezTo>
                    <a:pt x="1696440" y="3640648"/>
                    <a:pt x="1915536" y="3638108"/>
                    <a:pt x="2117779" y="3641918"/>
                  </a:cubicBezTo>
                  <a:cubicBezTo>
                    <a:pt x="2213283" y="3640648"/>
                    <a:pt x="2286315" y="3640648"/>
                    <a:pt x="2348111" y="3641918"/>
                  </a:cubicBezTo>
                  <a:lnTo>
                    <a:pt x="2348111" y="3643188"/>
                  </a:lnTo>
                  <a:lnTo>
                    <a:pt x="2387436" y="3643188"/>
                  </a:lnTo>
                  <a:lnTo>
                    <a:pt x="2533500" y="3645728"/>
                  </a:lnTo>
                  <a:lnTo>
                    <a:pt x="2533500" y="3641918"/>
                  </a:lnTo>
                  <a:cubicBezTo>
                    <a:pt x="2595296" y="3641918"/>
                    <a:pt x="2662711" y="3640648"/>
                    <a:pt x="2735743" y="3640648"/>
                  </a:cubicBezTo>
                  <a:lnTo>
                    <a:pt x="2786303" y="3646998"/>
                  </a:lnTo>
                  <a:lnTo>
                    <a:pt x="2820010" y="3646998"/>
                  </a:lnTo>
                  <a:cubicBezTo>
                    <a:pt x="2893043" y="3648268"/>
                    <a:pt x="2926750" y="3648268"/>
                    <a:pt x="2937986" y="3640648"/>
                  </a:cubicBezTo>
                  <a:lnTo>
                    <a:pt x="2937986" y="3638108"/>
                  </a:lnTo>
                  <a:cubicBezTo>
                    <a:pt x="2966075" y="3636838"/>
                    <a:pt x="2994164" y="3636838"/>
                    <a:pt x="3016635" y="3635568"/>
                  </a:cubicBezTo>
                  <a:cubicBezTo>
                    <a:pt x="3072814" y="3640648"/>
                    <a:pt x="3145846" y="3639378"/>
                    <a:pt x="3230114" y="3639378"/>
                  </a:cubicBezTo>
                  <a:cubicBezTo>
                    <a:pt x="3314382" y="3638108"/>
                    <a:pt x="3404267" y="3638108"/>
                    <a:pt x="3466064" y="3643188"/>
                  </a:cubicBezTo>
                  <a:lnTo>
                    <a:pt x="3471682" y="3644458"/>
                  </a:lnTo>
                  <a:lnTo>
                    <a:pt x="3482917" y="3644458"/>
                  </a:lnTo>
                  <a:cubicBezTo>
                    <a:pt x="3511007" y="3643188"/>
                    <a:pt x="3623363" y="3641918"/>
                    <a:pt x="3730103" y="3640648"/>
                  </a:cubicBezTo>
                  <a:cubicBezTo>
                    <a:pt x="3831224" y="3639378"/>
                    <a:pt x="3943581" y="3638108"/>
                    <a:pt x="4033467" y="3636838"/>
                  </a:cubicBezTo>
                  <a:cubicBezTo>
                    <a:pt x="4050320" y="3639378"/>
                    <a:pt x="4089645" y="3640648"/>
                    <a:pt x="4123353" y="3640648"/>
                  </a:cubicBezTo>
                  <a:cubicBezTo>
                    <a:pt x="4252563" y="3639378"/>
                    <a:pt x="4398627" y="3638108"/>
                    <a:pt x="4578398" y="3638108"/>
                  </a:cubicBezTo>
                  <a:lnTo>
                    <a:pt x="4584017" y="3639378"/>
                  </a:lnTo>
                  <a:lnTo>
                    <a:pt x="4612106" y="3638108"/>
                  </a:lnTo>
                  <a:cubicBezTo>
                    <a:pt x="4730080" y="3638108"/>
                    <a:pt x="4848055" y="3639378"/>
                    <a:pt x="4966030" y="3639378"/>
                  </a:cubicBezTo>
                  <a:lnTo>
                    <a:pt x="4966030" y="3641918"/>
                  </a:lnTo>
                  <a:lnTo>
                    <a:pt x="5061534" y="3639378"/>
                  </a:lnTo>
                  <a:lnTo>
                    <a:pt x="5106476" y="3639378"/>
                  </a:lnTo>
                  <a:cubicBezTo>
                    <a:pt x="5381751" y="3640648"/>
                    <a:pt x="5668261" y="3641918"/>
                    <a:pt x="5960390" y="3641918"/>
                  </a:cubicBezTo>
                  <a:lnTo>
                    <a:pt x="5971626" y="3641918"/>
                  </a:lnTo>
                  <a:lnTo>
                    <a:pt x="5988479" y="3636838"/>
                  </a:lnTo>
                  <a:lnTo>
                    <a:pt x="5988479" y="3631758"/>
                  </a:lnTo>
                  <a:lnTo>
                    <a:pt x="5999715" y="3631758"/>
                  </a:lnTo>
                  <a:lnTo>
                    <a:pt x="6348022" y="3643188"/>
                  </a:lnTo>
                  <a:cubicBezTo>
                    <a:pt x="6398582" y="3643188"/>
                    <a:pt x="6426671" y="3640648"/>
                    <a:pt x="6460379" y="3639378"/>
                  </a:cubicBezTo>
                  <a:cubicBezTo>
                    <a:pt x="6510939" y="3636838"/>
                    <a:pt x="6555882" y="3633028"/>
                    <a:pt x="6701947" y="3638108"/>
                  </a:cubicBezTo>
                  <a:lnTo>
                    <a:pt x="6701947" y="3635568"/>
                  </a:lnTo>
                  <a:lnTo>
                    <a:pt x="7050253" y="3635568"/>
                  </a:lnTo>
                  <a:cubicBezTo>
                    <a:pt x="7460356" y="3635568"/>
                    <a:pt x="7932256" y="3635568"/>
                    <a:pt x="8297416" y="3640648"/>
                  </a:cubicBezTo>
                  <a:lnTo>
                    <a:pt x="8449098" y="3641918"/>
                  </a:lnTo>
                  <a:lnTo>
                    <a:pt x="8387302" y="3635568"/>
                  </a:lnTo>
                  <a:lnTo>
                    <a:pt x="8421008" y="3635568"/>
                  </a:lnTo>
                  <a:cubicBezTo>
                    <a:pt x="8561455" y="3638108"/>
                    <a:pt x="8614966" y="3639378"/>
                    <a:pt x="8622586" y="3635568"/>
                  </a:cubicBezTo>
                  <a:lnTo>
                    <a:pt x="8622586" y="3636838"/>
                  </a:lnTo>
                  <a:cubicBezTo>
                    <a:pt x="8623856" y="3636838"/>
                    <a:pt x="8623856" y="3636838"/>
                    <a:pt x="8625125" y="3635568"/>
                  </a:cubicBezTo>
                  <a:cubicBezTo>
                    <a:pt x="8626396" y="3635568"/>
                    <a:pt x="8627666" y="3636838"/>
                    <a:pt x="8630206" y="3636838"/>
                  </a:cubicBezTo>
                  <a:lnTo>
                    <a:pt x="8630206" y="3643188"/>
                  </a:lnTo>
                  <a:cubicBezTo>
                    <a:pt x="8665766" y="3641918"/>
                    <a:pt x="8694975" y="3641918"/>
                    <a:pt x="8720375" y="3643188"/>
                  </a:cubicBezTo>
                  <a:cubicBezTo>
                    <a:pt x="8749586" y="3644458"/>
                    <a:pt x="8776256" y="3644458"/>
                    <a:pt x="8804196" y="3641918"/>
                  </a:cubicBezTo>
                  <a:cubicBezTo>
                    <a:pt x="8805466" y="3643188"/>
                    <a:pt x="8806736" y="3645728"/>
                    <a:pt x="8810546" y="3646998"/>
                  </a:cubicBezTo>
                  <a:lnTo>
                    <a:pt x="8813086" y="3646998"/>
                  </a:lnTo>
                  <a:cubicBezTo>
                    <a:pt x="8816896" y="3646998"/>
                    <a:pt x="8819436" y="3645728"/>
                    <a:pt x="8821975" y="3645728"/>
                  </a:cubicBezTo>
                  <a:lnTo>
                    <a:pt x="8821975" y="3650808"/>
                  </a:lnTo>
                  <a:cubicBezTo>
                    <a:pt x="8890556" y="3650808"/>
                    <a:pt x="8912146" y="3643188"/>
                    <a:pt x="8922306" y="3636838"/>
                  </a:cubicBezTo>
                  <a:cubicBezTo>
                    <a:pt x="8976916" y="3638108"/>
                    <a:pt x="9025175" y="3640648"/>
                    <a:pt x="9072166" y="3644458"/>
                  </a:cubicBezTo>
                  <a:lnTo>
                    <a:pt x="9072166" y="3639378"/>
                  </a:lnTo>
                  <a:lnTo>
                    <a:pt x="9089946" y="3639378"/>
                  </a:lnTo>
                  <a:lnTo>
                    <a:pt x="9089946" y="3635568"/>
                  </a:lnTo>
                  <a:lnTo>
                    <a:pt x="9164875" y="3635568"/>
                  </a:lnTo>
                  <a:lnTo>
                    <a:pt x="9211866" y="3638108"/>
                  </a:lnTo>
                  <a:lnTo>
                    <a:pt x="9213136" y="3638108"/>
                  </a:lnTo>
                  <a:cubicBezTo>
                    <a:pt x="9223296" y="3634298"/>
                    <a:pt x="9257586" y="3634298"/>
                    <a:pt x="9289336" y="3634298"/>
                  </a:cubicBezTo>
                  <a:cubicBezTo>
                    <a:pt x="9317276" y="3634298"/>
                    <a:pt x="9342676" y="3634298"/>
                    <a:pt x="9354106" y="3631758"/>
                  </a:cubicBezTo>
                  <a:lnTo>
                    <a:pt x="9417606" y="3631758"/>
                  </a:lnTo>
                  <a:lnTo>
                    <a:pt x="9417606" y="3625408"/>
                  </a:lnTo>
                  <a:lnTo>
                    <a:pt x="9434116" y="3625408"/>
                  </a:lnTo>
                  <a:lnTo>
                    <a:pt x="9434116" y="3619058"/>
                  </a:lnTo>
                  <a:cubicBezTo>
                    <a:pt x="9434116" y="3608898"/>
                    <a:pt x="9434116" y="3597468"/>
                    <a:pt x="9435386" y="3584768"/>
                  </a:cubicBezTo>
                  <a:lnTo>
                    <a:pt x="9435386" y="3572068"/>
                  </a:lnTo>
                  <a:cubicBezTo>
                    <a:pt x="9435386" y="3561908"/>
                    <a:pt x="9435386" y="3554288"/>
                    <a:pt x="9436656" y="3545398"/>
                  </a:cubicBezTo>
                  <a:lnTo>
                    <a:pt x="9437926" y="3528888"/>
                  </a:lnTo>
                  <a:cubicBezTo>
                    <a:pt x="9441736" y="3465388"/>
                    <a:pt x="9440466" y="3451418"/>
                    <a:pt x="9440466" y="3437448"/>
                  </a:cubicBezTo>
                  <a:cubicBezTo>
                    <a:pt x="9439196" y="3423478"/>
                    <a:pt x="9439196" y="3410778"/>
                    <a:pt x="9443006" y="3348549"/>
                  </a:cubicBezTo>
                  <a:lnTo>
                    <a:pt x="9444276" y="3330768"/>
                  </a:lnTo>
                  <a:lnTo>
                    <a:pt x="9432846" y="3343468"/>
                  </a:lnTo>
                  <a:cubicBezTo>
                    <a:pt x="9431576" y="3330768"/>
                    <a:pt x="9434116" y="3302828"/>
                    <a:pt x="9435386" y="3281238"/>
                  </a:cubicBezTo>
                  <a:cubicBezTo>
                    <a:pt x="9437926" y="3248218"/>
                    <a:pt x="9441736" y="3210118"/>
                    <a:pt x="9439196" y="3175828"/>
                  </a:cubicBezTo>
                  <a:lnTo>
                    <a:pt x="9448086" y="3203768"/>
                  </a:lnTo>
                  <a:lnTo>
                    <a:pt x="9446816" y="3156778"/>
                  </a:lnTo>
                  <a:cubicBezTo>
                    <a:pt x="9446816" y="3141538"/>
                    <a:pt x="9445546" y="3125028"/>
                    <a:pt x="9445546" y="3108518"/>
                  </a:cubicBezTo>
                  <a:cubicBezTo>
                    <a:pt x="9448086" y="3095818"/>
                    <a:pt x="9450626" y="3083118"/>
                    <a:pt x="9451896" y="3072958"/>
                  </a:cubicBezTo>
                  <a:lnTo>
                    <a:pt x="9456976" y="3072958"/>
                  </a:lnTo>
                  <a:cubicBezTo>
                    <a:pt x="9460786" y="3020888"/>
                    <a:pt x="9459516" y="3017078"/>
                    <a:pt x="9455706" y="3013268"/>
                  </a:cubicBezTo>
                  <a:cubicBezTo>
                    <a:pt x="9454436" y="3011998"/>
                    <a:pt x="9451896" y="3010728"/>
                    <a:pt x="9450626" y="3010728"/>
                  </a:cubicBezTo>
                  <a:cubicBezTo>
                    <a:pt x="9449356" y="3008188"/>
                    <a:pt x="9448086" y="3001838"/>
                    <a:pt x="9448086" y="2985328"/>
                  </a:cubicBezTo>
                  <a:cubicBezTo>
                    <a:pt x="9449356" y="2985328"/>
                    <a:pt x="9450626" y="2985328"/>
                    <a:pt x="9453166" y="2984058"/>
                  </a:cubicBezTo>
                  <a:cubicBezTo>
                    <a:pt x="9458246" y="2981518"/>
                    <a:pt x="9459516" y="2975168"/>
                    <a:pt x="9459516" y="2948498"/>
                  </a:cubicBezTo>
                  <a:cubicBezTo>
                    <a:pt x="9460786" y="2938338"/>
                    <a:pt x="9459516" y="2912938"/>
                    <a:pt x="9456976" y="2881188"/>
                  </a:cubicBezTo>
                  <a:cubicBezTo>
                    <a:pt x="9455706" y="2860868"/>
                    <a:pt x="9454436" y="2838008"/>
                    <a:pt x="9453166" y="2815148"/>
                  </a:cubicBezTo>
                  <a:lnTo>
                    <a:pt x="9453166" y="2792288"/>
                  </a:lnTo>
                  <a:cubicBezTo>
                    <a:pt x="9458246" y="2786883"/>
                    <a:pt x="9459516" y="2768691"/>
                    <a:pt x="9458246" y="2715512"/>
                  </a:cubicBezTo>
                  <a:lnTo>
                    <a:pt x="9454436" y="2715512"/>
                  </a:lnTo>
                  <a:lnTo>
                    <a:pt x="9454436" y="2708515"/>
                  </a:lnTo>
                  <a:lnTo>
                    <a:pt x="9445546" y="2707115"/>
                  </a:lnTo>
                  <a:lnTo>
                    <a:pt x="9445546" y="2687523"/>
                  </a:lnTo>
                  <a:lnTo>
                    <a:pt x="9451896" y="2687523"/>
                  </a:lnTo>
                  <a:lnTo>
                    <a:pt x="9448086" y="2631546"/>
                  </a:lnTo>
                  <a:lnTo>
                    <a:pt x="9448086" y="2623149"/>
                  </a:lnTo>
                  <a:cubicBezTo>
                    <a:pt x="9450626" y="2571370"/>
                    <a:pt x="9454436" y="2518191"/>
                    <a:pt x="9448086" y="2481806"/>
                  </a:cubicBezTo>
                  <a:cubicBezTo>
                    <a:pt x="9448086" y="2479007"/>
                    <a:pt x="9448086" y="2477607"/>
                    <a:pt x="9449356" y="2476208"/>
                  </a:cubicBezTo>
                  <a:lnTo>
                    <a:pt x="9451896" y="2474808"/>
                  </a:lnTo>
                  <a:lnTo>
                    <a:pt x="9451896" y="2469210"/>
                  </a:lnTo>
                  <a:cubicBezTo>
                    <a:pt x="9450626" y="2455216"/>
                    <a:pt x="9450626" y="2434224"/>
                    <a:pt x="9449356" y="2411833"/>
                  </a:cubicBezTo>
                  <a:cubicBezTo>
                    <a:pt x="9448086" y="2367051"/>
                    <a:pt x="9445546" y="2316671"/>
                    <a:pt x="9443006" y="2292881"/>
                  </a:cubicBezTo>
                  <a:cubicBezTo>
                    <a:pt x="9443006" y="2290082"/>
                    <a:pt x="9444276" y="2287283"/>
                    <a:pt x="9444276" y="2285884"/>
                  </a:cubicBezTo>
                  <a:cubicBezTo>
                    <a:pt x="9444276" y="2284484"/>
                    <a:pt x="9444276" y="2283085"/>
                    <a:pt x="9445546" y="2283085"/>
                  </a:cubicBezTo>
                  <a:lnTo>
                    <a:pt x="9440466" y="2280286"/>
                  </a:lnTo>
                  <a:lnTo>
                    <a:pt x="9446816" y="2281685"/>
                  </a:lnTo>
                  <a:lnTo>
                    <a:pt x="9448086" y="2280286"/>
                  </a:lnTo>
                  <a:lnTo>
                    <a:pt x="9448086" y="2278887"/>
                  </a:lnTo>
                  <a:cubicBezTo>
                    <a:pt x="9454436" y="2246699"/>
                    <a:pt x="9451896" y="2179526"/>
                    <a:pt x="9449356" y="2119350"/>
                  </a:cubicBezTo>
                  <a:cubicBezTo>
                    <a:pt x="9448086" y="2074568"/>
                    <a:pt x="9445546" y="2018590"/>
                    <a:pt x="9449356" y="2007395"/>
                  </a:cubicBezTo>
                  <a:lnTo>
                    <a:pt x="9453166" y="2007395"/>
                  </a:lnTo>
                  <a:lnTo>
                    <a:pt x="9451896" y="1899638"/>
                  </a:lnTo>
                  <a:lnTo>
                    <a:pt x="9458246" y="1899638"/>
                  </a:lnTo>
                  <a:cubicBezTo>
                    <a:pt x="9458246" y="1888442"/>
                    <a:pt x="9459516" y="1875848"/>
                    <a:pt x="9459516" y="1864652"/>
                  </a:cubicBezTo>
                  <a:lnTo>
                    <a:pt x="9460786" y="1867451"/>
                  </a:lnTo>
                  <a:lnTo>
                    <a:pt x="9459516" y="1849258"/>
                  </a:lnTo>
                  <a:lnTo>
                    <a:pt x="9459516" y="1846459"/>
                  </a:lnTo>
                  <a:lnTo>
                    <a:pt x="9455706" y="1741501"/>
                  </a:lnTo>
                  <a:lnTo>
                    <a:pt x="9448086" y="1741501"/>
                  </a:lnTo>
                  <a:cubicBezTo>
                    <a:pt x="9446816" y="1734504"/>
                    <a:pt x="9446816" y="1727507"/>
                    <a:pt x="9445546" y="1721909"/>
                  </a:cubicBezTo>
                  <a:lnTo>
                    <a:pt x="9446816" y="1723309"/>
                  </a:lnTo>
                  <a:lnTo>
                    <a:pt x="9448086" y="1700918"/>
                  </a:lnTo>
                  <a:cubicBezTo>
                    <a:pt x="9449356" y="1678526"/>
                    <a:pt x="9449356" y="1660334"/>
                    <a:pt x="9449356" y="1643540"/>
                  </a:cubicBezTo>
                  <a:cubicBezTo>
                    <a:pt x="9451896" y="1635144"/>
                    <a:pt x="9454436" y="1626747"/>
                    <a:pt x="9455706" y="1616951"/>
                  </a:cubicBezTo>
                  <a:lnTo>
                    <a:pt x="9456976" y="1612753"/>
                  </a:lnTo>
                  <a:lnTo>
                    <a:pt x="9453166" y="1609954"/>
                  </a:lnTo>
                  <a:cubicBezTo>
                    <a:pt x="9453166" y="1608554"/>
                    <a:pt x="9450626" y="1602957"/>
                    <a:pt x="9449356" y="1577767"/>
                  </a:cubicBezTo>
                  <a:cubicBezTo>
                    <a:pt x="9449356" y="1544180"/>
                    <a:pt x="9446816" y="1517591"/>
                    <a:pt x="9443006" y="1472809"/>
                  </a:cubicBezTo>
                  <a:lnTo>
                    <a:pt x="9453166" y="1432225"/>
                  </a:lnTo>
                  <a:cubicBezTo>
                    <a:pt x="9456976" y="1416831"/>
                    <a:pt x="9456976" y="1412633"/>
                    <a:pt x="9456976" y="1405635"/>
                  </a:cubicBezTo>
                  <a:cubicBezTo>
                    <a:pt x="9456976" y="1400038"/>
                    <a:pt x="9456976" y="1391641"/>
                    <a:pt x="9460786" y="1367851"/>
                  </a:cubicBezTo>
                  <a:lnTo>
                    <a:pt x="9456976" y="1366451"/>
                  </a:lnTo>
                  <a:cubicBezTo>
                    <a:pt x="9455706" y="1358054"/>
                    <a:pt x="9455706" y="1325867"/>
                    <a:pt x="9455706" y="1304876"/>
                  </a:cubicBezTo>
                  <a:cubicBezTo>
                    <a:pt x="9455706" y="1262892"/>
                    <a:pt x="9455706" y="1247499"/>
                    <a:pt x="9453166" y="1243300"/>
                  </a:cubicBezTo>
                  <a:cubicBezTo>
                    <a:pt x="9455706" y="1223708"/>
                    <a:pt x="9456976" y="1205515"/>
                    <a:pt x="9456976" y="1185923"/>
                  </a:cubicBezTo>
                  <a:cubicBezTo>
                    <a:pt x="9456976" y="1163532"/>
                    <a:pt x="9456976" y="1139742"/>
                    <a:pt x="9462056" y="1110353"/>
                  </a:cubicBezTo>
                  <a:close/>
                  <a:moveTo>
                    <a:pt x="27940" y="495300"/>
                  </a:moveTo>
                  <a:lnTo>
                    <a:pt x="27940" y="488950"/>
                  </a:lnTo>
                  <a:lnTo>
                    <a:pt x="29210" y="488950"/>
                  </a:lnTo>
                  <a:cubicBezTo>
                    <a:pt x="27940" y="491490"/>
                    <a:pt x="27940" y="492760"/>
                    <a:pt x="27940" y="495300"/>
                  </a:cubicBezTo>
                  <a:close/>
                  <a:moveTo>
                    <a:pt x="38100" y="3033588"/>
                  </a:moveTo>
                  <a:cubicBezTo>
                    <a:pt x="38100" y="3029778"/>
                    <a:pt x="36830" y="3027238"/>
                    <a:pt x="36830" y="3024698"/>
                  </a:cubicBezTo>
                  <a:lnTo>
                    <a:pt x="38100" y="3024698"/>
                  </a:lnTo>
                  <a:lnTo>
                    <a:pt x="38100" y="3033588"/>
                  </a:lnTo>
                  <a:close/>
                  <a:moveTo>
                    <a:pt x="9387126" y="546100"/>
                  </a:moveTo>
                  <a:lnTo>
                    <a:pt x="9388396" y="577850"/>
                  </a:lnTo>
                  <a:lnTo>
                    <a:pt x="9379506" y="563880"/>
                  </a:lnTo>
                  <a:lnTo>
                    <a:pt x="9382046" y="591820"/>
                  </a:lnTo>
                  <a:cubicBezTo>
                    <a:pt x="9387126" y="647700"/>
                    <a:pt x="9385856" y="669290"/>
                    <a:pt x="9384586" y="718820"/>
                  </a:cubicBezTo>
                  <a:lnTo>
                    <a:pt x="9383316" y="741680"/>
                  </a:lnTo>
                  <a:lnTo>
                    <a:pt x="9380776" y="762000"/>
                  </a:lnTo>
                  <a:cubicBezTo>
                    <a:pt x="9378236" y="786130"/>
                    <a:pt x="9378236" y="817880"/>
                    <a:pt x="9379506" y="843280"/>
                  </a:cubicBezTo>
                  <a:lnTo>
                    <a:pt x="9375696" y="843280"/>
                  </a:lnTo>
                  <a:lnTo>
                    <a:pt x="9375696" y="887842"/>
                  </a:lnTo>
                  <a:lnTo>
                    <a:pt x="9379506" y="887842"/>
                  </a:lnTo>
                  <a:lnTo>
                    <a:pt x="9384586" y="966211"/>
                  </a:lnTo>
                  <a:lnTo>
                    <a:pt x="9379506" y="966211"/>
                  </a:lnTo>
                  <a:cubicBezTo>
                    <a:pt x="9379506" y="973208"/>
                    <a:pt x="9379506" y="978806"/>
                    <a:pt x="9380776" y="985803"/>
                  </a:cubicBezTo>
                  <a:lnTo>
                    <a:pt x="9371886" y="985803"/>
                  </a:lnTo>
                  <a:lnTo>
                    <a:pt x="9371886" y="988602"/>
                  </a:lnTo>
                  <a:lnTo>
                    <a:pt x="9376966" y="1100557"/>
                  </a:lnTo>
                  <a:cubicBezTo>
                    <a:pt x="9375696" y="1104756"/>
                    <a:pt x="9375696" y="1111753"/>
                    <a:pt x="9374426" y="1121549"/>
                  </a:cubicBezTo>
                  <a:cubicBezTo>
                    <a:pt x="9373156" y="1129945"/>
                    <a:pt x="9371886" y="1142540"/>
                    <a:pt x="9370616" y="1145339"/>
                  </a:cubicBezTo>
                  <a:lnTo>
                    <a:pt x="9369346" y="1145339"/>
                  </a:lnTo>
                  <a:cubicBezTo>
                    <a:pt x="9368076" y="1176127"/>
                    <a:pt x="9369346" y="1212512"/>
                    <a:pt x="9371886" y="1251697"/>
                  </a:cubicBezTo>
                  <a:cubicBezTo>
                    <a:pt x="9374426" y="1296479"/>
                    <a:pt x="9376966" y="1344060"/>
                    <a:pt x="9374426" y="1388842"/>
                  </a:cubicBezTo>
                  <a:lnTo>
                    <a:pt x="9374426" y="1391641"/>
                  </a:lnTo>
                  <a:cubicBezTo>
                    <a:pt x="9375696" y="1395839"/>
                    <a:pt x="9375696" y="1407035"/>
                    <a:pt x="9376966" y="1421029"/>
                  </a:cubicBezTo>
                  <a:cubicBezTo>
                    <a:pt x="9376966" y="1443420"/>
                    <a:pt x="9375696" y="1464412"/>
                    <a:pt x="9375696" y="1486803"/>
                  </a:cubicBezTo>
                  <a:cubicBezTo>
                    <a:pt x="9374426" y="1541381"/>
                    <a:pt x="9371886" y="1598758"/>
                    <a:pt x="9376966" y="1667331"/>
                  </a:cubicBezTo>
                  <a:lnTo>
                    <a:pt x="9368076" y="1721909"/>
                  </a:lnTo>
                  <a:lnTo>
                    <a:pt x="9368076" y="1723308"/>
                  </a:lnTo>
                  <a:cubicBezTo>
                    <a:pt x="9368076" y="1744300"/>
                    <a:pt x="9369346" y="1751297"/>
                    <a:pt x="9375696" y="1752697"/>
                  </a:cubicBezTo>
                  <a:cubicBezTo>
                    <a:pt x="9378236" y="1752697"/>
                    <a:pt x="9379506" y="1752697"/>
                    <a:pt x="9382046" y="1749898"/>
                  </a:cubicBezTo>
                  <a:cubicBezTo>
                    <a:pt x="9382046" y="1756895"/>
                    <a:pt x="9382046" y="1763892"/>
                    <a:pt x="9383316" y="1775088"/>
                  </a:cubicBezTo>
                  <a:cubicBezTo>
                    <a:pt x="9384586" y="1804476"/>
                    <a:pt x="9383316" y="1815672"/>
                    <a:pt x="9383316" y="1821269"/>
                  </a:cubicBezTo>
                  <a:cubicBezTo>
                    <a:pt x="9382046" y="1821269"/>
                    <a:pt x="9380776" y="1821269"/>
                    <a:pt x="9378236" y="1822669"/>
                  </a:cubicBezTo>
                  <a:cubicBezTo>
                    <a:pt x="9374426" y="1825467"/>
                    <a:pt x="9373156" y="1831065"/>
                    <a:pt x="9373156" y="1838062"/>
                  </a:cubicBezTo>
                  <a:lnTo>
                    <a:pt x="9374426" y="1847859"/>
                  </a:lnTo>
                  <a:cubicBezTo>
                    <a:pt x="9378236" y="1878646"/>
                    <a:pt x="9382046" y="1919230"/>
                    <a:pt x="9382046" y="1965412"/>
                  </a:cubicBezTo>
                  <a:lnTo>
                    <a:pt x="9380776" y="1965412"/>
                  </a:lnTo>
                  <a:lnTo>
                    <a:pt x="9380776" y="1958414"/>
                  </a:lnTo>
                  <a:cubicBezTo>
                    <a:pt x="9379506" y="1929026"/>
                    <a:pt x="9378236" y="1926227"/>
                    <a:pt x="9371886" y="1926227"/>
                  </a:cubicBezTo>
                  <a:cubicBezTo>
                    <a:pt x="9364266" y="1926227"/>
                    <a:pt x="9364266" y="1931825"/>
                    <a:pt x="9361726" y="1957015"/>
                  </a:cubicBezTo>
                  <a:lnTo>
                    <a:pt x="9360456" y="1961213"/>
                  </a:lnTo>
                  <a:lnTo>
                    <a:pt x="9364266" y="1964012"/>
                  </a:lnTo>
                  <a:cubicBezTo>
                    <a:pt x="9370616" y="1972409"/>
                    <a:pt x="9370616" y="2035384"/>
                    <a:pt x="9370616" y="2082965"/>
                  </a:cubicBezTo>
                  <a:cubicBezTo>
                    <a:pt x="9370616" y="2165532"/>
                    <a:pt x="9373156" y="2199118"/>
                    <a:pt x="9379506" y="2208914"/>
                  </a:cubicBezTo>
                  <a:lnTo>
                    <a:pt x="9378236" y="2221509"/>
                  </a:lnTo>
                  <a:lnTo>
                    <a:pt x="9375696" y="2221509"/>
                  </a:lnTo>
                  <a:cubicBezTo>
                    <a:pt x="9371886" y="2262093"/>
                    <a:pt x="9374426" y="2277487"/>
                    <a:pt x="9378236" y="2295680"/>
                  </a:cubicBezTo>
                  <a:cubicBezTo>
                    <a:pt x="9382046" y="2312473"/>
                    <a:pt x="9385856" y="2332065"/>
                    <a:pt x="9384586" y="2382445"/>
                  </a:cubicBezTo>
                  <a:cubicBezTo>
                    <a:pt x="9383316" y="2400638"/>
                    <a:pt x="9383316" y="2413233"/>
                    <a:pt x="9382046" y="2418830"/>
                  </a:cubicBezTo>
                  <a:lnTo>
                    <a:pt x="9378236" y="2418830"/>
                  </a:lnTo>
                  <a:lnTo>
                    <a:pt x="9382046" y="2497199"/>
                  </a:lnTo>
                  <a:lnTo>
                    <a:pt x="9382046" y="2501398"/>
                  </a:lnTo>
                  <a:lnTo>
                    <a:pt x="9379506" y="2501398"/>
                  </a:lnTo>
                  <a:lnTo>
                    <a:pt x="9380776" y="2586763"/>
                  </a:lnTo>
                  <a:lnTo>
                    <a:pt x="9375696" y="2576967"/>
                  </a:lnTo>
                  <a:lnTo>
                    <a:pt x="9380776" y="2611953"/>
                  </a:lnTo>
                  <a:cubicBezTo>
                    <a:pt x="9382046" y="2621749"/>
                    <a:pt x="9384586" y="2638542"/>
                    <a:pt x="9385856" y="2653936"/>
                  </a:cubicBezTo>
                  <a:lnTo>
                    <a:pt x="9382046" y="2669331"/>
                  </a:lnTo>
                  <a:cubicBezTo>
                    <a:pt x="9373156" y="2701517"/>
                    <a:pt x="9374426" y="2716911"/>
                    <a:pt x="9375696" y="2740702"/>
                  </a:cubicBezTo>
                  <a:cubicBezTo>
                    <a:pt x="9376966" y="2750498"/>
                    <a:pt x="9376966" y="2761693"/>
                    <a:pt x="9378236" y="2777087"/>
                  </a:cubicBezTo>
                  <a:lnTo>
                    <a:pt x="9373156" y="2794828"/>
                  </a:lnTo>
                  <a:cubicBezTo>
                    <a:pt x="9371886" y="2798638"/>
                    <a:pt x="9371886" y="2801178"/>
                    <a:pt x="9370616" y="2804988"/>
                  </a:cubicBezTo>
                  <a:lnTo>
                    <a:pt x="9378236" y="2804988"/>
                  </a:lnTo>
                  <a:lnTo>
                    <a:pt x="9378236" y="2815148"/>
                  </a:lnTo>
                  <a:lnTo>
                    <a:pt x="9373156" y="2815148"/>
                  </a:lnTo>
                  <a:cubicBezTo>
                    <a:pt x="9370616" y="2827848"/>
                    <a:pt x="9369346" y="2849438"/>
                    <a:pt x="9368076" y="2877378"/>
                  </a:cubicBezTo>
                  <a:cubicBezTo>
                    <a:pt x="9366806" y="2897698"/>
                    <a:pt x="9366806" y="2919288"/>
                    <a:pt x="9364266" y="2944688"/>
                  </a:cubicBezTo>
                  <a:lnTo>
                    <a:pt x="9376966" y="2945958"/>
                  </a:lnTo>
                  <a:cubicBezTo>
                    <a:pt x="9378236" y="2943418"/>
                    <a:pt x="9378236" y="2937068"/>
                    <a:pt x="9379506" y="2930718"/>
                  </a:cubicBezTo>
                  <a:lnTo>
                    <a:pt x="9383316" y="2930718"/>
                  </a:lnTo>
                  <a:cubicBezTo>
                    <a:pt x="9383316" y="2938338"/>
                    <a:pt x="9384586" y="2947228"/>
                    <a:pt x="9385856" y="2956118"/>
                  </a:cubicBezTo>
                  <a:cubicBezTo>
                    <a:pt x="9380776" y="2962468"/>
                    <a:pt x="9380776" y="2980248"/>
                    <a:pt x="9382046" y="3018348"/>
                  </a:cubicBezTo>
                  <a:lnTo>
                    <a:pt x="9382046" y="3028508"/>
                  </a:lnTo>
                  <a:lnTo>
                    <a:pt x="9373156" y="3025968"/>
                  </a:lnTo>
                  <a:lnTo>
                    <a:pt x="9373156" y="3036128"/>
                  </a:lnTo>
                  <a:cubicBezTo>
                    <a:pt x="9374426" y="3066608"/>
                    <a:pt x="9376966" y="3075498"/>
                    <a:pt x="9379506" y="3086928"/>
                  </a:cubicBezTo>
                  <a:cubicBezTo>
                    <a:pt x="9380776" y="3092008"/>
                    <a:pt x="9382046" y="3098358"/>
                    <a:pt x="9383316" y="3107248"/>
                  </a:cubicBezTo>
                  <a:cubicBezTo>
                    <a:pt x="9382046" y="3154238"/>
                    <a:pt x="9376966" y="3166938"/>
                    <a:pt x="9371886" y="3177098"/>
                  </a:cubicBezTo>
                  <a:lnTo>
                    <a:pt x="9370616" y="3179638"/>
                  </a:lnTo>
                  <a:lnTo>
                    <a:pt x="9370616" y="3182178"/>
                  </a:lnTo>
                  <a:cubicBezTo>
                    <a:pt x="9370616" y="3211388"/>
                    <a:pt x="9370616" y="3215198"/>
                    <a:pt x="9376966" y="3216468"/>
                  </a:cubicBezTo>
                  <a:cubicBezTo>
                    <a:pt x="9379506" y="3216468"/>
                    <a:pt x="9380776" y="3216468"/>
                    <a:pt x="9382046" y="3215198"/>
                  </a:cubicBezTo>
                  <a:lnTo>
                    <a:pt x="9382046" y="3222818"/>
                  </a:lnTo>
                  <a:cubicBezTo>
                    <a:pt x="9379506" y="3288858"/>
                    <a:pt x="9382046" y="3337118"/>
                    <a:pt x="9385856" y="3410778"/>
                  </a:cubicBezTo>
                  <a:lnTo>
                    <a:pt x="9387126" y="3423478"/>
                  </a:lnTo>
                  <a:cubicBezTo>
                    <a:pt x="9380776" y="3423478"/>
                    <a:pt x="9380776" y="3429828"/>
                    <a:pt x="9379506" y="3432368"/>
                  </a:cubicBezTo>
                  <a:lnTo>
                    <a:pt x="9379506" y="3433638"/>
                  </a:lnTo>
                  <a:lnTo>
                    <a:pt x="9383316" y="3459038"/>
                  </a:lnTo>
                  <a:lnTo>
                    <a:pt x="9380776" y="3455228"/>
                  </a:lnTo>
                  <a:lnTo>
                    <a:pt x="9382046" y="3483168"/>
                  </a:lnTo>
                  <a:cubicBezTo>
                    <a:pt x="9383316" y="3499678"/>
                    <a:pt x="9384586" y="3503488"/>
                    <a:pt x="9387126" y="3507298"/>
                  </a:cubicBezTo>
                  <a:cubicBezTo>
                    <a:pt x="9388396" y="3509838"/>
                    <a:pt x="9390936" y="3512378"/>
                    <a:pt x="9392206" y="3542858"/>
                  </a:cubicBezTo>
                  <a:lnTo>
                    <a:pt x="9392206" y="3545398"/>
                  </a:lnTo>
                  <a:cubicBezTo>
                    <a:pt x="9394746" y="3551748"/>
                    <a:pt x="9393476" y="3566988"/>
                    <a:pt x="9392206" y="3577148"/>
                  </a:cubicBezTo>
                  <a:lnTo>
                    <a:pt x="9378236" y="3575878"/>
                  </a:lnTo>
                  <a:lnTo>
                    <a:pt x="9352836" y="3573338"/>
                  </a:lnTo>
                  <a:cubicBezTo>
                    <a:pt x="9332516" y="3572068"/>
                    <a:pt x="9313466" y="3573338"/>
                    <a:pt x="9298226" y="3574608"/>
                  </a:cubicBezTo>
                  <a:lnTo>
                    <a:pt x="9298226" y="3570798"/>
                  </a:lnTo>
                  <a:lnTo>
                    <a:pt x="9293146" y="3568258"/>
                  </a:lnTo>
                  <a:lnTo>
                    <a:pt x="9246156" y="3572068"/>
                  </a:lnTo>
                  <a:cubicBezTo>
                    <a:pt x="9201706" y="3574608"/>
                    <a:pt x="9194086" y="3575878"/>
                    <a:pt x="9148366" y="3580958"/>
                  </a:cubicBezTo>
                  <a:cubicBezTo>
                    <a:pt x="9121696" y="3578418"/>
                    <a:pt x="9095026" y="3577148"/>
                    <a:pt x="9068356" y="3577148"/>
                  </a:cubicBezTo>
                  <a:lnTo>
                    <a:pt x="9054386" y="3577148"/>
                  </a:lnTo>
                  <a:cubicBezTo>
                    <a:pt x="9044226" y="3575878"/>
                    <a:pt x="9031526" y="3574608"/>
                    <a:pt x="9015016" y="3574608"/>
                  </a:cubicBezTo>
                  <a:lnTo>
                    <a:pt x="9015016" y="3577148"/>
                  </a:lnTo>
                  <a:lnTo>
                    <a:pt x="9012476" y="3577148"/>
                  </a:lnTo>
                  <a:cubicBezTo>
                    <a:pt x="9011206" y="3575878"/>
                    <a:pt x="9009936" y="3575878"/>
                    <a:pt x="9008666" y="3574608"/>
                  </a:cubicBezTo>
                  <a:lnTo>
                    <a:pt x="9006126" y="3574608"/>
                  </a:lnTo>
                  <a:cubicBezTo>
                    <a:pt x="8994696" y="3577148"/>
                    <a:pt x="8981996" y="3578418"/>
                    <a:pt x="8966756" y="3579688"/>
                  </a:cubicBezTo>
                  <a:lnTo>
                    <a:pt x="8948976" y="3572068"/>
                  </a:lnTo>
                  <a:lnTo>
                    <a:pt x="8942626" y="3577148"/>
                  </a:lnTo>
                  <a:lnTo>
                    <a:pt x="8827056" y="3572068"/>
                  </a:lnTo>
                  <a:cubicBezTo>
                    <a:pt x="8809276" y="3574608"/>
                    <a:pt x="8791496" y="3575878"/>
                    <a:pt x="8774986" y="3578418"/>
                  </a:cubicBezTo>
                  <a:cubicBezTo>
                    <a:pt x="8749586" y="3578418"/>
                    <a:pt x="8725456" y="3577148"/>
                    <a:pt x="8700056" y="3577148"/>
                  </a:cubicBezTo>
                  <a:lnTo>
                    <a:pt x="8700056" y="3572068"/>
                  </a:lnTo>
                  <a:lnTo>
                    <a:pt x="8649256" y="3575878"/>
                  </a:lnTo>
                  <a:cubicBezTo>
                    <a:pt x="8640366" y="3575878"/>
                    <a:pt x="8632746" y="3575878"/>
                    <a:pt x="8622586" y="3574608"/>
                  </a:cubicBezTo>
                  <a:lnTo>
                    <a:pt x="8622586" y="3573338"/>
                  </a:lnTo>
                  <a:cubicBezTo>
                    <a:pt x="8533367" y="3569528"/>
                    <a:pt x="8376068" y="3568258"/>
                    <a:pt x="8190678" y="3568258"/>
                  </a:cubicBezTo>
                  <a:lnTo>
                    <a:pt x="8061468" y="3568258"/>
                  </a:lnTo>
                  <a:lnTo>
                    <a:pt x="8112028" y="3573338"/>
                  </a:lnTo>
                  <a:cubicBezTo>
                    <a:pt x="8078321" y="3573338"/>
                    <a:pt x="8055849" y="3572068"/>
                    <a:pt x="8027760" y="3572068"/>
                  </a:cubicBezTo>
                  <a:cubicBezTo>
                    <a:pt x="8010907" y="3572068"/>
                    <a:pt x="7994053" y="3570798"/>
                    <a:pt x="7977200" y="3570798"/>
                  </a:cubicBezTo>
                  <a:lnTo>
                    <a:pt x="7965964" y="3570798"/>
                  </a:lnTo>
                  <a:cubicBezTo>
                    <a:pt x="7949110" y="3572068"/>
                    <a:pt x="7926639" y="3573338"/>
                    <a:pt x="7915403" y="3575878"/>
                  </a:cubicBezTo>
                  <a:lnTo>
                    <a:pt x="7915403" y="3574608"/>
                  </a:lnTo>
                  <a:cubicBezTo>
                    <a:pt x="7786193" y="3570798"/>
                    <a:pt x="7696307" y="3572068"/>
                    <a:pt x="7623275" y="3575878"/>
                  </a:cubicBezTo>
                  <a:lnTo>
                    <a:pt x="7612039" y="3575878"/>
                  </a:lnTo>
                  <a:cubicBezTo>
                    <a:pt x="7342382" y="3575878"/>
                    <a:pt x="7039018" y="3575878"/>
                    <a:pt x="6971605" y="3568258"/>
                  </a:cubicBezTo>
                  <a:lnTo>
                    <a:pt x="6960368" y="3568258"/>
                  </a:lnTo>
                  <a:cubicBezTo>
                    <a:pt x="6864865" y="3568258"/>
                    <a:pt x="6836776" y="3568258"/>
                    <a:pt x="6831158" y="3574608"/>
                  </a:cubicBezTo>
                  <a:lnTo>
                    <a:pt x="6786215" y="3574608"/>
                  </a:lnTo>
                  <a:lnTo>
                    <a:pt x="6713183" y="3570798"/>
                  </a:lnTo>
                  <a:lnTo>
                    <a:pt x="6645769" y="3575878"/>
                  </a:lnTo>
                  <a:cubicBezTo>
                    <a:pt x="6612062" y="3575878"/>
                    <a:pt x="6578355" y="3575878"/>
                    <a:pt x="6555883" y="3574608"/>
                  </a:cubicBezTo>
                  <a:lnTo>
                    <a:pt x="6555883" y="3565718"/>
                  </a:lnTo>
                  <a:cubicBezTo>
                    <a:pt x="6415437" y="3563178"/>
                    <a:pt x="6207576" y="3564448"/>
                    <a:pt x="6055894" y="3565718"/>
                  </a:cubicBezTo>
                  <a:cubicBezTo>
                    <a:pt x="5988480" y="3565718"/>
                    <a:pt x="5926684" y="3566988"/>
                    <a:pt x="5892976" y="3566988"/>
                  </a:cubicBezTo>
                  <a:lnTo>
                    <a:pt x="5892976" y="3569528"/>
                  </a:lnTo>
                  <a:lnTo>
                    <a:pt x="5432313" y="3569528"/>
                  </a:lnTo>
                  <a:lnTo>
                    <a:pt x="5432313" y="3566988"/>
                  </a:lnTo>
                  <a:cubicBezTo>
                    <a:pt x="5415460" y="3568258"/>
                    <a:pt x="5398606" y="3568258"/>
                    <a:pt x="5387370" y="3569528"/>
                  </a:cubicBezTo>
                  <a:lnTo>
                    <a:pt x="5235688" y="3569528"/>
                  </a:lnTo>
                  <a:cubicBezTo>
                    <a:pt x="4836821" y="3569528"/>
                    <a:pt x="4421099" y="3569528"/>
                    <a:pt x="4055939" y="3573338"/>
                  </a:cubicBezTo>
                  <a:lnTo>
                    <a:pt x="4033468" y="3573338"/>
                  </a:lnTo>
                  <a:cubicBezTo>
                    <a:pt x="3994143" y="3573338"/>
                    <a:pt x="3960435" y="3574608"/>
                    <a:pt x="3921111" y="3574608"/>
                  </a:cubicBezTo>
                  <a:lnTo>
                    <a:pt x="3730104" y="3577148"/>
                  </a:lnTo>
                  <a:lnTo>
                    <a:pt x="3769428" y="3579688"/>
                  </a:lnTo>
                  <a:lnTo>
                    <a:pt x="3685161" y="3579688"/>
                  </a:lnTo>
                  <a:cubicBezTo>
                    <a:pt x="3657071" y="3575878"/>
                    <a:pt x="3606511" y="3573338"/>
                    <a:pt x="3572804" y="3570798"/>
                  </a:cubicBezTo>
                  <a:lnTo>
                    <a:pt x="3567186" y="3577148"/>
                  </a:lnTo>
                  <a:lnTo>
                    <a:pt x="3561568" y="3572068"/>
                  </a:lnTo>
                  <a:cubicBezTo>
                    <a:pt x="3544714" y="3573338"/>
                    <a:pt x="3437975" y="3572068"/>
                    <a:pt x="3348089" y="3572068"/>
                  </a:cubicBezTo>
                  <a:lnTo>
                    <a:pt x="3089668" y="3572068"/>
                  </a:lnTo>
                  <a:lnTo>
                    <a:pt x="3089668" y="3575878"/>
                  </a:lnTo>
                  <a:cubicBezTo>
                    <a:pt x="3067197" y="3575878"/>
                    <a:pt x="3050344" y="3575878"/>
                    <a:pt x="3027872" y="3577148"/>
                  </a:cubicBezTo>
                  <a:lnTo>
                    <a:pt x="3022254" y="3577148"/>
                  </a:lnTo>
                  <a:cubicBezTo>
                    <a:pt x="2960458" y="3578418"/>
                    <a:pt x="2893044" y="3579688"/>
                    <a:pt x="2814394" y="3580958"/>
                  </a:cubicBezTo>
                  <a:cubicBezTo>
                    <a:pt x="2820012" y="3579688"/>
                    <a:pt x="2820012" y="3578418"/>
                    <a:pt x="2825629" y="3577148"/>
                  </a:cubicBezTo>
                  <a:cubicBezTo>
                    <a:pt x="2831247" y="3570798"/>
                    <a:pt x="2797540" y="3566988"/>
                    <a:pt x="2780686" y="3565718"/>
                  </a:cubicBezTo>
                  <a:lnTo>
                    <a:pt x="2769451" y="3565718"/>
                  </a:lnTo>
                  <a:cubicBezTo>
                    <a:pt x="2617769" y="3564448"/>
                    <a:pt x="2589680" y="3565718"/>
                    <a:pt x="2567208" y="3569528"/>
                  </a:cubicBezTo>
                  <a:cubicBezTo>
                    <a:pt x="2561590" y="3570798"/>
                    <a:pt x="2544737" y="3572068"/>
                    <a:pt x="2421144" y="3570798"/>
                  </a:cubicBezTo>
                  <a:lnTo>
                    <a:pt x="2409908" y="3570798"/>
                  </a:lnTo>
                  <a:cubicBezTo>
                    <a:pt x="2393055" y="3572068"/>
                    <a:pt x="2381819" y="3573338"/>
                    <a:pt x="2376201" y="3574608"/>
                  </a:cubicBezTo>
                  <a:cubicBezTo>
                    <a:pt x="2230137" y="3575878"/>
                    <a:pt x="2179576" y="3577148"/>
                    <a:pt x="2140251" y="3578418"/>
                  </a:cubicBezTo>
                  <a:lnTo>
                    <a:pt x="1999805" y="3575878"/>
                  </a:lnTo>
                  <a:cubicBezTo>
                    <a:pt x="1949245" y="3574608"/>
                    <a:pt x="1921155" y="3574608"/>
                    <a:pt x="1904302" y="3573338"/>
                  </a:cubicBezTo>
                  <a:lnTo>
                    <a:pt x="1904302" y="3564448"/>
                  </a:lnTo>
                  <a:lnTo>
                    <a:pt x="1235777" y="3561908"/>
                  </a:lnTo>
                  <a:lnTo>
                    <a:pt x="1252631" y="3566988"/>
                  </a:lnTo>
                  <a:cubicBezTo>
                    <a:pt x="1207688" y="3568258"/>
                    <a:pt x="1117802" y="3570798"/>
                    <a:pt x="1056006" y="3570798"/>
                  </a:cubicBezTo>
                  <a:cubicBezTo>
                    <a:pt x="1027917" y="3570798"/>
                    <a:pt x="999828" y="3572068"/>
                    <a:pt x="977356" y="3572068"/>
                  </a:cubicBezTo>
                  <a:lnTo>
                    <a:pt x="840740" y="3572068"/>
                  </a:lnTo>
                  <a:lnTo>
                    <a:pt x="840740" y="3568258"/>
                  </a:lnTo>
                  <a:lnTo>
                    <a:pt x="836930" y="3569528"/>
                  </a:lnTo>
                  <a:cubicBezTo>
                    <a:pt x="830580" y="3570798"/>
                    <a:pt x="805180" y="3572068"/>
                    <a:pt x="778510" y="3573338"/>
                  </a:cubicBezTo>
                  <a:lnTo>
                    <a:pt x="778510" y="3568258"/>
                  </a:lnTo>
                  <a:cubicBezTo>
                    <a:pt x="754380" y="3566988"/>
                    <a:pt x="734060" y="3568258"/>
                    <a:pt x="713740" y="3570798"/>
                  </a:cubicBezTo>
                  <a:cubicBezTo>
                    <a:pt x="687070" y="3573338"/>
                    <a:pt x="660400" y="3575878"/>
                    <a:pt x="623570" y="3570798"/>
                  </a:cubicBezTo>
                  <a:cubicBezTo>
                    <a:pt x="614680" y="3570798"/>
                    <a:pt x="601980" y="3568258"/>
                    <a:pt x="589280" y="3566988"/>
                  </a:cubicBezTo>
                  <a:cubicBezTo>
                    <a:pt x="561340" y="3563178"/>
                    <a:pt x="551180" y="3561908"/>
                    <a:pt x="546100" y="3566988"/>
                  </a:cubicBezTo>
                  <a:lnTo>
                    <a:pt x="544830" y="3568258"/>
                  </a:lnTo>
                  <a:cubicBezTo>
                    <a:pt x="537210" y="3568258"/>
                    <a:pt x="529590" y="3568258"/>
                    <a:pt x="520700" y="3569528"/>
                  </a:cubicBezTo>
                  <a:cubicBezTo>
                    <a:pt x="497840" y="3570798"/>
                    <a:pt x="474980" y="3572068"/>
                    <a:pt x="448310" y="3568258"/>
                  </a:cubicBezTo>
                  <a:lnTo>
                    <a:pt x="445770" y="3568258"/>
                  </a:lnTo>
                  <a:cubicBezTo>
                    <a:pt x="444500" y="3568258"/>
                    <a:pt x="443230" y="3568258"/>
                    <a:pt x="443230" y="3569528"/>
                  </a:cubicBezTo>
                  <a:lnTo>
                    <a:pt x="429260" y="3566988"/>
                  </a:lnTo>
                  <a:cubicBezTo>
                    <a:pt x="416560" y="3564448"/>
                    <a:pt x="393700" y="3565718"/>
                    <a:pt x="373380" y="3566988"/>
                  </a:cubicBezTo>
                  <a:cubicBezTo>
                    <a:pt x="363220" y="3566988"/>
                    <a:pt x="351790" y="3568258"/>
                    <a:pt x="346710" y="3568258"/>
                  </a:cubicBezTo>
                  <a:lnTo>
                    <a:pt x="345440" y="3563178"/>
                  </a:lnTo>
                  <a:cubicBezTo>
                    <a:pt x="323850" y="3569528"/>
                    <a:pt x="297180" y="3569528"/>
                    <a:pt x="266700" y="3568258"/>
                  </a:cubicBezTo>
                  <a:cubicBezTo>
                    <a:pt x="242570" y="3566988"/>
                    <a:pt x="214630" y="3566988"/>
                    <a:pt x="185420" y="3569528"/>
                  </a:cubicBezTo>
                  <a:lnTo>
                    <a:pt x="189230" y="3564448"/>
                  </a:lnTo>
                  <a:lnTo>
                    <a:pt x="166370" y="3566988"/>
                  </a:lnTo>
                  <a:cubicBezTo>
                    <a:pt x="163830" y="3566988"/>
                    <a:pt x="161290" y="3566988"/>
                    <a:pt x="157480" y="3568258"/>
                  </a:cubicBezTo>
                  <a:lnTo>
                    <a:pt x="156210" y="3561908"/>
                  </a:lnTo>
                  <a:cubicBezTo>
                    <a:pt x="139700" y="3563178"/>
                    <a:pt x="123190" y="3564448"/>
                    <a:pt x="101600" y="3563178"/>
                  </a:cubicBezTo>
                  <a:lnTo>
                    <a:pt x="97790" y="3563178"/>
                  </a:lnTo>
                  <a:lnTo>
                    <a:pt x="87630" y="3561908"/>
                  </a:lnTo>
                  <a:lnTo>
                    <a:pt x="87630" y="3541588"/>
                  </a:lnTo>
                  <a:lnTo>
                    <a:pt x="74930" y="3541588"/>
                  </a:lnTo>
                  <a:lnTo>
                    <a:pt x="74930" y="3535238"/>
                  </a:lnTo>
                  <a:cubicBezTo>
                    <a:pt x="76200" y="3521268"/>
                    <a:pt x="77470" y="3512378"/>
                    <a:pt x="80010" y="3502218"/>
                  </a:cubicBezTo>
                  <a:lnTo>
                    <a:pt x="80010" y="3499678"/>
                  </a:lnTo>
                  <a:cubicBezTo>
                    <a:pt x="85090" y="3475548"/>
                    <a:pt x="88900" y="3448878"/>
                    <a:pt x="87630" y="3379028"/>
                  </a:cubicBezTo>
                  <a:lnTo>
                    <a:pt x="83820" y="3379028"/>
                  </a:lnTo>
                  <a:cubicBezTo>
                    <a:pt x="85090" y="3357438"/>
                    <a:pt x="86360" y="3339658"/>
                    <a:pt x="88900" y="3329498"/>
                  </a:cubicBezTo>
                  <a:cubicBezTo>
                    <a:pt x="88900" y="3281238"/>
                    <a:pt x="87630" y="3278698"/>
                    <a:pt x="81280" y="3278698"/>
                  </a:cubicBezTo>
                  <a:cubicBezTo>
                    <a:pt x="81280" y="3265998"/>
                    <a:pt x="80010" y="3255838"/>
                    <a:pt x="77470" y="3243138"/>
                  </a:cubicBezTo>
                  <a:cubicBezTo>
                    <a:pt x="76200" y="3232978"/>
                    <a:pt x="73660" y="3221548"/>
                    <a:pt x="73660" y="3207578"/>
                  </a:cubicBezTo>
                  <a:lnTo>
                    <a:pt x="78740" y="3207578"/>
                  </a:lnTo>
                  <a:lnTo>
                    <a:pt x="78740" y="3201228"/>
                  </a:lnTo>
                  <a:cubicBezTo>
                    <a:pt x="81280" y="3137728"/>
                    <a:pt x="77470" y="3130108"/>
                    <a:pt x="73660" y="3122488"/>
                  </a:cubicBezTo>
                  <a:cubicBezTo>
                    <a:pt x="72390" y="3119948"/>
                    <a:pt x="71120" y="3116138"/>
                    <a:pt x="69850" y="3105978"/>
                  </a:cubicBezTo>
                  <a:lnTo>
                    <a:pt x="78740" y="3104708"/>
                  </a:lnTo>
                  <a:lnTo>
                    <a:pt x="77470" y="3072958"/>
                  </a:lnTo>
                  <a:lnTo>
                    <a:pt x="86360" y="3086928"/>
                  </a:lnTo>
                  <a:lnTo>
                    <a:pt x="83820" y="3058988"/>
                  </a:lnTo>
                  <a:cubicBezTo>
                    <a:pt x="78740" y="3003108"/>
                    <a:pt x="80010" y="2981518"/>
                    <a:pt x="81280" y="2931988"/>
                  </a:cubicBezTo>
                  <a:lnTo>
                    <a:pt x="82550" y="2909128"/>
                  </a:lnTo>
                  <a:lnTo>
                    <a:pt x="85090" y="2888808"/>
                  </a:lnTo>
                  <a:cubicBezTo>
                    <a:pt x="87630" y="2864678"/>
                    <a:pt x="87630" y="2834198"/>
                    <a:pt x="86360" y="2808798"/>
                  </a:cubicBezTo>
                  <a:lnTo>
                    <a:pt x="88900" y="2808798"/>
                  </a:lnTo>
                  <a:cubicBezTo>
                    <a:pt x="87630" y="2802448"/>
                    <a:pt x="87630" y="2797368"/>
                    <a:pt x="87630" y="2792288"/>
                  </a:cubicBezTo>
                  <a:lnTo>
                    <a:pt x="87630" y="2763093"/>
                  </a:lnTo>
                  <a:lnTo>
                    <a:pt x="83820" y="2763093"/>
                  </a:lnTo>
                  <a:lnTo>
                    <a:pt x="78740" y="2684724"/>
                  </a:lnTo>
                  <a:lnTo>
                    <a:pt x="83820" y="2684724"/>
                  </a:lnTo>
                  <a:cubicBezTo>
                    <a:pt x="83820" y="2677727"/>
                    <a:pt x="83820" y="2672129"/>
                    <a:pt x="82550" y="2665132"/>
                  </a:cubicBezTo>
                  <a:lnTo>
                    <a:pt x="91440" y="2665132"/>
                  </a:lnTo>
                  <a:lnTo>
                    <a:pt x="91440" y="2662333"/>
                  </a:lnTo>
                  <a:lnTo>
                    <a:pt x="86360" y="2550378"/>
                  </a:lnTo>
                  <a:cubicBezTo>
                    <a:pt x="87630" y="2546180"/>
                    <a:pt x="87630" y="2539182"/>
                    <a:pt x="88900" y="2529386"/>
                  </a:cubicBezTo>
                  <a:cubicBezTo>
                    <a:pt x="90170" y="2520990"/>
                    <a:pt x="91440" y="2508395"/>
                    <a:pt x="92710" y="2505596"/>
                  </a:cubicBezTo>
                  <a:lnTo>
                    <a:pt x="93980" y="2505596"/>
                  </a:lnTo>
                  <a:cubicBezTo>
                    <a:pt x="95250" y="2474808"/>
                    <a:pt x="92710" y="2438423"/>
                    <a:pt x="91440" y="2399238"/>
                  </a:cubicBezTo>
                  <a:cubicBezTo>
                    <a:pt x="88900" y="2354456"/>
                    <a:pt x="86360" y="2306875"/>
                    <a:pt x="88900" y="2260694"/>
                  </a:cubicBezTo>
                  <a:lnTo>
                    <a:pt x="88900" y="2257895"/>
                  </a:lnTo>
                  <a:cubicBezTo>
                    <a:pt x="87630" y="2253697"/>
                    <a:pt x="87630" y="2242501"/>
                    <a:pt x="86360" y="2228507"/>
                  </a:cubicBezTo>
                  <a:cubicBezTo>
                    <a:pt x="86360" y="2206115"/>
                    <a:pt x="87630" y="2185124"/>
                    <a:pt x="87630" y="2162733"/>
                  </a:cubicBezTo>
                  <a:cubicBezTo>
                    <a:pt x="88900" y="2108154"/>
                    <a:pt x="91440" y="2050778"/>
                    <a:pt x="86360" y="1980806"/>
                  </a:cubicBezTo>
                  <a:lnTo>
                    <a:pt x="95250" y="1926227"/>
                  </a:lnTo>
                  <a:lnTo>
                    <a:pt x="95250" y="1924828"/>
                  </a:lnTo>
                  <a:cubicBezTo>
                    <a:pt x="95250" y="1903836"/>
                    <a:pt x="93980" y="1896839"/>
                    <a:pt x="87630" y="1895440"/>
                  </a:cubicBezTo>
                  <a:cubicBezTo>
                    <a:pt x="85090" y="1895440"/>
                    <a:pt x="83820" y="1895440"/>
                    <a:pt x="81280" y="1898238"/>
                  </a:cubicBezTo>
                  <a:cubicBezTo>
                    <a:pt x="81280" y="1891241"/>
                    <a:pt x="81280" y="1884244"/>
                    <a:pt x="80010" y="1873049"/>
                  </a:cubicBezTo>
                  <a:cubicBezTo>
                    <a:pt x="78740" y="1843660"/>
                    <a:pt x="80010" y="1832465"/>
                    <a:pt x="80010" y="1826867"/>
                  </a:cubicBezTo>
                  <a:cubicBezTo>
                    <a:pt x="81280" y="1826867"/>
                    <a:pt x="82550" y="1826867"/>
                    <a:pt x="85090" y="1825467"/>
                  </a:cubicBezTo>
                  <a:cubicBezTo>
                    <a:pt x="88900" y="1822669"/>
                    <a:pt x="90170" y="1817071"/>
                    <a:pt x="90170" y="1810074"/>
                  </a:cubicBezTo>
                  <a:lnTo>
                    <a:pt x="90170" y="1808674"/>
                  </a:lnTo>
                  <a:lnTo>
                    <a:pt x="88900" y="1801677"/>
                  </a:lnTo>
                  <a:cubicBezTo>
                    <a:pt x="85090" y="1770889"/>
                    <a:pt x="81280" y="1730306"/>
                    <a:pt x="81280" y="1684124"/>
                  </a:cubicBezTo>
                  <a:lnTo>
                    <a:pt x="82550" y="1684124"/>
                  </a:lnTo>
                  <a:lnTo>
                    <a:pt x="82550" y="1691121"/>
                  </a:lnTo>
                  <a:cubicBezTo>
                    <a:pt x="83820" y="1720510"/>
                    <a:pt x="85090" y="1723308"/>
                    <a:pt x="91440" y="1723308"/>
                  </a:cubicBezTo>
                  <a:cubicBezTo>
                    <a:pt x="99060" y="1723308"/>
                    <a:pt x="99060" y="1717711"/>
                    <a:pt x="101600" y="1692521"/>
                  </a:cubicBezTo>
                  <a:lnTo>
                    <a:pt x="102870" y="1688322"/>
                  </a:lnTo>
                  <a:lnTo>
                    <a:pt x="99060" y="1685524"/>
                  </a:lnTo>
                  <a:cubicBezTo>
                    <a:pt x="92710" y="1677127"/>
                    <a:pt x="92710" y="1614152"/>
                    <a:pt x="92710" y="1566571"/>
                  </a:cubicBezTo>
                  <a:cubicBezTo>
                    <a:pt x="92710" y="1484004"/>
                    <a:pt x="90170" y="1450417"/>
                    <a:pt x="83820" y="1440621"/>
                  </a:cubicBezTo>
                  <a:lnTo>
                    <a:pt x="85090" y="1428026"/>
                  </a:lnTo>
                  <a:lnTo>
                    <a:pt x="87630" y="1428026"/>
                  </a:lnTo>
                  <a:cubicBezTo>
                    <a:pt x="91440" y="1387443"/>
                    <a:pt x="88900" y="1372049"/>
                    <a:pt x="85090" y="1353856"/>
                  </a:cubicBezTo>
                  <a:cubicBezTo>
                    <a:pt x="81280" y="1337063"/>
                    <a:pt x="77470" y="1317470"/>
                    <a:pt x="78740" y="1267091"/>
                  </a:cubicBezTo>
                  <a:cubicBezTo>
                    <a:pt x="80010" y="1248898"/>
                    <a:pt x="80010" y="1236303"/>
                    <a:pt x="81280" y="1230705"/>
                  </a:cubicBezTo>
                  <a:lnTo>
                    <a:pt x="85090" y="1230705"/>
                  </a:lnTo>
                  <a:lnTo>
                    <a:pt x="81280" y="1152337"/>
                  </a:lnTo>
                  <a:lnTo>
                    <a:pt x="81280" y="1148138"/>
                  </a:lnTo>
                  <a:lnTo>
                    <a:pt x="83820" y="1148138"/>
                  </a:lnTo>
                  <a:lnTo>
                    <a:pt x="82550" y="1062772"/>
                  </a:lnTo>
                  <a:lnTo>
                    <a:pt x="87630" y="1072568"/>
                  </a:lnTo>
                  <a:lnTo>
                    <a:pt x="82550" y="1037582"/>
                  </a:lnTo>
                  <a:cubicBezTo>
                    <a:pt x="81280" y="1027786"/>
                    <a:pt x="78740" y="1012393"/>
                    <a:pt x="77470" y="995599"/>
                  </a:cubicBezTo>
                  <a:lnTo>
                    <a:pt x="81280" y="980205"/>
                  </a:lnTo>
                  <a:cubicBezTo>
                    <a:pt x="90170" y="948018"/>
                    <a:pt x="88900" y="932624"/>
                    <a:pt x="87630" y="908834"/>
                  </a:cubicBezTo>
                  <a:cubicBezTo>
                    <a:pt x="86360" y="899038"/>
                    <a:pt x="86360" y="887842"/>
                    <a:pt x="85090" y="872448"/>
                  </a:cubicBezTo>
                  <a:lnTo>
                    <a:pt x="90170" y="853440"/>
                  </a:lnTo>
                  <a:cubicBezTo>
                    <a:pt x="88900" y="852170"/>
                    <a:pt x="88900" y="848360"/>
                    <a:pt x="90170" y="845820"/>
                  </a:cubicBezTo>
                  <a:lnTo>
                    <a:pt x="73660" y="845820"/>
                  </a:lnTo>
                  <a:lnTo>
                    <a:pt x="90170" y="845820"/>
                  </a:lnTo>
                  <a:cubicBezTo>
                    <a:pt x="93980" y="825500"/>
                    <a:pt x="95250" y="802640"/>
                    <a:pt x="96520" y="775970"/>
                  </a:cubicBezTo>
                  <a:cubicBezTo>
                    <a:pt x="97790" y="755650"/>
                    <a:pt x="97790" y="734060"/>
                    <a:pt x="100330" y="708660"/>
                  </a:cubicBezTo>
                  <a:lnTo>
                    <a:pt x="87630" y="707390"/>
                  </a:lnTo>
                  <a:cubicBezTo>
                    <a:pt x="86360" y="711200"/>
                    <a:pt x="86360" y="718820"/>
                    <a:pt x="83820" y="728980"/>
                  </a:cubicBezTo>
                  <a:cubicBezTo>
                    <a:pt x="82550" y="734060"/>
                    <a:pt x="82550" y="741680"/>
                    <a:pt x="81280" y="749300"/>
                  </a:cubicBezTo>
                  <a:cubicBezTo>
                    <a:pt x="81280" y="735330"/>
                    <a:pt x="81280" y="718820"/>
                    <a:pt x="78740" y="697230"/>
                  </a:cubicBezTo>
                  <a:cubicBezTo>
                    <a:pt x="83820" y="690880"/>
                    <a:pt x="83820" y="673100"/>
                    <a:pt x="82550" y="635000"/>
                  </a:cubicBezTo>
                  <a:lnTo>
                    <a:pt x="82550" y="624840"/>
                  </a:lnTo>
                  <a:lnTo>
                    <a:pt x="91440" y="627380"/>
                  </a:lnTo>
                  <a:lnTo>
                    <a:pt x="91440" y="617220"/>
                  </a:lnTo>
                  <a:cubicBezTo>
                    <a:pt x="90170" y="586740"/>
                    <a:pt x="87630" y="576580"/>
                    <a:pt x="85090" y="566420"/>
                  </a:cubicBezTo>
                  <a:cubicBezTo>
                    <a:pt x="83820" y="561340"/>
                    <a:pt x="82550" y="554990"/>
                    <a:pt x="81280" y="546100"/>
                  </a:cubicBezTo>
                  <a:cubicBezTo>
                    <a:pt x="82550" y="499110"/>
                    <a:pt x="87630" y="486410"/>
                    <a:pt x="92710" y="476250"/>
                  </a:cubicBezTo>
                  <a:lnTo>
                    <a:pt x="93980" y="473710"/>
                  </a:lnTo>
                  <a:lnTo>
                    <a:pt x="93980" y="471170"/>
                  </a:lnTo>
                  <a:cubicBezTo>
                    <a:pt x="93980" y="441960"/>
                    <a:pt x="93980" y="438150"/>
                    <a:pt x="87630" y="436880"/>
                  </a:cubicBezTo>
                  <a:cubicBezTo>
                    <a:pt x="85090" y="436880"/>
                    <a:pt x="83820" y="436880"/>
                    <a:pt x="82550" y="438150"/>
                  </a:cubicBezTo>
                  <a:lnTo>
                    <a:pt x="82550" y="430530"/>
                  </a:lnTo>
                  <a:cubicBezTo>
                    <a:pt x="85090" y="364490"/>
                    <a:pt x="82550" y="316230"/>
                    <a:pt x="78740" y="242570"/>
                  </a:cubicBezTo>
                  <a:lnTo>
                    <a:pt x="77470" y="229870"/>
                  </a:lnTo>
                  <a:cubicBezTo>
                    <a:pt x="83820" y="229870"/>
                    <a:pt x="83820" y="223520"/>
                    <a:pt x="85090" y="220980"/>
                  </a:cubicBezTo>
                  <a:lnTo>
                    <a:pt x="85090" y="219710"/>
                  </a:lnTo>
                  <a:lnTo>
                    <a:pt x="81280" y="194310"/>
                  </a:lnTo>
                  <a:lnTo>
                    <a:pt x="83820" y="198120"/>
                  </a:lnTo>
                  <a:lnTo>
                    <a:pt x="82550" y="171450"/>
                  </a:lnTo>
                  <a:cubicBezTo>
                    <a:pt x="81280" y="154940"/>
                    <a:pt x="80010" y="151130"/>
                    <a:pt x="77470" y="147320"/>
                  </a:cubicBezTo>
                  <a:cubicBezTo>
                    <a:pt x="76200" y="144780"/>
                    <a:pt x="73660" y="142240"/>
                    <a:pt x="72390" y="111760"/>
                  </a:cubicBezTo>
                  <a:lnTo>
                    <a:pt x="72390" y="109220"/>
                  </a:lnTo>
                  <a:cubicBezTo>
                    <a:pt x="69850" y="102870"/>
                    <a:pt x="71120" y="87630"/>
                    <a:pt x="72390" y="77470"/>
                  </a:cubicBezTo>
                  <a:lnTo>
                    <a:pt x="83820" y="78740"/>
                  </a:lnTo>
                  <a:lnTo>
                    <a:pt x="109220" y="81280"/>
                  </a:lnTo>
                  <a:cubicBezTo>
                    <a:pt x="129540" y="82550"/>
                    <a:pt x="148590" y="81280"/>
                    <a:pt x="163830" y="80010"/>
                  </a:cubicBezTo>
                  <a:lnTo>
                    <a:pt x="163830" y="83820"/>
                  </a:lnTo>
                  <a:lnTo>
                    <a:pt x="168910" y="86360"/>
                  </a:lnTo>
                  <a:lnTo>
                    <a:pt x="217170" y="82550"/>
                  </a:lnTo>
                  <a:cubicBezTo>
                    <a:pt x="261620" y="80010"/>
                    <a:pt x="269240" y="78740"/>
                    <a:pt x="314960" y="73660"/>
                  </a:cubicBezTo>
                  <a:cubicBezTo>
                    <a:pt x="346710" y="76200"/>
                    <a:pt x="377190" y="78740"/>
                    <a:pt x="408940" y="77470"/>
                  </a:cubicBezTo>
                  <a:cubicBezTo>
                    <a:pt x="419100" y="78740"/>
                    <a:pt x="431800" y="80010"/>
                    <a:pt x="448310" y="80010"/>
                  </a:cubicBezTo>
                  <a:lnTo>
                    <a:pt x="448310" y="77470"/>
                  </a:lnTo>
                  <a:lnTo>
                    <a:pt x="450850" y="77470"/>
                  </a:lnTo>
                  <a:cubicBezTo>
                    <a:pt x="452120" y="78740"/>
                    <a:pt x="453390" y="78740"/>
                    <a:pt x="454660" y="80010"/>
                  </a:cubicBezTo>
                  <a:lnTo>
                    <a:pt x="457200" y="80010"/>
                  </a:lnTo>
                  <a:cubicBezTo>
                    <a:pt x="468630" y="77470"/>
                    <a:pt x="481330" y="76200"/>
                    <a:pt x="496570" y="74930"/>
                  </a:cubicBezTo>
                  <a:lnTo>
                    <a:pt x="514350" y="82550"/>
                  </a:lnTo>
                  <a:lnTo>
                    <a:pt x="519430" y="78740"/>
                  </a:lnTo>
                  <a:lnTo>
                    <a:pt x="635000" y="85090"/>
                  </a:lnTo>
                  <a:cubicBezTo>
                    <a:pt x="652780" y="82550"/>
                    <a:pt x="670560" y="81280"/>
                    <a:pt x="687070" y="78740"/>
                  </a:cubicBezTo>
                  <a:cubicBezTo>
                    <a:pt x="712470" y="78740"/>
                    <a:pt x="736600" y="80010"/>
                    <a:pt x="762000" y="80010"/>
                  </a:cubicBezTo>
                  <a:lnTo>
                    <a:pt x="762000" y="85090"/>
                  </a:lnTo>
                  <a:lnTo>
                    <a:pt x="812800" y="81280"/>
                  </a:lnTo>
                  <a:cubicBezTo>
                    <a:pt x="821690" y="81280"/>
                    <a:pt x="830580" y="81280"/>
                    <a:pt x="840740" y="82550"/>
                  </a:cubicBezTo>
                  <a:lnTo>
                    <a:pt x="840740" y="85090"/>
                  </a:lnTo>
                  <a:cubicBezTo>
                    <a:pt x="926794" y="83820"/>
                    <a:pt x="1084094" y="85090"/>
                    <a:pt x="1269484" y="85090"/>
                  </a:cubicBezTo>
                  <a:lnTo>
                    <a:pt x="1398694" y="85090"/>
                  </a:lnTo>
                  <a:lnTo>
                    <a:pt x="1348134" y="80010"/>
                  </a:lnTo>
                  <a:cubicBezTo>
                    <a:pt x="1381841" y="80010"/>
                    <a:pt x="1404312" y="81280"/>
                    <a:pt x="1432402" y="81280"/>
                  </a:cubicBezTo>
                  <a:cubicBezTo>
                    <a:pt x="1449255" y="81280"/>
                    <a:pt x="1466109" y="82550"/>
                    <a:pt x="1482962" y="82550"/>
                  </a:cubicBezTo>
                  <a:lnTo>
                    <a:pt x="1494198" y="82550"/>
                  </a:lnTo>
                  <a:cubicBezTo>
                    <a:pt x="1511051" y="81280"/>
                    <a:pt x="1533523" y="80010"/>
                    <a:pt x="1544758" y="77470"/>
                  </a:cubicBezTo>
                  <a:lnTo>
                    <a:pt x="1544758" y="78740"/>
                  </a:lnTo>
                  <a:cubicBezTo>
                    <a:pt x="1673969" y="83820"/>
                    <a:pt x="1763855" y="82550"/>
                    <a:pt x="1836887" y="78740"/>
                  </a:cubicBezTo>
                  <a:lnTo>
                    <a:pt x="1848122" y="78740"/>
                  </a:lnTo>
                  <a:cubicBezTo>
                    <a:pt x="2117779" y="78740"/>
                    <a:pt x="2421143" y="78740"/>
                    <a:pt x="2488558" y="86360"/>
                  </a:cubicBezTo>
                  <a:lnTo>
                    <a:pt x="2499793" y="86360"/>
                  </a:lnTo>
                  <a:cubicBezTo>
                    <a:pt x="2600914" y="86360"/>
                    <a:pt x="2623386" y="86360"/>
                    <a:pt x="2629004" y="80010"/>
                  </a:cubicBezTo>
                  <a:lnTo>
                    <a:pt x="2673947" y="80010"/>
                  </a:lnTo>
                  <a:lnTo>
                    <a:pt x="2746979" y="83820"/>
                  </a:lnTo>
                  <a:lnTo>
                    <a:pt x="2814393" y="78740"/>
                  </a:lnTo>
                  <a:cubicBezTo>
                    <a:pt x="2848100" y="78740"/>
                    <a:pt x="2881807" y="78740"/>
                    <a:pt x="2904279" y="80010"/>
                  </a:cubicBezTo>
                  <a:lnTo>
                    <a:pt x="2904279" y="88900"/>
                  </a:lnTo>
                  <a:cubicBezTo>
                    <a:pt x="3044725" y="91440"/>
                    <a:pt x="3252585" y="90170"/>
                    <a:pt x="3404267" y="88900"/>
                  </a:cubicBezTo>
                  <a:cubicBezTo>
                    <a:pt x="3471682" y="88900"/>
                    <a:pt x="3533478" y="87630"/>
                    <a:pt x="3567185" y="87630"/>
                  </a:cubicBezTo>
                  <a:lnTo>
                    <a:pt x="3567185" y="85090"/>
                  </a:lnTo>
                  <a:lnTo>
                    <a:pt x="4027849" y="85090"/>
                  </a:lnTo>
                  <a:lnTo>
                    <a:pt x="4027849" y="87630"/>
                  </a:lnTo>
                  <a:cubicBezTo>
                    <a:pt x="4044702" y="86360"/>
                    <a:pt x="4061556" y="86360"/>
                    <a:pt x="4072792" y="85090"/>
                  </a:cubicBezTo>
                  <a:lnTo>
                    <a:pt x="4224474" y="85090"/>
                  </a:lnTo>
                  <a:cubicBezTo>
                    <a:pt x="4623341" y="85090"/>
                    <a:pt x="5039062" y="85090"/>
                    <a:pt x="5404222" y="81280"/>
                  </a:cubicBezTo>
                  <a:lnTo>
                    <a:pt x="5426694" y="81280"/>
                  </a:lnTo>
                  <a:cubicBezTo>
                    <a:pt x="5466019" y="81280"/>
                    <a:pt x="5499727" y="80010"/>
                    <a:pt x="5539051" y="80010"/>
                  </a:cubicBezTo>
                  <a:lnTo>
                    <a:pt x="5730058" y="77470"/>
                  </a:lnTo>
                  <a:lnTo>
                    <a:pt x="5690733" y="74930"/>
                  </a:lnTo>
                  <a:lnTo>
                    <a:pt x="5775001" y="74930"/>
                  </a:lnTo>
                  <a:cubicBezTo>
                    <a:pt x="5803090" y="78740"/>
                    <a:pt x="5853650" y="81280"/>
                    <a:pt x="5887358" y="83820"/>
                  </a:cubicBezTo>
                  <a:lnTo>
                    <a:pt x="5892976" y="77470"/>
                  </a:lnTo>
                  <a:lnTo>
                    <a:pt x="5898593" y="82550"/>
                  </a:lnTo>
                  <a:cubicBezTo>
                    <a:pt x="5915447" y="81280"/>
                    <a:pt x="6022186" y="82550"/>
                    <a:pt x="6112072" y="82550"/>
                  </a:cubicBezTo>
                  <a:lnTo>
                    <a:pt x="6370494" y="82550"/>
                  </a:lnTo>
                  <a:lnTo>
                    <a:pt x="6370494" y="78740"/>
                  </a:lnTo>
                  <a:cubicBezTo>
                    <a:pt x="6392965" y="78740"/>
                    <a:pt x="6409818" y="78740"/>
                    <a:pt x="6432290" y="77470"/>
                  </a:cubicBezTo>
                  <a:lnTo>
                    <a:pt x="6437908" y="77470"/>
                  </a:lnTo>
                  <a:cubicBezTo>
                    <a:pt x="6499704" y="76200"/>
                    <a:pt x="6567119" y="74930"/>
                    <a:pt x="6645768" y="73660"/>
                  </a:cubicBezTo>
                  <a:cubicBezTo>
                    <a:pt x="6640150" y="74930"/>
                    <a:pt x="6640150" y="76200"/>
                    <a:pt x="6634532" y="77470"/>
                  </a:cubicBezTo>
                  <a:cubicBezTo>
                    <a:pt x="6628914" y="83820"/>
                    <a:pt x="6662622" y="87630"/>
                    <a:pt x="6679475" y="88900"/>
                  </a:cubicBezTo>
                  <a:lnTo>
                    <a:pt x="6690711" y="88900"/>
                  </a:lnTo>
                  <a:cubicBezTo>
                    <a:pt x="6842393" y="90170"/>
                    <a:pt x="6870482" y="88900"/>
                    <a:pt x="6892953" y="85090"/>
                  </a:cubicBezTo>
                  <a:cubicBezTo>
                    <a:pt x="6898571" y="83820"/>
                    <a:pt x="6909807" y="82550"/>
                    <a:pt x="7039018" y="83820"/>
                  </a:cubicBezTo>
                  <a:lnTo>
                    <a:pt x="7050253" y="83820"/>
                  </a:lnTo>
                  <a:cubicBezTo>
                    <a:pt x="7067107" y="82550"/>
                    <a:pt x="7078342" y="81280"/>
                    <a:pt x="7083961" y="80010"/>
                  </a:cubicBezTo>
                  <a:cubicBezTo>
                    <a:pt x="7230025" y="78740"/>
                    <a:pt x="7280586" y="77470"/>
                    <a:pt x="7319911" y="76200"/>
                  </a:cubicBezTo>
                  <a:lnTo>
                    <a:pt x="7460356" y="78740"/>
                  </a:lnTo>
                  <a:cubicBezTo>
                    <a:pt x="7510917" y="80010"/>
                    <a:pt x="7539006" y="80010"/>
                    <a:pt x="7555860" y="81280"/>
                  </a:cubicBezTo>
                  <a:lnTo>
                    <a:pt x="7555860" y="90170"/>
                  </a:lnTo>
                  <a:lnTo>
                    <a:pt x="8224385" y="92710"/>
                  </a:lnTo>
                  <a:lnTo>
                    <a:pt x="8201913" y="91440"/>
                  </a:lnTo>
                  <a:cubicBezTo>
                    <a:pt x="8246856" y="90170"/>
                    <a:pt x="8336742" y="87630"/>
                    <a:pt x="8398538" y="87630"/>
                  </a:cubicBezTo>
                  <a:cubicBezTo>
                    <a:pt x="8533367" y="85090"/>
                    <a:pt x="8589545" y="83820"/>
                    <a:pt x="8609886" y="81280"/>
                  </a:cubicBezTo>
                  <a:lnTo>
                    <a:pt x="8620046" y="81280"/>
                  </a:lnTo>
                  <a:lnTo>
                    <a:pt x="8622586" y="85090"/>
                  </a:lnTo>
                  <a:lnTo>
                    <a:pt x="8622586" y="63500"/>
                  </a:lnTo>
                  <a:lnTo>
                    <a:pt x="8625125" y="63500"/>
                  </a:lnTo>
                  <a:lnTo>
                    <a:pt x="8623856" y="85090"/>
                  </a:lnTo>
                  <a:lnTo>
                    <a:pt x="8627666" y="83820"/>
                  </a:lnTo>
                  <a:cubicBezTo>
                    <a:pt x="8634016" y="82550"/>
                    <a:pt x="8659416" y="81280"/>
                    <a:pt x="8686086" y="80010"/>
                  </a:cubicBezTo>
                  <a:lnTo>
                    <a:pt x="8686086" y="85090"/>
                  </a:lnTo>
                  <a:cubicBezTo>
                    <a:pt x="8710216" y="86360"/>
                    <a:pt x="8730536" y="85090"/>
                    <a:pt x="8750856" y="82550"/>
                  </a:cubicBezTo>
                  <a:cubicBezTo>
                    <a:pt x="8777525" y="80010"/>
                    <a:pt x="8804196" y="77470"/>
                    <a:pt x="8841025" y="82550"/>
                  </a:cubicBezTo>
                  <a:cubicBezTo>
                    <a:pt x="8849916" y="82550"/>
                    <a:pt x="8862616" y="85090"/>
                    <a:pt x="8875316" y="86360"/>
                  </a:cubicBezTo>
                  <a:cubicBezTo>
                    <a:pt x="8903256" y="90170"/>
                    <a:pt x="8913416" y="91440"/>
                    <a:pt x="8918496" y="86360"/>
                  </a:cubicBezTo>
                  <a:lnTo>
                    <a:pt x="8919766" y="85090"/>
                  </a:lnTo>
                  <a:cubicBezTo>
                    <a:pt x="8927386" y="85090"/>
                    <a:pt x="8935006" y="85090"/>
                    <a:pt x="8943896" y="83820"/>
                  </a:cubicBezTo>
                  <a:cubicBezTo>
                    <a:pt x="8966756" y="82550"/>
                    <a:pt x="8989616" y="81280"/>
                    <a:pt x="9016286" y="85090"/>
                  </a:cubicBezTo>
                  <a:lnTo>
                    <a:pt x="9018825" y="85090"/>
                  </a:lnTo>
                  <a:cubicBezTo>
                    <a:pt x="9020096" y="85090"/>
                    <a:pt x="9021366" y="85090"/>
                    <a:pt x="9021366" y="83820"/>
                  </a:cubicBezTo>
                  <a:lnTo>
                    <a:pt x="9035336" y="86360"/>
                  </a:lnTo>
                  <a:cubicBezTo>
                    <a:pt x="9048036" y="88900"/>
                    <a:pt x="9070896" y="87630"/>
                    <a:pt x="9091216" y="86360"/>
                  </a:cubicBezTo>
                  <a:cubicBezTo>
                    <a:pt x="9101375" y="86360"/>
                    <a:pt x="9112806" y="85090"/>
                    <a:pt x="9119156" y="85090"/>
                  </a:cubicBezTo>
                  <a:lnTo>
                    <a:pt x="9120425" y="90170"/>
                  </a:lnTo>
                  <a:cubicBezTo>
                    <a:pt x="9142016" y="83820"/>
                    <a:pt x="9168686" y="83820"/>
                    <a:pt x="9199166" y="85090"/>
                  </a:cubicBezTo>
                  <a:cubicBezTo>
                    <a:pt x="9223296" y="86360"/>
                    <a:pt x="9251236" y="86360"/>
                    <a:pt x="9280446" y="83820"/>
                  </a:cubicBezTo>
                  <a:lnTo>
                    <a:pt x="9276636" y="87630"/>
                  </a:lnTo>
                  <a:lnTo>
                    <a:pt x="9299496" y="85090"/>
                  </a:lnTo>
                  <a:cubicBezTo>
                    <a:pt x="9302036" y="85090"/>
                    <a:pt x="9304576" y="85090"/>
                    <a:pt x="9308386" y="83820"/>
                  </a:cubicBezTo>
                  <a:lnTo>
                    <a:pt x="9309656" y="90170"/>
                  </a:lnTo>
                  <a:cubicBezTo>
                    <a:pt x="9326166" y="88900"/>
                    <a:pt x="9342676" y="87630"/>
                    <a:pt x="9364266" y="88900"/>
                  </a:cubicBezTo>
                  <a:lnTo>
                    <a:pt x="9368076" y="88900"/>
                  </a:lnTo>
                  <a:lnTo>
                    <a:pt x="9378236" y="90170"/>
                  </a:lnTo>
                  <a:lnTo>
                    <a:pt x="9378236" y="109220"/>
                  </a:lnTo>
                  <a:lnTo>
                    <a:pt x="9390936" y="109220"/>
                  </a:lnTo>
                  <a:lnTo>
                    <a:pt x="9390936" y="115570"/>
                  </a:lnTo>
                  <a:cubicBezTo>
                    <a:pt x="9389666" y="129540"/>
                    <a:pt x="9388396" y="138430"/>
                    <a:pt x="9385856" y="148590"/>
                  </a:cubicBezTo>
                  <a:lnTo>
                    <a:pt x="9385856" y="151130"/>
                  </a:lnTo>
                  <a:cubicBezTo>
                    <a:pt x="9380776" y="176530"/>
                    <a:pt x="9376966" y="201930"/>
                    <a:pt x="9378236" y="271780"/>
                  </a:cubicBezTo>
                  <a:lnTo>
                    <a:pt x="9382046" y="271780"/>
                  </a:lnTo>
                  <a:cubicBezTo>
                    <a:pt x="9380776" y="293370"/>
                    <a:pt x="9379506" y="311150"/>
                    <a:pt x="9376966" y="321310"/>
                  </a:cubicBezTo>
                  <a:cubicBezTo>
                    <a:pt x="9376966" y="369570"/>
                    <a:pt x="9378236" y="372110"/>
                    <a:pt x="9384586" y="372110"/>
                  </a:cubicBezTo>
                  <a:cubicBezTo>
                    <a:pt x="9384586" y="384810"/>
                    <a:pt x="9385856" y="394970"/>
                    <a:pt x="9388396" y="407670"/>
                  </a:cubicBezTo>
                  <a:cubicBezTo>
                    <a:pt x="9389666" y="417830"/>
                    <a:pt x="9392206" y="429260"/>
                    <a:pt x="9392206" y="443230"/>
                  </a:cubicBezTo>
                  <a:lnTo>
                    <a:pt x="9387126" y="443230"/>
                  </a:lnTo>
                  <a:lnTo>
                    <a:pt x="9387126" y="449580"/>
                  </a:lnTo>
                  <a:cubicBezTo>
                    <a:pt x="9384586" y="513080"/>
                    <a:pt x="9388396" y="520700"/>
                    <a:pt x="9392206" y="528320"/>
                  </a:cubicBezTo>
                  <a:cubicBezTo>
                    <a:pt x="9393476" y="530860"/>
                    <a:pt x="9394746" y="534670"/>
                    <a:pt x="9396016" y="544830"/>
                  </a:cubicBezTo>
                  <a:lnTo>
                    <a:pt x="9387126" y="546100"/>
                  </a:lnTo>
                  <a:close/>
                  <a:moveTo>
                    <a:pt x="9390936" y="756920"/>
                  </a:moveTo>
                  <a:lnTo>
                    <a:pt x="9388396" y="751840"/>
                  </a:lnTo>
                  <a:lnTo>
                    <a:pt x="9389666" y="745490"/>
                  </a:lnTo>
                  <a:cubicBezTo>
                    <a:pt x="9390936" y="750570"/>
                    <a:pt x="9390936" y="754380"/>
                    <a:pt x="9390936" y="756920"/>
                  </a:cubicBezTo>
                  <a:close/>
                  <a:moveTo>
                    <a:pt x="73660" y="2895158"/>
                  </a:moveTo>
                  <a:lnTo>
                    <a:pt x="76200" y="2900238"/>
                  </a:lnTo>
                  <a:lnTo>
                    <a:pt x="74930" y="2906588"/>
                  </a:lnTo>
                  <a:cubicBezTo>
                    <a:pt x="73660" y="2902778"/>
                    <a:pt x="73660" y="2898968"/>
                    <a:pt x="73660" y="2895158"/>
                  </a:cubicBezTo>
                  <a:close/>
                  <a:moveTo>
                    <a:pt x="9426496" y="628650"/>
                  </a:moveTo>
                  <a:lnTo>
                    <a:pt x="9426496" y="619760"/>
                  </a:lnTo>
                  <a:cubicBezTo>
                    <a:pt x="9426496" y="623570"/>
                    <a:pt x="9427766" y="626110"/>
                    <a:pt x="9427766" y="628650"/>
                  </a:cubicBezTo>
                  <a:lnTo>
                    <a:pt x="9426496" y="628650"/>
                  </a:lnTo>
                  <a:close/>
                  <a:moveTo>
                    <a:pt x="9455706" y="1367850"/>
                  </a:moveTo>
                  <a:lnTo>
                    <a:pt x="9451896" y="1366451"/>
                  </a:lnTo>
                  <a:cubicBezTo>
                    <a:pt x="9453166" y="1366451"/>
                    <a:pt x="9454436" y="1367850"/>
                    <a:pt x="9455706" y="1367850"/>
                  </a:cubicBezTo>
                  <a:close/>
                </a:path>
              </a:pathLst>
            </a:custGeom>
            <a:solidFill>
              <a:srgbClr val="DFD4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1017755" y="1957871"/>
              <a:ext cx="19431930" cy="7183607"/>
            </a:xfrm>
            <a:prstGeom prst="rect">
              <a:avLst/>
            </a:prstGeom>
            <a:solidFill>
              <a:srgbClr val="DFD4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0" y="0"/>
              <a:ext cx="5835277" cy="11070274"/>
            </a:xfrm>
            <a:custGeom>
              <a:rect b="b" l="l" r="r" t="t"/>
              <a:pathLst>
                <a:path extrusionOk="0"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-7450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15805523" y="0"/>
              <a:ext cx="5835277" cy="11070274"/>
            </a:xfrm>
            <a:custGeom>
              <a:rect b="b" l="l" r="r" t="t"/>
              <a:pathLst>
                <a:path extrusionOk="0"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74504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12"/>
          <p:cNvSpPr/>
          <p:nvPr/>
        </p:nvSpPr>
        <p:spPr>
          <a:xfrm rot="1068124">
            <a:off x="3678133" y="1321827"/>
            <a:ext cx="2274793" cy="2281000"/>
          </a:xfrm>
          <a:custGeom>
            <a:rect b="b" l="l" r="r" t="t"/>
            <a:pathLst>
              <a:path extrusionOk="0" h="2281000" w="2274793">
                <a:moveTo>
                  <a:pt x="0" y="0"/>
                </a:moveTo>
                <a:lnTo>
                  <a:pt x="2274793" y="0"/>
                </a:lnTo>
                <a:lnTo>
                  <a:pt x="2274793" y="2281000"/>
                </a:lnTo>
                <a:lnTo>
                  <a:pt x="0" y="2281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2"/>
          <p:cNvSpPr/>
          <p:nvPr/>
        </p:nvSpPr>
        <p:spPr>
          <a:xfrm rot="-425332">
            <a:off x="1825954" y="5070259"/>
            <a:ext cx="2392910" cy="2762378"/>
          </a:xfrm>
          <a:custGeom>
            <a:rect b="b" l="l" r="r" t="t"/>
            <a:pathLst>
              <a:path extrusionOk="0" h="2762378" w="2392910">
                <a:moveTo>
                  <a:pt x="0" y="0"/>
                </a:moveTo>
                <a:lnTo>
                  <a:pt x="2392910" y="0"/>
                </a:lnTo>
                <a:lnTo>
                  <a:pt x="2392910" y="2762379"/>
                </a:lnTo>
                <a:lnTo>
                  <a:pt x="0" y="2762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>
            <a:off x="2324729" y="4269628"/>
            <a:ext cx="13655298" cy="1193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99">
                <a:solidFill>
                  <a:srgbClr val="5F1A1F"/>
                </a:solidFill>
                <a:latin typeface="Vollkorn"/>
                <a:ea typeface="Vollkorn"/>
                <a:cs typeface="Vollkorn"/>
                <a:sym typeface="Vollkorn"/>
              </a:rPr>
              <a:t>XIN CẢM ƠN!!!</a:t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 rot="1247283">
            <a:off x="12877263" y="5702851"/>
            <a:ext cx="2427527" cy="2309185"/>
          </a:xfrm>
          <a:custGeom>
            <a:rect b="b" l="l" r="r" t="t"/>
            <a:pathLst>
              <a:path extrusionOk="0" h="2309185" w="2427527">
                <a:moveTo>
                  <a:pt x="0" y="0"/>
                </a:moveTo>
                <a:lnTo>
                  <a:pt x="2427527" y="0"/>
                </a:lnTo>
                <a:lnTo>
                  <a:pt x="2427527" y="2309184"/>
                </a:lnTo>
                <a:lnTo>
                  <a:pt x="0" y="2309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2"/>
          <p:cNvSpPr/>
          <p:nvPr/>
        </p:nvSpPr>
        <p:spPr>
          <a:xfrm>
            <a:off x="13666685" y="1477893"/>
            <a:ext cx="1968867" cy="1968867"/>
          </a:xfrm>
          <a:custGeom>
            <a:rect b="b" l="l" r="r" t="t"/>
            <a:pathLst>
              <a:path extrusionOk="0" h="1968867" w="1968867">
                <a:moveTo>
                  <a:pt x="0" y="0"/>
                </a:moveTo>
                <a:lnTo>
                  <a:pt x="1968867" y="0"/>
                </a:lnTo>
                <a:lnTo>
                  <a:pt x="1968867" y="1968868"/>
                </a:lnTo>
                <a:lnTo>
                  <a:pt x="0" y="1968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2"/>
          <p:cNvSpPr/>
          <p:nvPr/>
        </p:nvSpPr>
        <p:spPr>
          <a:xfrm>
            <a:off x="8247136" y="235520"/>
            <a:ext cx="1810485" cy="793180"/>
          </a:xfrm>
          <a:custGeom>
            <a:rect b="b" l="l" r="r" t="t"/>
            <a:pathLst>
              <a:path extrusionOk="0" h="793180" w="1810485">
                <a:moveTo>
                  <a:pt x="0" y="0"/>
                </a:moveTo>
                <a:lnTo>
                  <a:pt x="1810485" y="0"/>
                </a:lnTo>
                <a:lnTo>
                  <a:pt x="1810485" y="793180"/>
                </a:lnTo>
                <a:lnTo>
                  <a:pt x="0" y="7931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10371" l="-2082" r="-3196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553179" y="3067177"/>
            <a:ext cx="15181642" cy="4554492"/>
          </a:xfrm>
          <a:custGeom>
            <a:rect b="b" l="l" r="r" t="t"/>
            <a:pathLst>
              <a:path extrusionOk="0" h="4554492" w="15181642">
                <a:moveTo>
                  <a:pt x="0" y="0"/>
                </a:moveTo>
                <a:lnTo>
                  <a:pt x="15181642" y="0"/>
                </a:lnTo>
                <a:lnTo>
                  <a:pt x="15181642" y="4554492"/>
                </a:lnTo>
                <a:lnTo>
                  <a:pt x="0" y="45544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025504" y="4760739"/>
            <a:ext cx="122370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62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Chương 3</a:t>
            </a:r>
            <a:endParaRPr i="1" sz="1300"/>
          </a:p>
        </p:txBody>
      </p:sp>
      <p:sp>
        <p:nvSpPr>
          <p:cNvPr id="105" name="Google Shape;105;p2"/>
          <p:cNvSpPr txBox="1"/>
          <p:nvPr/>
        </p:nvSpPr>
        <p:spPr>
          <a:xfrm>
            <a:off x="1591279" y="4732351"/>
            <a:ext cx="40881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3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Lãnh đạo cả nước xây dựng chủ nghĩa xã hội và bảo vệ</a:t>
            </a:r>
            <a:endParaRPr i="1" sz="1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3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Tổ quốc (1975 - 1986)</a:t>
            </a:r>
            <a:endParaRPr i="1" sz="1300"/>
          </a:p>
        </p:txBody>
      </p:sp>
      <p:sp>
        <p:nvSpPr>
          <p:cNvPr id="106" name="Google Shape;106;p2"/>
          <p:cNvSpPr txBox="1"/>
          <p:nvPr/>
        </p:nvSpPr>
        <p:spPr>
          <a:xfrm>
            <a:off x="12674713" y="4638045"/>
            <a:ext cx="38847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Lãnh đạo công cuộc đổi mới, </a:t>
            </a:r>
            <a:endParaRPr i="1" sz="1300"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đẩy mạnh công nghiệp hóa, </a:t>
            </a:r>
            <a:endParaRPr i="1" sz="1300"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hiện đại hóa và hội nhập quốc tế </a:t>
            </a:r>
            <a:endParaRPr i="1" sz="1300"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(từ năm 1986 đến nay)</a:t>
            </a:r>
            <a:endParaRPr i="1" sz="1300"/>
          </a:p>
        </p:txBody>
      </p:sp>
      <p:sp>
        <p:nvSpPr>
          <p:cNvPr id="107" name="Google Shape;107;p2"/>
          <p:cNvSpPr txBox="1"/>
          <p:nvPr/>
        </p:nvSpPr>
        <p:spPr>
          <a:xfrm>
            <a:off x="895571" y="3012613"/>
            <a:ext cx="6010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Xây dựng chủ nghĩa xã hội và bảo vệ Tổ quốc</a:t>
            </a:r>
            <a:endParaRPr i="1" sz="1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1975 - 1981</a:t>
            </a:r>
            <a:endParaRPr i="1" sz="1300"/>
          </a:p>
        </p:txBody>
      </p:sp>
      <p:sp>
        <p:nvSpPr>
          <p:cNvPr id="108" name="Google Shape;108;p2"/>
          <p:cNvSpPr txBox="1"/>
          <p:nvPr/>
        </p:nvSpPr>
        <p:spPr>
          <a:xfrm>
            <a:off x="967102" y="6747070"/>
            <a:ext cx="54336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Đại hội đại biểu toàn quốc lần thứ V của Đảng</a:t>
            </a:r>
            <a:endParaRPr i="1" sz="1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và các bước đột phá tiếp tục đổi mới kinh tế</a:t>
            </a:r>
            <a:endParaRPr i="1" sz="1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1982 - 1986</a:t>
            </a:r>
            <a:endParaRPr i="1" sz="1300"/>
          </a:p>
        </p:txBody>
      </p:sp>
      <p:sp>
        <p:nvSpPr>
          <p:cNvPr id="109" name="Google Shape;109;p2"/>
          <p:cNvSpPr txBox="1"/>
          <p:nvPr/>
        </p:nvSpPr>
        <p:spPr>
          <a:xfrm>
            <a:off x="11930886" y="1860816"/>
            <a:ext cx="5372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FEFE00"/>
                </a:solidFill>
                <a:latin typeface="Vollkorn"/>
                <a:ea typeface="Vollkorn"/>
                <a:cs typeface="Vollkorn"/>
                <a:sym typeface="Vollkorn"/>
              </a:rPr>
              <a:t>Đổi mới toàn diện, đưa đất nước ra khỏi </a:t>
            </a:r>
            <a:endParaRPr i="1" sz="1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FEFE00"/>
                </a:solidFill>
                <a:latin typeface="Vollkorn"/>
                <a:ea typeface="Vollkorn"/>
                <a:cs typeface="Vollkorn"/>
                <a:sym typeface="Vollkorn"/>
              </a:rPr>
              <a:t>khủng hoảng kinh tế - xã hội 1986 - 1996</a:t>
            </a:r>
            <a:endParaRPr i="1" sz="1300"/>
          </a:p>
        </p:txBody>
      </p:sp>
      <p:sp>
        <p:nvSpPr>
          <p:cNvPr id="110" name="Google Shape;110;p2"/>
          <p:cNvSpPr txBox="1"/>
          <p:nvPr/>
        </p:nvSpPr>
        <p:spPr>
          <a:xfrm>
            <a:off x="11151463" y="3128818"/>
            <a:ext cx="66498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Tiếp tục công cuộc đổi mới, đẩy mạnh công nghiệp hóa, hiện đại hóa và hội nhập quốc tế (từ 1996 đến nay)</a:t>
            </a:r>
            <a:endParaRPr i="1" sz="1300"/>
          </a:p>
        </p:txBody>
      </p:sp>
      <p:sp>
        <p:nvSpPr>
          <p:cNvPr id="111" name="Google Shape;111;p2"/>
          <p:cNvSpPr txBox="1"/>
          <p:nvPr/>
        </p:nvSpPr>
        <p:spPr>
          <a:xfrm>
            <a:off x="11443873" y="6810225"/>
            <a:ext cx="61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Thành tựu, kinh nghiệm của công cuộc đổi mới</a:t>
            </a:r>
            <a:endParaRPr i="1" sz="2600">
              <a:solidFill>
                <a:srgbClr val="FFFF00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1277600" y="7793118"/>
            <a:ext cx="651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Nguyên nhân và tác hại của tham nhũng</a:t>
            </a:r>
            <a:endParaRPr b="1" i="1" sz="2700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3"/>
          <p:cNvGrpSpPr/>
          <p:nvPr/>
        </p:nvGrpSpPr>
        <p:grpSpPr>
          <a:xfrm>
            <a:off x="7784662" y="2901206"/>
            <a:ext cx="2718675" cy="948601"/>
            <a:chOff x="0" y="0"/>
            <a:chExt cx="3624900" cy="1264802"/>
          </a:xfrm>
        </p:grpSpPr>
        <p:sp>
          <p:nvSpPr>
            <p:cNvPr id="120" name="Google Shape;120;p3"/>
            <p:cNvSpPr/>
            <p:nvPr/>
          </p:nvSpPr>
          <p:spPr>
            <a:xfrm flipH="1">
              <a:off x="198819" y="0"/>
              <a:ext cx="3142364" cy="1264802"/>
            </a:xfrm>
            <a:custGeom>
              <a:rect b="b" l="l" r="r" t="t"/>
              <a:pathLst>
                <a:path extrusionOk="0" h="1264802" w="3142364">
                  <a:moveTo>
                    <a:pt x="3142364" y="0"/>
                  </a:moveTo>
                  <a:lnTo>
                    <a:pt x="0" y="0"/>
                  </a:lnTo>
                  <a:lnTo>
                    <a:pt x="0" y="1264802"/>
                  </a:lnTo>
                  <a:lnTo>
                    <a:pt x="3142364" y="1264802"/>
                  </a:lnTo>
                  <a:lnTo>
                    <a:pt x="3142364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0" y="337661"/>
              <a:ext cx="36249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41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Nguyên nhân</a:t>
              </a:r>
              <a:endParaRPr i="1"/>
            </a:p>
          </p:txBody>
        </p:sp>
      </p:grpSp>
      <p:sp>
        <p:nvSpPr>
          <p:cNvPr id="122" name="Google Shape;122;p3"/>
          <p:cNvSpPr txBox="1"/>
          <p:nvPr/>
        </p:nvSpPr>
        <p:spPr>
          <a:xfrm>
            <a:off x="5653980" y="1330556"/>
            <a:ext cx="6980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Nguyên nhân và tác hại của tham nhũng</a:t>
            </a:r>
            <a:endParaRPr i="1"/>
          </a:p>
        </p:txBody>
      </p:sp>
      <p:sp>
        <p:nvSpPr>
          <p:cNvPr id="123" name="Google Shape;123;p3"/>
          <p:cNvSpPr txBox="1"/>
          <p:nvPr/>
        </p:nvSpPr>
        <p:spPr>
          <a:xfrm>
            <a:off x="918770" y="740116"/>
            <a:ext cx="16450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grpSp>
        <p:nvGrpSpPr>
          <p:cNvPr id="124" name="Google Shape;124;p3"/>
          <p:cNvGrpSpPr/>
          <p:nvPr/>
        </p:nvGrpSpPr>
        <p:grpSpPr>
          <a:xfrm>
            <a:off x="918770" y="4489715"/>
            <a:ext cx="16652519" cy="3047786"/>
            <a:chOff x="0" y="0"/>
            <a:chExt cx="22203358" cy="4063715"/>
          </a:xfrm>
        </p:grpSpPr>
        <p:sp>
          <p:nvSpPr>
            <p:cNvPr id="125" name="Google Shape;125;p3"/>
            <p:cNvSpPr/>
            <p:nvPr/>
          </p:nvSpPr>
          <p:spPr>
            <a:xfrm>
              <a:off x="0" y="0"/>
              <a:ext cx="22203358" cy="4063715"/>
            </a:xfrm>
            <a:custGeom>
              <a:rect b="b" l="l" r="r" t="t"/>
              <a:pathLst>
                <a:path extrusionOk="0" h="4063715" w="22203358">
                  <a:moveTo>
                    <a:pt x="0" y="0"/>
                  </a:moveTo>
                  <a:lnTo>
                    <a:pt x="22203358" y="0"/>
                  </a:lnTo>
                  <a:lnTo>
                    <a:pt x="22203358" y="4063715"/>
                  </a:lnTo>
                  <a:lnTo>
                    <a:pt x="0" y="406371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45243" l="0" r="0" t="-45527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473177" y="1009166"/>
              <a:ext cx="2817000" cy="23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978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Hạn chế trong chính sách pháp luật</a:t>
              </a:r>
              <a:endParaRPr i="1"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5234949" y="685423"/>
              <a:ext cx="2402700" cy="29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75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Những hạn chế trong quản lí, điều hành nền kinh tế,</a:t>
              </a:r>
              <a:endParaRPr i="1" sz="1200"/>
            </a:p>
            <a:p>
              <a:pPr indent="0" lvl="0" marL="0" marR="0" rtl="0" algn="ctr">
                <a:lnSpc>
                  <a:spcPct val="1400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75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hoạt động của các cơ quan Nhà nước, tổ chức xã hội</a:t>
              </a:r>
              <a:endParaRPr i="1" sz="1200"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9633112" y="767819"/>
              <a:ext cx="2759100" cy="27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587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Hạn chế trong việc phát hiện và xử lí </a:t>
              </a:r>
              <a:endParaRPr i="1" sz="1100"/>
            </a:p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587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tham nhũng</a:t>
              </a:r>
              <a:endParaRPr i="1" sz="1100"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14290842" y="753327"/>
              <a:ext cx="2521200" cy="25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366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Hạn chế trong nhận thức bổ nhiệm, luân chuyển cán bộ</a:t>
              </a:r>
              <a:endParaRPr i="1" sz="1100"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18841081" y="894972"/>
              <a:ext cx="2547000" cy="25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392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Hạn chế trong công tác </a:t>
              </a:r>
              <a:endParaRPr i="1" sz="1100"/>
            </a:p>
            <a:p>
              <a:pPr indent="0" lvl="0" marL="0" marR="0" rtl="0" algn="ctr">
                <a:lnSpc>
                  <a:spcPct val="1400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392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tuyên truyền, phổ biến </a:t>
              </a:r>
              <a:endParaRPr i="1" sz="1100"/>
            </a:p>
          </p:txBody>
        </p:sp>
      </p:grpSp>
    </p:spTree>
  </p:cSld>
  <p:clrMapOvr>
    <a:masterClrMapping/>
  </p:clrMapOvr>
  <p:transition spd="slow" p14:dur="15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755537" y="2053248"/>
            <a:ext cx="2718675" cy="948601"/>
            <a:chOff x="0" y="0"/>
            <a:chExt cx="3624900" cy="1264802"/>
          </a:xfrm>
        </p:grpSpPr>
        <p:sp>
          <p:nvSpPr>
            <p:cNvPr id="138" name="Google Shape;138;p4"/>
            <p:cNvSpPr/>
            <p:nvPr/>
          </p:nvSpPr>
          <p:spPr>
            <a:xfrm flipH="1">
              <a:off x="198819" y="0"/>
              <a:ext cx="3142364" cy="1264802"/>
            </a:xfrm>
            <a:custGeom>
              <a:rect b="b" l="l" r="r" t="t"/>
              <a:pathLst>
                <a:path extrusionOk="0" h="1264802" w="3142364">
                  <a:moveTo>
                    <a:pt x="3142364" y="0"/>
                  </a:moveTo>
                  <a:lnTo>
                    <a:pt x="0" y="0"/>
                  </a:lnTo>
                  <a:lnTo>
                    <a:pt x="0" y="1264802"/>
                  </a:lnTo>
                  <a:lnTo>
                    <a:pt x="3142364" y="1264802"/>
                  </a:lnTo>
                  <a:lnTo>
                    <a:pt x="3142364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0" y="337661"/>
              <a:ext cx="36249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41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Nguyên nhân</a:t>
              </a:r>
              <a:endParaRPr i="1"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918770" y="4214364"/>
            <a:ext cx="3251670" cy="3349422"/>
            <a:chOff x="0" y="0"/>
            <a:chExt cx="4335560" cy="4465897"/>
          </a:xfrm>
        </p:grpSpPr>
        <p:sp>
          <p:nvSpPr>
            <p:cNvPr id="141" name="Google Shape;141;p4"/>
            <p:cNvSpPr/>
            <p:nvPr/>
          </p:nvSpPr>
          <p:spPr>
            <a:xfrm>
              <a:off x="0" y="0"/>
              <a:ext cx="4335560" cy="4465897"/>
            </a:xfrm>
            <a:custGeom>
              <a:rect b="b" l="l" r="r" t="t"/>
              <a:pathLst>
                <a:path extrusionOk="0" h="4465897" w="4335560">
                  <a:moveTo>
                    <a:pt x="0" y="0"/>
                  </a:moveTo>
                  <a:lnTo>
                    <a:pt x="4335560" y="0"/>
                  </a:lnTo>
                  <a:lnTo>
                    <a:pt x="4335560" y="4465897"/>
                  </a:lnTo>
                  <a:lnTo>
                    <a:pt x="0" y="446589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44801" l="0" r="-461072" t="-4538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518420" y="1100688"/>
              <a:ext cx="3086400" cy="25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63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Hạn chế trong chính sách pháp luật</a:t>
              </a:r>
              <a:endParaRPr i="1"/>
            </a:p>
          </p:txBody>
        </p:sp>
      </p:grpSp>
      <p:sp>
        <p:nvSpPr>
          <p:cNvPr id="143" name="Google Shape;143;p4"/>
          <p:cNvSpPr/>
          <p:nvPr/>
        </p:nvSpPr>
        <p:spPr>
          <a:xfrm rot="-1828690">
            <a:off x="3692092" y="3780989"/>
            <a:ext cx="1834286" cy="1580821"/>
          </a:xfrm>
          <a:custGeom>
            <a:rect b="b" l="l" r="r" t="t"/>
            <a:pathLst>
              <a:path extrusionOk="0" h="1580821" w="1834286">
                <a:moveTo>
                  <a:pt x="0" y="0"/>
                </a:moveTo>
                <a:lnTo>
                  <a:pt x="1834286" y="0"/>
                </a:lnTo>
                <a:lnTo>
                  <a:pt x="1834286" y="1580820"/>
                </a:lnTo>
                <a:lnTo>
                  <a:pt x="0" y="1580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 rot="1809988">
            <a:off x="3693285" y="6281158"/>
            <a:ext cx="1834286" cy="1580821"/>
          </a:xfrm>
          <a:custGeom>
            <a:rect b="b" l="l" r="r" t="t"/>
            <a:pathLst>
              <a:path extrusionOk="0" h="1580821" w="1834286">
                <a:moveTo>
                  <a:pt x="0" y="0"/>
                </a:moveTo>
                <a:lnTo>
                  <a:pt x="1834286" y="0"/>
                </a:lnTo>
                <a:lnTo>
                  <a:pt x="1834286" y="1580820"/>
                </a:lnTo>
                <a:lnTo>
                  <a:pt x="0" y="1580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5653980" y="2700206"/>
            <a:ext cx="4412268" cy="2443294"/>
          </a:xfrm>
          <a:custGeom>
            <a:rect b="b" l="l" r="r" t="t"/>
            <a:pathLst>
              <a:path extrusionOk="0" h="2443294" w="4412268">
                <a:moveTo>
                  <a:pt x="0" y="0"/>
                </a:moveTo>
                <a:lnTo>
                  <a:pt x="4412269" y="0"/>
                </a:lnTo>
                <a:lnTo>
                  <a:pt x="4412269" y="2443294"/>
                </a:lnTo>
                <a:lnTo>
                  <a:pt x="0" y="24432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5653980" y="1330556"/>
            <a:ext cx="6980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Nguyên nhân và tác hại của tham nhũng</a:t>
            </a:r>
            <a:endParaRPr i="1"/>
          </a:p>
        </p:txBody>
      </p:sp>
      <p:sp>
        <p:nvSpPr>
          <p:cNvPr id="147" name="Google Shape;147;p4"/>
          <p:cNvSpPr txBox="1"/>
          <p:nvPr/>
        </p:nvSpPr>
        <p:spPr>
          <a:xfrm>
            <a:off x="918770" y="740116"/>
            <a:ext cx="16450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148" name="Google Shape;148;p4"/>
          <p:cNvSpPr/>
          <p:nvPr/>
        </p:nvSpPr>
        <p:spPr>
          <a:xfrm>
            <a:off x="5653980" y="6342140"/>
            <a:ext cx="4412268" cy="2443294"/>
          </a:xfrm>
          <a:custGeom>
            <a:rect b="b" l="l" r="r" t="t"/>
            <a:pathLst>
              <a:path extrusionOk="0" h="2443294" w="4412268">
                <a:moveTo>
                  <a:pt x="0" y="0"/>
                </a:moveTo>
                <a:lnTo>
                  <a:pt x="4412269" y="0"/>
                </a:lnTo>
                <a:lnTo>
                  <a:pt x="4412269" y="2443293"/>
                </a:lnTo>
                <a:lnTo>
                  <a:pt x="0" y="24432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6008436" y="3038245"/>
            <a:ext cx="3741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4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Hạn chế trong việc </a:t>
            </a:r>
            <a:endParaRPr i="1"/>
          </a:p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4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thực hiện các chính sách của Đảng và Nhà nước</a:t>
            </a:r>
            <a:endParaRPr i="1"/>
          </a:p>
        </p:txBody>
      </p:sp>
      <p:sp>
        <p:nvSpPr>
          <p:cNvPr id="150" name="Google Shape;150;p4"/>
          <p:cNvSpPr txBox="1"/>
          <p:nvPr/>
        </p:nvSpPr>
        <p:spPr>
          <a:xfrm>
            <a:off x="10632834" y="3422743"/>
            <a:ext cx="6255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Chính sách không được minh bạch, đối tượng khó tiếp cận chính sách nên cần bôi trơn,...</a:t>
            </a:r>
            <a:endParaRPr i="1"/>
          </a:p>
        </p:txBody>
      </p:sp>
      <p:sp>
        <p:nvSpPr>
          <p:cNvPr id="151" name="Google Shape;151;p4"/>
          <p:cNvSpPr txBox="1"/>
          <p:nvPr/>
        </p:nvSpPr>
        <p:spPr>
          <a:xfrm>
            <a:off x="5291051" y="6743584"/>
            <a:ext cx="51762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87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Hạn chế </a:t>
            </a:r>
            <a:endParaRPr i="1"/>
          </a:p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87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về pháp luật</a:t>
            </a:r>
            <a:endParaRPr i="1"/>
          </a:p>
        </p:txBody>
      </p:sp>
      <p:sp>
        <p:nvSpPr>
          <p:cNvPr id="152" name="Google Shape;152;p4"/>
          <p:cNvSpPr txBox="1"/>
          <p:nvPr/>
        </p:nvSpPr>
        <p:spPr>
          <a:xfrm>
            <a:off x="11217761" y="6284990"/>
            <a:ext cx="56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Sự thiếu hoàn thiện của hệ thống pháp luật</a:t>
            </a:r>
            <a:endParaRPr i="1" sz="2700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10275799" y="7264160"/>
            <a:ext cx="74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Sự chồng chéo, mâu thuẫn trong các quy định của pháp luật</a:t>
            </a:r>
            <a:endParaRPr i="1"/>
          </a:p>
        </p:txBody>
      </p:sp>
      <p:sp>
        <p:nvSpPr>
          <p:cNvPr id="154" name="Google Shape;154;p4"/>
          <p:cNvSpPr txBox="1"/>
          <p:nvPr/>
        </p:nvSpPr>
        <p:spPr>
          <a:xfrm>
            <a:off x="10903698" y="8226819"/>
            <a:ext cx="6162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Sự bất cập, thiếu minh bạch và kém khả thi trong nhiều quy định của pháp luật</a:t>
            </a:r>
            <a:endParaRPr i="1"/>
          </a:p>
        </p:txBody>
      </p:sp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755537" y="2053248"/>
            <a:ext cx="2718675" cy="948601"/>
            <a:chOff x="0" y="0"/>
            <a:chExt cx="3624900" cy="1264802"/>
          </a:xfrm>
        </p:grpSpPr>
        <p:sp>
          <p:nvSpPr>
            <p:cNvPr id="162" name="Google Shape;162;p5"/>
            <p:cNvSpPr/>
            <p:nvPr/>
          </p:nvSpPr>
          <p:spPr>
            <a:xfrm flipH="1">
              <a:off x="198819" y="0"/>
              <a:ext cx="3142364" cy="1264802"/>
            </a:xfrm>
            <a:custGeom>
              <a:rect b="b" l="l" r="r" t="t"/>
              <a:pathLst>
                <a:path extrusionOk="0" h="1264802" w="3142364">
                  <a:moveTo>
                    <a:pt x="3142364" y="0"/>
                  </a:moveTo>
                  <a:lnTo>
                    <a:pt x="0" y="0"/>
                  </a:lnTo>
                  <a:lnTo>
                    <a:pt x="0" y="1264802"/>
                  </a:lnTo>
                  <a:lnTo>
                    <a:pt x="3142364" y="1264802"/>
                  </a:lnTo>
                  <a:lnTo>
                    <a:pt x="3142364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0" y="337661"/>
              <a:ext cx="36249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41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Nguyên nhân</a:t>
              </a:r>
              <a:endParaRPr i="1"/>
            </a:p>
          </p:txBody>
        </p:sp>
      </p:grpSp>
      <p:sp>
        <p:nvSpPr>
          <p:cNvPr id="164" name="Google Shape;164;p5"/>
          <p:cNvSpPr/>
          <p:nvPr/>
        </p:nvSpPr>
        <p:spPr>
          <a:xfrm flipH="1" rot="1788244">
            <a:off x="13220601" y="4640022"/>
            <a:ext cx="1834286" cy="1580821"/>
          </a:xfrm>
          <a:custGeom>
            <a:rect b="b" l="l" r="r" t="t"/>
            <a:pathLst>
              <a:path extrusionOk="0" h="1580821" w="1834286">
                <a:moveTo>
                  <a:pt x="1834285" y="0"/>
                </a:moveTo>
                <a:lnTo>
                  <a:pt x="0" y="0"/>
                </a:lnTo>
                <a:lnTo>
                  <a:pt x="0" y="1580821"/>
                </a:lnTo>
                <a:lnTo>
                  <a:pt x="1834285" y="1580821"/>
                </a:lnTo>
                <a:lnTo>
                  <a:pt x="1834285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 flipH="1" rot="-1773210">
            <a:off x="13221618" y="7012733"/>
            <a:ext cx="1834286" cy="1580821"/>
          </a:xfrm>
          <a:custGeom>
            <a:rect b="b" l="l" r="r" t="t"/>
            <a:pathLst>
              <a:path extrusionOk="0" h="1580821" w="1834286">
                <a:moveTo>
                  <a:pt x="1834286" y="0"/>
                </a:moveTo>
                <a:lnTo>
                  <a:pt x="0" y="0"/>
                </a:lnTo>
                <a:lnTo>
                  <a:pt x="0" y="1580821"/>
                </a:lnTo>
                <a:lnTo>
                  <a:pt x="1834286" y="1580821"/>
                </a:lnTo>
                <a:lnTo>
                  <a:pt x="1834286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8771311" y="3529535"/>
            <a:ext cx="4412268" cy="2443294"/>
          </a:xfrm>
          <a:custGeom>
            <a:rect b="b" l="l" r="r" t="t"/>
            <a:pathLst>
              <a:path extrusionOk="0" h="2443294" w="4412268">
                <a:moveTo>
                  <a:pt x="0" y="0"/>
                </a:moveTo>
                <a:lnTo>
                  <a:pt x="4412268" y="0"/>
                </a:lnTo>
                <a:lnTo>
                  <a:pt x="4412268" y="2443293"/>
                </a:lnTo>
                <a:lnTo>
                  <a:pt x="0" y="24432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653980" y="1330556"/>
            <a:ext cx="6980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Nguyên nhân và tác hại của tham nhũng</a:t>
            </a:r>
            <a:endParaRPr i="1"/>
          </a:p>
        </p:txBody>
      </p:sp>
      <p:sp>
        <p:nvSpPr>
          <p:cNvPr id="168" name="Google Shape;168;p5"/>
          <p:cNvSpPr txBox="1"/>
          <p:nvPr/>
        </p:nvSpPr>
        <p:spPr>
          <a:xfrm>
            <a:off x="918770" y="740116"/>
            <a:ext cx="16450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169" name="Google Shape;169;p5"/>
          <p:cNvSpPr/>
          <p:nvPr/>
        </p:nvSpPr>
        <p:spPr>
          <a:xfrm>
            <a:off x="8752261" y="7171468"/>
            <a:ext cx="4412268" cy="2443294"/>
          </a:xfrm>
          <a:custGeom>
            <a:rect b="b" l="l" r="r" t="t"/>
            <a:pathLst>
              <a:path extrusionOk="0" h="2443294" w="4412268">
                <a:moveTo>
                  <a:pt x="0" y="0"/>
                </a:moveTo>
                <a:lnTo>
                  <a:pt x="4412268" y="0"/>
                </a:lnTo>
                <a:lnTo>
                  <a:pt x="4412268" y="2443294"/>
                </a:lnTo>
                <a:lnTo>
                  <a:pt x="0" y="24432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9125767" y="3867573"/>
            <a:ext cx="3741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4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Hạn chế trong</a:t>
            </a:r>
            <a:endParaRPr i="1"/>
          </a:p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4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quản lí và điều hành nền kinh tế</a:t>
            </a:r>
            <a:endParaRPr i="1"/>
          </a:p>
        </p:txBody>
      </p:sp>
      <p:sp>
        <p:nvSpPr>
          <p:cNvPr id="171" name="Google Shape;171;p5"/>
          <p:cNvSpPr txBox="1"/>
          <p:nvPr/>
        </p:nvSpPr>
        <p:spPr>
          <a:xfrm>
            <a:off x="8389332" y="7582437"/>
            <a:ext cx="51762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987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Hạn chế trong</a:t>
            </a:r>
            <a:endParaRPr i="1"/>
          </a:p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987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cải cách hành chính</a:t>
            </a:r>
            <a:endParaRPr i="1"/>
          </a:p>
        </p:txBody>
      </p:sp>
      <p:sp>
        <p:nvSpPr>
          <p:cNvPr id="172" name="Google Shape;172;p5"/>
          <p:cNvSpPr/>
          <p:nvPr/>
        </p:nvSpPr>
        <p:spPr>
          <a:xfrm flipH="1">
            <a:off x="14573180" y="5043592"/>
            <a:ext cx="2967853" cy="3057112"/>
          </a:xfrm>
          <a:custGeom>
            <a:rect b="b" l="l" r="r" t="t"/>
            <a:pathLst>
              <a:path extrusionOk="0" h="3057112" w="2967853">
                <a:moveTo>
                  <a:pt x="2967853" y="0"/>
                </a:moveTo>
                <a:lnTo>
                  <a:pt x="0" y="0"/>
                </a:lnTo>
                <a:lnTo>
                  <a:pt x="0" y="3057112"/>
                </a:lnTo>
                <a:lnTo>
                  <a:pt x="2967853" y="3057112"/>
                </a:lnTo>
                <a:lnTo>
                  <a:pt x="2967853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44801" l="-116534" r="-344538" t="-453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15278813" y="5568542"/>
            <a:ext cx="1801800" cy="21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75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Những hạn chế trong quản lí, điều hành nền kinh tế,</a:t>
            </a:r>
            <a:endParaRPr i="1" sz="1200"/>
          </a:p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75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hoạt động của các cơ quan Nhà nước, tổ chức xã hội</a:t>
            </a:r>
            <a:endParaRPr i="1" sz="1200"/>
          </a:p>
        </p:txBody>
      </p:sp>
      <p:sp>
        <p:nvSpPr>
          <p:cNvPr id="174" name="Google Shape;174;p5"/>
          <p:cNvSpPr txBox="1"/>
          <p:nvPr/>
        </p:nvSpPr>
        <p:spPr>
          <a:xfrm>
            <a:off x="2459451" y="3030425"/>
            <a:ext cx="6255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Hạn chế trong việc phân công trách nhiệm, quyền hạn giữa các chủ thể quản lí</a:t>
            </a:r>
            <a:endParaRPr i="1"/>
          </a:p>
        </p:txBody>
      </p:sp>
      <p:sp>
        <p:nvSpPr>
          <p:cNvPr id="175" name="Google Shape;175;p5"/>
          <p:cNvSpPr txBox="1"/>
          <p:nvPr/>
        </p:nvSpPr>
        <p:spPr>
          <a:xfrm>
            <a:off x="2593339" y="4123895"/>
            <a:ext cx="6255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Hạn chế trong việc công khai, minh bạch hóa các cơ chế quản lí kinh tế</a:t>
            </a:r>
            <a:endParaRPr i="1"/>
          </a:p>
        </p:txBody>
      </p:sp>
      <p:sp>
        <p:nvSpPr>
          <p:cNvPr id="176" name="Google Shape;176;p5"/>
          <p:cNvSpPr txBox="1"/>
          <p:nvPr/>
        </p:nvSpPr>
        <p:spPr>
          <a:xfrm>
            <a:off x="2459451" y="5217364"/>
            <a:ext cx="6255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Chính sách quản lí, điều hành kinh tế của </a:t>
            </a:r>
            <a:endParaRPr i="1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Nhà nước còn chưa thực sự hợp lí</a:t>
            </a:r>
            <a:endParaRPr i="1"/>
          </a:p>
        </p:txBody>
      </p:sp>
    </p:spTree>
  </p:cSld>
  <p:clrMapOvr>
    <a:masterClrMapping/>
  </p:clrMapOvr>
  <p:transition spd="slow" p14:dur="150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6"/>
          <p:cNvGrpSpPr/>
          <p:nvPr/>
        </p:nvGrpSpPr>
        <p:grpSpPr>
          <a:xfrm>
            <a:off x="755537" y="2053248"/>
            <a:ext cx="2718675" cy="948601"/>
            <a:chOff x="0" y="0"/>
            <a:chExt cx="3624900" cy="1264802"/>
          </a:xfrm>
        </p:grpSpPr>
        <p:sp>
          <p:nvSpPr>
            <p:cNvPr id="184" name="Google Shape;184;p6"/>
            <p:cNvSpPr/>
            <p:nvPr/>
          </p:nvSpPr>
          <p:spPr>
            <a:xfrm flipH="1">
              <a:off x="198819" y="0"/>
              <a:ext cx="3142364" cy="1264802"/>
            </a:xfrm>
            <a:custGeom>
              <a:rect b="b" l="l" r="r" t="t"/>
              <a:pathLst>
                <a:path extrusionOk="0" h="1264802" w="3142364">
                  <a:moveTo>
                    <a:pt x="3142364" y="0"/>
                  </a:moveTo>
                  <a:lnTo>
                    <a:pt x="0" y="0"/>
                  </a:lnTo>
                  <a:lnTo>
                    <a:pt x="0" y="1264802"/>
                  </a:lnTo>
                  <a:lnTo>
                    <a:pt x="3142364" y="1264802"/>
                  </a:lnTo>
                  <a:lnTo>
                    <a:pt x="3142364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0" y="337661"/>
              <a:ext cx="36249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41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Nguyên nhân</a:t>
              </a:r>
              <a:endParaRPr i="1"/>
            </a:p>
          </p:txBody>
        </p:sp>
      </p:grpSp>
      <p:sp>
        <p:nvSpPr>
          <p:cNvPr id="186" name="Google Shape;186;p6"/>
          <p:cNvSpPr/>
          <p:nvPr/>
        </p:nvSpPr>
        <p:spPr>
          <a:xfrm flipH="1" rot="1817133">
            <a:off x="6418537" y="3596470"/>
            <a:ext cx="1520670" cy="1310541"/>
          </a:xfrm>
          <a:custGeom>
            <a:rect b="b" l="l" r="r" t="t"/>
            <a:pathLst>
              <a:path extrusionOk="0" h="1310541" w="1520670">
                <a:moveTo>
                  <a:pt x="1520670" y="0"/>
                </a:moveTo>
                <a:lnTo>
                  <a:pt x="0" y="0"/>
                </a:lnTo>
                <a:lnTo>
                  <a:pt x="0" y="1310542"/>
                </a:lnTo>
                <a:lnTo>
                  <a:pt x="1520670" y="1310542"/>
                </a:lnTo>
                <a:lnTo>
                  <a:pt x="152067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5653980" y="1330556"/>
            <a:ext cx="6980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Nguyên nhân và tác hại của tham nhũng</a:t>
            </a:r>
            <a:endParaRPr i="1"/>
          </a:p>
        </p:txBody>
      </p:sp>
      <p:sp>
        <p:nvSpPr>
          <p:cNvPr id="188" name="Google Shape;188;p6"/>
          <p:cNvSpPr txBox="1"/>
          <p:nvPr/>
        </p:nvSpPr>
        <p:spPr>
          <a:xfrm>
            <a:off x="918770" y="740116"/>
            <a:ext cx="16450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grpSp>
        <p:nvGrpSpPr>
          <p:cNvPr id="189" name="Google Shape;189;p6"/>
          <p:cNvGrpSpPr/>
          <p:nvPr/>
        </p:nvGrpSpPr>
        <p:grpSpPr>
          <a:xfrm>
            <a:off x="1967225" y="2983467"/>
            <a:ext cx="4412268" cy="2443294"/>
            <a:chOff x="0" y="0"/>
            <a:chExt cx="5883025" cy="3257725"/>
          </a:xfrm>
        </p:grpSpPr>
        <p:sp>
          <p:nvSpPr>
            <p:cNvPr id="190" name="Google Shape;190;p6"/>
            <p:cNvSpPr/>
            <p:nvPr/>
          </p:nvSpPr>
          <p:spPr>
            <a:xfrm>
              <a:off x="0" y="0"/>
              <a:ext cx="5883025" cy="3257725"/>
            </a:xfrm>
            <a:custGeom>
              <a:rect b="b" l="l" r="r" t="t"/>
              <a:pathLst>
                <a:path extrusionOk="0" h="3257725" w="5883025">
                  <a:moveTo>
                    <a:pt x="0" y="0"/>
                  </a:moveTo>
                  <a:lnTo>
                    <a:pt x="5883025" y="0"/>
                  </a:lnTo>
                  <a:lnTo>
                    <a:pt x="5883025" y="3257725"/>
                  </a:lnTo>
                  <a:lnTo>
                    <a:pt x="0" y="32577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472608" y="472943"/>
              <a:ext cx="4988700" cy="25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43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Hạn chế trong việc khuyến khích tố giác hành vi tham nhũng</a:t>
              </a:r>
              <a:endParaRPr i="1" sz="324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endParaRPr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11764813" y="3030094"/>
            <a:ext cx="4412268" cy="2443294"/>
            <a:chOff x="0" y="0"/>
            <a:chExt cx="5883025" cy="3257725"/>
          </a:xfrm>
        </p:grpSpPr>
        <p:sp>
          <p:nvSpPr>
            <p:cNvPr id="193" name="Google Shape;193;p6"/>
            <p:cNvSpPr/>
            <p:nvPr/>
          </p:nvSpPr>
          <p:spPr>
            <a:xfrm>
              <a:off x="0" y="0"/>
              <a:ext cx="5883025" cy="3257725"/>
            </a:xfrm>
            <a:custGeom>
              <a:rect b="b" l="l" r="r" t="t"/>
              <a:pathLst>
                <a:path extrusionOk="0" h="3257725" w="5883025">
                  <a:moveTo>
                    <a:pt x="0" y="0"/>
                  </a:moveTo>
                  <a:lnTo>
                    <a:pt x="5883025" y="0"/>
                  </a:lnTo>
                  <a:lnTo>
                    <a:pt x="5883025" y="3257725"/>
                  </a:lnTo>
                  <a:lnTo>
                    <a:pt x="0" y="32577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149978" y="594213"/>
              <a:ext cx="5583000" cy="25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25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Hạn chế trong hoạt động của các cơ quan phát hiện tham nhũng</a:t>
              </a:r>
              <a:endParaRPr i="1"/>
            </a:p>
          </p:txBody>
        </p:sp>
      </p:grpSp>
      <p:grpSp>
        <p:nvGrpSpPr>
          <p:cNvPr id="195" name="Google Shape;195;p6"/>
          <p:cNvGrpSpPr/>
          <p:nvPr/>
        </p:nvGrpSpPr>
        <p:grpSpPr>
          <a:xfrm>
            <a:off x="7641708" y="4128855"/>
            <a:ext cx="2856280" cy="3057112"/>
            <a:chOff x="0" y="0"/>
            <a:chExt cx="3808373" cy="4076149"/>
          </a:xfrm>
        </p:grpSpPr>
        <p:sp>
          <p:nvSpPr>
            <p:cNvPr id="196" name="Google Shape;196;p6"/>
            <p:cNvSpPr/>
            <p:nvPr/>
          </p:nvSpPr>
          <p:spPr>
            <a:xfrm>
              <a:off x="0" y="0"/>
              <a:ext cx="3808373" cy="4076149"/>
            </a:xfrm>
            <a:custGeom>
              <a:rect b="b" l="l" r="r" t="t"/>
              <a:pathLst>
                <a:path extrusionOk="0" h="4076149" w="3808373">
                  <a:moveTo>
                    <a:pt x="0" y="0"/>
                  </a:moveTo>
                  <a:lnTo>
                    <a:pt x="3808373" y="0"/>
                  </a:lnTo>
                  <a:lnTo>
                    <a:pt x="3808373" y="4076149"/>
                  </a:lnTo>
                  <a:lnTo>
                    <a:pt x="0" y="40761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-44801" l="-241378" r="-241576" t="-4538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599486" y="984476"/>
              <a:ext cx="2431500" cy="27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544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Hạn chế trong việc phát hiện và xử lí </a:t>
              </a:r>
              <a:endParaRPr i="1"/>
            </a:p>
            <a:p>
              <a:pPr indent="0" lvl="0" marL="0" marR="0" rtl="0" algn="ctr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544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tham nhũng</a:t>
              </a:r>
              <a:endParaRPr i="1"/>
            </a:p>
          </p:txBody>
        </p:sp>
      </p:grpSp>
      <p:sp>
        <p:nvSpPr>
          <p:cNvPr id="198" name="Google Shape;198;p6"/>
          <p:cNvSpPr/>
          <p:nvPr/>
        </p:nvSpPr>
        <p:spPr>
          <a:xfrm rot="-1793427">
            <a:off x="10095503" y="3617792"/>
            <a:ext cx="1520670" cy="1310541"/>
          </a:xfrm>
          <a:custGeom>
            <a:rect b="b" l="l" r="r" t="t"/>
            <a:pathLst>
              <a:path extrusionOk="0" h="1310541" w="1520670">
                <a:moveTo>
                  <a:pt x="0" y="0"/>
                </a:moveTo>
                <a:lnTo>
                  <a:pt x="1520670" y="0"/>
                </a:lnTo>
                <a:lnTo>
                  <a:pt x="1520670" y="1310541"/>
                </a:lnTo>
                <a:lnTo>
                  <a:pt x="0" y="1310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6"/>
          <p:cNvGrpSpPr/>
          <p:nvPr/>
        </p:nvGrpSpPr>
        <p:grpSpPr>
          <a:xfrm>
            <a:off x="1967225" y="6560235"/>
            <a:ext cx="4412268" cy="2443294"/>
            <a:chOff x="0" y="0"/>
            <a:chExt cx="5883025" cy="3257725"/>
          </a:xfrm>
        </p:grpSpPr>
        <p:sp>
          <p:nvSpPr>
            <p:cNvPr id="200" name="Google Shape;200;p6"/>
            <p:cNvSpPr/>
            <p:nvPr/>
          </p:nvSpPr>
          <p:spPr>
            <a:xfrm>
              <a:off x="0" y="0"/>
              <a:ext cx="5883025" cy="3257725"/>
            </a:xfrm>
            <a:custGeom>
              <a:rect b="b" l="l" r="r" t="t"/>
              <a:pathLst>
                <a:path extrusionOk="0" h="3257725" w="5883025">
                  <a:moveTo>
                    <a:pt x="0" y="0"/>
                  </a:moveTo>
                  <a:lnTo>
                    <a:pt x="5883025" y="0"/>
                  </a:lnTo>
                  <a:lnTo>
                    <a:pt x="5883025" y="3257725"/>
                  </a:lnTo>
                  <a:lnTo>
                    <a:pt x="0" y="32577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472608" y="472943"/>
              <a:ext cx="4988700" cy="25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43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Hạn chế trong hoạt động của các cơ quan </a:t>
              </a:r>
              <a:endParaRPr i="1"/>
            </a:p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43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tư pháp hình sự</a:t>
              </a:r>
              <a:endParaRPr i="1"/>
            </a:p>
          </p:txBody>
        </p:sp>
      </p:grpSp>
      <p:grpSp>
        <p:nvGrpSpPr>
          <p:cNvPr id="202" name="Google Shape;202;p6"/>
          <p:cNvGrpSpPr/>
          <p:nvPr/>
        </p:nvGrpSpPr>
        <p:grpSpPr>
          <a:xfrm>
            <a:off x="11764813" y="6560235"/>
            <a:ext cx="4412268" cy="2443294"/>
            <a:chOff x="0" y="0"/>
            <a:chExt cx="5883025" cy="3257725"/>
          </a:xfrm>
        </p:grpSpPr>
        <p:sp>
          <p:nvSpPr>
            <p:cNvPr id="203" name="Google Shape;203;p6"/>
            <p:cNvSpPr/>
            <p:nvPr/>
          </p:nvSpPr>
          <p:spPr>
            <a:xfrm>
              <a:off x="0" y="0"/>
              <a:ext cx="5883025" cy="3257725"/>
            </a:xfrm>
            <a:custGeom>
              <a:rect b="b" l="l" r="r" t="t"/>
              <a:pathLst>
                <a:path extrusionOk="0" h="3257725" w="5883025">
                  <a:moveTo>
                    <a:pt x="0" y="0"/>
                  </a:moveTo>
                  <a:lnTo>
                    <a:pt x="5883025" y="0"/>
                  </a:lnTo>
                  <a:lnTo>
                    <a:pt x="5883025" y="3257725"/>
                  </a:lnTo>
                  <a:lnTo>
                    <a:pt x="0" y="325772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472608" y="472943"/>
              <a:ext cx="4988700" cy="25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43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Hạn chế trong hoạt động của các cơ quan truyền thông</a:t>
              </a:r>
              <a:endParaRPr i="1"/>
            </a:p>
          </p:txBody>
        </p:sp>
      </p:grpSp>
      <p:sp>
        <p:nvSpPr>
          <p:cNvPr id="205" name="Google Shape;205;p6"/>
          <p:cNvSpPr/>
          <p:nvPr/>
        </p:nvSpPr>
        <p:spPr>
          <a:xfrm flipH="1" rot="-1808172">
            <a:off x="6419016" y="6329864"/>
            <a:ext cx="1520670" cy="1310541"/>
          </a:xfrm>
          <a:custGeom>
            <a:rect b="b" l="l" r="r" t="t"/>
            <a:pathLst>
              <a:path extrusionOk="0" h="1310541" w="1520670">
                <a:moveTo>
                  <a:pt x="1520670" y="0"/>
                </a:moveTo>
                <a:lnTo>
                  <a:pt x="0" y="0"/>
                </a:lnTo>
                <a:lnTo>
                  <a:pt x="0" y="1310541"/>
                </a:lnTo>
                <a:lnTo>
                  <a:pt x="1520670" y="1310541"/>
                </a:lnTo>
                <a:lnTo>
                  <a:pt x="152067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/>
          <p:nvPr/>
        </p:nvSpPr>
        <p:spPr>
          <a:xfrm rot="1783351">
            <a:off x="10094944" y="6327467"/>
            <a:ext cx="1520670" cy="1310541"/>
          </a:xfrm>
          <a:custGeom>
            <a:rect b="b" l="l" r="r" t="t"/>
            <a:pathLst>
              <a:path extrusionOk="0" h="1310541" w="1520670">
                <a:moveTo>
                  <a:pt x="0" y="0"/>
                </a:moveTo>
                <a:lnTo>
                  <a:pt x="1520671" y="0"/>
                </a:lnTo>
                <a:lnTo>
                  <a:pt x="1520671" y="1310541"/>
                </a:lnTo>
                <a:lnTo>
                  <a:pt x="0" y="1310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7"/>
          <p:cNvGrpSpPr/>
          <p:nvPr/>
        </p:nvGrpSpPr>
        <p:grpSpPr>
          <a:xfrm>
            <a:off x="755537" y="2053248"/>
            <a:ext cx="2718675" cy="948601"/>
            <a:chOff x="0" y="0"/>
            <a:chExt cx="3624900" cy="1264802"/>
          </a:xfrm>
        </p:grpSpPr>
        <p:sp>
          <p:nvSpPr>
            <p:cNvPr id="214" name="Google Shape;214;p7"/>
            <p:cNvSpPr/>
            <p:nvPr/>
          </p:nvSpPr>
          <p:spPr>
            <a:xfrm flipH="1">
              <a:off x="198819" y="0"/>
              <a:ext cx="3142364" cy="1264802"/>
            </a:xfrm>
            <a:custGeom>
              <a:rect b="b" l="l" r="r" t="t"/>
              <a:pathLst>
                <a:path extrusionOk="0" h="1264802" w="3142364">
                  <a:moveTo>
                    <a:pt x="3142364" y="0"/>
                  </a:moveTo>
                  <a:lnTo>
                    <a:pt x="0" y="0"/>
                  </a:lnTo>
                  <a:lnTo>
                    <a:pt x="0" y="1264802"/>
                  </a:lnTo>
                  <a:lnTo>
                    <a:pt x="3142364" y="1264802"/>
                  </a:lnTo>
                  <a:lnTo>
                    <a:pt x="3142364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 txBox="1"/>
            <p:nvPr/>
          </p:nvSpPr>
          <p:spPr>
            <a:xfrm>
              <a:off x="0" y="337661"/>
              <a:ext cx="36249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41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Nguyên nhân</a:t>
              </a:r>
              <a:endParaRPr i="1"/>
            </a:p>
          </p:txBody>
        </p:sp>
      </p:grpSp>
      <p:sp>
        <p:nvSpPr>
          <p:cNvPr id="216" name="Google Shape;216;p7"/>
          <p:cNvSpPr/>
          <p:nvPr/>
        </p:nvSpPr>
        <p:spPr>
          <a:xfrm flipH="1">
            <a:off x="5843941" y="5693637"/>
            <a:ext cx="1520670" cy="1310541"/>
          </a:xfrm>
          <a:custGeom>
            <a:rect b="b" l="l" r="r" t="t"/>
            <a:pathLst>
              <a:path extrusionOk="0" h="1310541" w="1520670">
                <a:moveTo>
                  <a:pt x="1520670" y="0"/>
                </a:moveTo>
                <a:lnTo>
                  <a:pt x="0" y="0"/>
                </a:lnTo>
                <a:lnTo>
                  <a:pt x="0" y="1310541"/>
                </a:lnTo>
                <a:lnTo>
                  <a:pt x="1520670" y="1310541"/>
                </a:lnTo>
                <a:lnTo>
                  <a:pt x="152067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5653980" y="1330556"/>
            <a:ext cx="6980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Nguyên nhân và tác hại của tham nhũng</a:t>
            </a:r>
            <a:endParaRPr i="1"/>
          </a:p>
        </p:txBody>
      </p:sp>
      <p:sp>
        <p:nvSpPr>
          <p:cNvPr id="218" name="Google Shape;218;p7"/>
          <p:cNvSpPr txBox="1"/>
          <p:nvPr/>
        </p:nvSpPr>
        <p:spPr>
          <a:xfrm>
            <a:off x="918770" y="740116"/>
            <a:ext cx="16450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219" name="Google Shape;219;p7"/>
          <p:cNvSpPr/>
          <p:nvPr/>
        </p:nvSpPr>
        <p:spPr>
          <a:xfrm>
            <a:off x="1431672" y="5127261"/>
            <a:ext cx="4412268" cy="2443294"/>
          </a:xfrm>
          <a:custGeom>
            <a:rect b="b" l="l" r="r" t="t"/>
            <a:pathLst>
              <a:path extrusionOk="0" h="2443294" w="4412268">
                <a:moveTo>
                  <a:pt x="0" y="0"/>
                </a:moveTo>
                <a:lnTo>
                  <a:pt x="4412269" y="0"/>
                </a:lnTo>
                <a:lnTo>
                  <a:pt x="4412269" y="2443293"/>
                </a:lnTo>
                <a:lnTo>
                  <a:pt x="0" y="24432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1786128" y="5587958"/>
            <a:ext cx="3741600" cy="1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4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Sự xuống cấp về đạo đức, phẩm chất của một bộ phận cán bộ, công chức, viên chức</a:t>
            </a:r>
            <a:endParaRPr i="1"/>
          </a:p>
        </p:txBody>
      </p:sp>
      <p:sp>
        <p:nvSpPr>
          <p:cNvPr id="221" name="Google Shape;221;p7"/>
          <p:cNvSpPr/>
          <p:nvPr/>
        </p:nvSpPr>
        <p:spPr>
          <a:xfrm>
            <a:off x="12194008" y="5127261"/>
            <a:ext cx="4412268" cy="2443294"/>
          </a:xfrm>
          <a:custGeom>
            <a:rect b="b" l="l" r="r" t="t"/>
            <a:pathLst>
              <a:path extrusionOk="0" h="2443294" w="4412268">
                <a:moveTo>
                  <a:pt x="0" y="0"/>
                </a:moveTo>
                <a:lnTo>
                  <a:pt x="4412269" y="0"/>
                </a:lnTo>
                <a:lnTo>
                  <a:pt x="4412269" y="2443293"/>
                </a:lnTo>
                <a:lnTo>
                  <a:pt x="0" y="24432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12306492" y="5565777"/>
            <a:ext cx="41874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25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Tư tưởng cục bộ, địa phương, bè phái trong công tác bổ nhiệm cán bộ vẫn còn tồn tại</a:t>
            </a:r>
            <a:endParaRPr i="1"/>
          </a:p>
        </p:txBody>
      </p:sp>
      <p:sp>
        <p:nvSpPr>
          <p:cNvPr id="223" name="Google Shape;223;p7"/>
          <p:cNvSpPr/>
          <p:nvPr/>
        </p:nvSpPr>
        <p:spPr>
          <a:xfrm>
            <a:off x="10565805" y="5693637"/>
            <a:ext cx="1520670" cy="1310541"/>
          </a:xfrm>
          <a:custGeom>
            <a:rect b="b" l="l" r="r" t="t"/>
            <a:pathLst>
              <a:path extrusionOk="0" h="1310541" w="1520670">
                <a:moveTo>
                  <a:pt x="0" y="0"/>
                </a:moveTo>
                <a:lnTo>
                  <a:pt x="1520670" y="0"/>
                </a:lnTo>
                <a:lnTo>
                  <a:pt x="1520670" y="1310541"/>
                </a:lnTo>
                <a:lnTo>
                  <a:pt x="0" y="1310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7"/>
          <p:cNvGrpSpPr/>
          <p:nvPr/>
        </p:nvGrpSpPr>
        <p:grpSpPr>
          <a:xfrm>
            <a:off x="7579677" y="4811901"/>
            <a:ext cx="2878594" cy="3074012"/>
            <a:chOff x="0" y="0"/>
            <a:chExt cx="3838126" cy="4098683"/>
          </a:xfrm>
        </p:grpSpPr>
        <p:sp>
          <p:nvSpPr>
            <p:cNvPr id="225" name="Google Shape;225;p7"/>
            <p:cNvSpPr/>
            <p:nvPr/>
          </p:nvSpPr>
          <p:spPr>
            <a:xfrm>
              <a:off x="0" y="0"/>
              <a:ext cx="3838126" cy="4098683"/>
            </a:xfrm>
            <a:custGeom>
              <a:rect b="b" l="l" r="r" t="t"/>
              <a:pathLst>
                <a:path extrusionOk="0" h="4098683" w="3838126">
                  <a:moveTo>
                    <a:pt x="0" y="0"/>
                  </a:moveTo>
                  <a:lnTo>
                    <a:pt x="3838126" y="0"/>
                  </a:lnTo>
                  <a:lnTo>
                    <a:pt x="3838126" y="4098683"/>
                  </a:lnTo>
                  <a:lnTo>
                    <a:pt x="0" y="409868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-44006" l="-357322" r="-121112" t="-4513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"/>
            <p:cNvSpPr txBox="1"/>
            <p:nvPr/>
          </p:nvSpPr>
          <p:spPr>
            <a:xfrm>
              <a:off x="574698" y="753327"/>
              <a:ext cx="2521200" cy="28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666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Hạn chế trong nhận thức bổ nhiệm, luân chuyển cán bộ</a:t>
              </a:r>
              <a:endParaRPr i="1"/>
            </a:p>
          </p:txBody>
        </p:sp>
      </p:grpSp>
    </p:spTree>
  </p:cSld>
  <p:clrMapOvr>
    <a:masterClrMapping/>
  </p:clrMapOvr>
  <p:transition spd="slow" p14:dur="150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8"/>
          <p:cNvGrpSpPr/>
          <p:nvPr/>
        </p:nvGrpSpPr>
        <p:grpSpPr>
          <a:xfrm>
            <a:off x="755537" y="2053248"/>
            <a:ext cx="2718675" cy="948601"/>
            <a:chOff x="0" y="0"/>
            <a:chExt cx="3624900" cy="1264802"/>
          </a:xfrm>
        </p:grpSpPr>
        <p:sp>
          <p:nvSpPr>
            <p:cNvPr id="234" name="Google Shape;234;p8"/>
            <p:cNvSpPr/>
            <p:nvPr/>
          </p:nvSpPr>
          <p:spPr>
            <a:xfrm flipH="1">
              <a:off x="198819" y="0"/>
              <a:ext cx="3142364" cy="1264802"/>
            </a:xfrm>
            <a:custGeom>
              <a:rect b="b" l="l" r="r" t="t"/>
              <a:pathLst>
                <a:path extrusionOk="0" h="1264802" w="3142364">
                  <a:moveTo>
                    <a:pt x="3142364" y="0"/>
                  </a:moveTo>
                  <a:lnTo>
                    <a:pt x="0" y="0"/>
                  </a:lnTo>
                  <a:lnTo>
                    <a:pt x="0" y="1264802"/>
                  </a:lnTo>
                  <a:lnTo>
                    <a:pt x="3142364" y="1264802"/>
                  </a:lnTo>
                  <a:lnTo>
                    <a:pt x="3142364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 txBox="1"/>
            <p:nvPr/>
          </p:nvSpPr>
          <p:spPr>
            <a:xfrm>
              <a:off x="0" y="337661"/>
              <a:ext cx="36249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41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Nguyên nhân</a:t>
              </a:r>
              <a:endParaRPr i="1"/>
            </a:p>
          </p:txBody>
        </p:sp>
      </p:grpSp>
      <p:sp>
        <p:nvSpPr>
          <p:cNvPr id="236" name="Google Shape;236;p8"/>
          <p:cNvSpPr/>
          <p:nvPr/>
        </p:nvSpPr>
        <p:spPr>
          <a:xfrm flipH="1">
            <a:off x="5968966" y="3894637"/>
            <a:ext cx="1520670" cy="1310541"/>
          </a:xfrm>
          <a:custGeom>
            <a:rect b="b" l="l" r="r" t="t"/>
            <a:pathLst>
              <a:path extrusionOk="0" h="1310541" w="1520670">
                <a:moveTo>
                  <a:pt x="1520670" y="0"/>
                </a:moveTo>
                <a:lnTo>
                  <a:pt x="0" y="0"/>
                </a:lnTo>
                <a:lnTo>
                  <a:pt x="0" y="1310541"/>
                </a:lnTo>
                <a:lnTo>
                  <a:pt x="1520670" y="1310541"/>
                </a:lnTo>
                <a:lnTo>
                  <a:pt x="152067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5653980" y="1330556"/>
            <a:ext cx="6980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Nguyên nhân và tác hại của tham nhũng</a:t>
            </a:r>
            <a:endParaRPr i="1"/>
          </a:p>
        </p:txBody>
      </p:sp>
      <p:sp>
        <p:nvSpPr>
          <p:cNvPr id="238" name="Google Shape;238;p8"/>
          <p:cNvSpPr txBox="1"/>
          <p:nvPr/>
        </p:nvSpPr>
        <p:spPr>
          <a:xfrm>
            <a:off x="918770" y="740116"/>
            <a:ext cx="16450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239" name="Google Shape;239;p8"/>
          <p:cNvSpPr/>
          <p:nvPr/>
        </p:nvSpPr>
        <p:spPr>
          <a:xfrm>
            <a:off x="1556698" y="3328261"/>
            <a:ext cx="4412268" cy="2443294"/>
          </a:xfrm>
          <a:custGeom>
            <a:rect b="b" l="l" r="r" t="t"/>
            <a:pathLst>
              <a:path extrusionOk="0" h="2443294" w="4412268">
                <a:moveTo>
                  <a:pt x="0" y="0"/>
                </a:moveTo>
                <a:lnTo>
                  <a:pt x="4412268" y="0"/>
                </a:lnTo>
                <a:lnTo>
                  <a:pt x="4412268" y="2443293"/>
                </a:lnTo>
                <a:lnTo>
                  <a:pt x="0" y="24432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1892104" y="3889056"/>
            <a:ext cx="374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Phạm vi </a:t>
            </a:r>
            <a:endParaRPr i="1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thực hiện</a:t>
            </a:r>
            <a:endParaRPr i="1"/>
          </a:p>
        </p:txBody>
      </p:sp>
      <p:sp>
        <p:nvSpPr>
          <p:cNvPr id="241" name="Google Shape;241;p8"/>
          <p:cNvSpPr/>
          <p:nvPr/>
        </p:nvSpPr>
        <p:spPr>
          <a:xfrm>
            <a:off x="12319034" y="3328261"/>
            <a:ext cx="4412268" cy="2443294"/>
          </a:xfrm>
          <a:custGeom>
            <a:rect b="b" l="l" r="r" t="t"/>
            <a:pathLst>
              <a:path extrusionOk="0" h="2443294" w="4412268">
                <a:moveTo>
                  <a:pt x="0" y="0"/>
                </a:moveTo>
                <a:lnTo>
                  <a:pt x="4412268" y="0"/>
                </a:lnTo>
                <a:lnTo>
                  <a:pt x="4412268" y="2443293"/>
                </a:lnTo>
                <a:lnTo>
                  <a:pt x="0" y="24432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 txBox="1"/>
          <p:nvPr/>
        </p:nvSpPr>
        <p:spPr>
          <a:xfrm>
            <a:off x="12431517" y="3757252"/>
            <a:ext cx="41874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925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Hình thức</a:t>
            </a:r>
            <a:endParaRPr i="1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925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tuyên truyền</a:t>
            </a:r>
            <a:endParaRPr i="1"/>
          </a:p>
        </p:txBody>
      </p:sp>
      <p:sp>
        <p:nvSpPr>
          <p:cNvPr id="243" name="Google Shape;243;p8"/>
          <p:cNvSpPr/>
          <p:nvPr/>
        </p:nvSpPr>
        <p:spPr>
          <a:xfrm>
            <a:off x="10690830" y="3894637"/>
            <a:ext cx="1520670" cy="1310541"/>
          </a:xfrm>
          <a:custGeom>
            <a:rect b="b" l="l" r="r" t="t"/>
            <a:pathLst>
              <a:path extrusionOk="0" h="1310541" w="1520670">
                <a:moveTo>
                  <a:pt x="0" y="0"/>
                </a:moveTo>
                <a:lnTo>
                  <a:pt x="1520671" y="0"/>
                </a:lnTo>
                <a:lnTo>
                  <a:pt x="1520671" y="1310541"/>
                </a:lnTo>
                <a:lnTo>
                  <a:pt x="0" y="1310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8"/>
          <p:cNvGrpSpPr/>
          <p:nvPr/>
        </p:nvGrpSpPr>
        <p:grpSpPr>
          <a:xfrm>
            <a:off x="7717251" y="3001850"/>
            <a:ext cx="2973579" cy="3057112"/>
            <a:chOff x="0" y="0"/>
            <a:chExt cx="3964772" cy="4076149"/>
          </a:xfrm>
        </p:grpSpPr>
        <p:sp>
          <p:nvSpPr>
            <p:cNvPr id="245" name="Google Shape;245;p8"/>
            <p:cNvSpPr/>
            <p:nvPr/>
          </p:nvSpPr>
          <p:spPr>
            <a:xfrm>
              <a:off x="0" y="0"/>
              <a:ext cx="3964772" cy="4076149"/>
            </a:xfrm>
            <a:custGeom>
              <a:rect b="b" l="l" r="r" t="t"/>
              <a:pathLst>
                <a:path extrusionOk="0" h="4076149" w="3964772">
                  <a:moveTo>
                    <a:pt x="0" y="0"/>
                  </a:moveTo>
                  <a:lnTo>
                    <a:pt x="3964772" y="0"/>
                  </a:lnTo>
                  <a:lnTo>
                    <a:pt x="3964772" y="4076149"/>
                  </a:lnTo>
                  <a:lnTo>
                    <a:pt x="0" y="40761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-44801" l="-460004" r="0" t="-4538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 txBox="1"/>
            <p:nvPr/>
          </p:nvSpPr>
          <p:spPr>
            <a:xfrm>
              <a:off x="602495" y="894972"/>
              <a:ext cx="2547000" cy="24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692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Hạn chế trong công tác </a:t>
              </a:r>
              <a:endParaRPr i="1"/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692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tuyên truyền, phổ biến </a:t>
              </a:r>
              <a:endParaRPr i="1"/>
            </a:p>
          </p:txBody>
        </p:sp>
      </p:grpSp>
      <p:sp>
        <p:nvSpPr>
          <p:cNvPr id="247" name="Google Shape;247;p8"/>
          <p:cNvSpPr/>
          <p:nvPr/>
        </p:nvSpPr>
        <p:spPr>
          <a:xfrm flipH="1" rot="-5400000">
            <a:off x="8540972" y="6228014"/>
            <a:ext cx="1206056" cy="1039401"/>
          </a:xfrm>
          <a:custGeom>
            <a:rect b="b" l="l" r="r" t="t"/>
            <a:pathLst>
              <a:path extrusionOk="0" h="1039401" w="1206056">
                <a:moveTo>
                  <a:pt x="1206056" y="0"/>
                </a:moveTo>
                <a:lnTo>
                  <a:pt x="0" y="0"/>
                </a:lnTo>
                <a:lnTo>
                  <a:pt x="0" y="1039401"/>
                </a:lnTo>
                <a:lnTo>
                  <a:pt x="1206056" y="1039401"/>
                </a:lnTo>
                <a:lnTo>
                  <a:pt x="1206056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7038897" y="7211487"/>
            <a:ext cx="4412268" cy="2443294"/>
          </a:xfrm>
          <a:custGeom>
            <a:rect b="b" l="l" r="r" t="t"/>
            <a:pathLst>
              <a:path extrusionOk="0" h="2443294" w="4412268">
                <a:moveTo>
                  <a:pt x="0" y="0"/>
                </a:moveTo>
                <a:lnTo>
                  <a:pt x="4412268" y="0"/>
                </a:lnTo>
                <a:lnTo>
                  <a:pt x="4412268" y="2443293"/>
                </a:lnTo>
                <a:lnTo>
                  <a:pt x="0" y="24432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7393353" y="7465042"/>
            <a:ext cx="37416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4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Nội dung tuyên truyền, phổ biến, giáo dục về phòng, chống tham nhũng còn chưa được biên soạn cho thực sự phù hợp với các nhóm đối tượng khác nhau</a:t>
            </a:r>
            <a:endParaRPr i="1"/>
          </a:p>
        </p:txBody>
      </p:sp>
      <p:sp>
        <p:nvSpPr>
          <p:cNvPr id="250" name="Google Shape;250;p8"/>
          <p:cNvSpPr txBox="1"/>
          <p:nvPr/>
        </p:nvSpPr>
        <p:spPr>
          <a:xfrm>
            <a:off x="2114874" y="5914429"/>
            <a:ext cx="35766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Mới chỉ được thực hiện trong nội bộ các cơ quan, tổ</a:t>
            </a:r>
            <a:endParaRPr i="1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chức, đơn vị, chưa được tiến hành sâu rộng đến mọi tầng lớp nhân dân</a:t>
            </a:r>
            <a:endParaRPr i="1"/>
          </a:p>
        </p:txBody>
      </p:sp>
      <p:sp>
        <p:nvSpPr>
          <p:cNvPr id="251" name="Google Shape;251;p8"/>
          <p:cNvSpPr txBox="1"/>
          <p:nvPr/>
        </p:nvSpPr>
        <p:spPr>
          <a:xfrm>
            <a:off x="11990584" y="5914429"/>
            <a:ext cx="5069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Hình thức tuyên truyền, phổ biến, giáo dục phòng, chống tham nhũng</a:t>
            </a:r>
            <a:endParaRPr i="1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còn khá đơn điệu, chủ yếu thực hiện bằng hình thức báo cáo viên phổ biến,</a:t>
            </a:r>
            <a:endParaRPr i="1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giải thích cho người nghe.</a:t>
            </a:r>
            <a:endParaRPr i="1"/>
          </a:p>
        </p:txBody>
      </p:sp>
    </p:spTree>
  </p:cSld>
  <p:clrMapOvr>
    <a:masterClrMapping/>
  </p:clrMapOvr>
  <p:transition spd="slow" p14:dur="1500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9"/>
          <p:cNvGrpSpPr/>
          <p:nvPr/>
        </p:nvGrpSpPr>
        <p:grpSpPr>
          <a:xfrm>
            <a:off x="755537" y="2053248"/>
            <a:ext cx="2718675" cy="948601"/>
            <a:chOff x="0" y="0"/>
            <a:chExt cx="3624900" cy="1264802"/>
          </a:xfrm>
        </p:grpSpPr>
        <p:sp>
          <p:nvSpPr>
            <p:cNvPr id="259" name="Google Shape;259;p9"/>
            <p:cNvSpPr/>
            <p:nvPr/>
          </p:nvSpPr>
          <p:spPr>
            <a:xfrm flipH="1">
              <a:off x="198819" y="0"/>
              <a:ext cx="3142364" cy="1264802"/>
            </a:xfrm>
            <a:custGeom>
              <a:rect b="b" l="l" r="r" t="t"/>
              <a:pathLst>
                <a:path extrusionOk="0" h="1264802" w="3142364">
                  <a:moveTo>
                    <a:pt x="3142364" y="0"/>
                  </a:moveTo>
                  <a:lnTo>
                    <a:pt x="0" y="0"/>
                  </a:lnTo>
                  <a:lnTo>
                    <a:pt x="0" y="1264802"/>
                  </a:lnTo>
                  <a:lnTo>
                    <a:pt x="3142364" y="1264802"/>
                  </a:lnTo>
                  <a:lnTo>
                    <a:pt x="3142364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 txBox="1"/>
            <p:nvPr/>
          </p:nvSpPr>
          <p:spPr>
            <a:xfrm>
              <a:off x="0" y="337661"/>
              <a:ext cx="36249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41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Tác hại</a:t>
              </a:r>
              <a:endParaRPr i="1"/>
            </a:p>
          </p:txBody>
        </p:sp>
      </p:grpSp>
      <p:sp>
        <p:nvSpPr>
          <p:cNvPr id="261" name="Google Shape;261;p9"/>
          <p:cNvSpPr txBox="1"/>
          <p:nvPr/>
        </p:nvSpPr>
        <p:spPr>
          <a:xfrm>
            <a:off x="5653980" y="1330556"/>
            <a:ext cx="6980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Nguyên nhân và tác hại của tham nhũng</a:t>
            </a:r>
            <a:endParaRPr i="1"/>
          </a:p>
        </p:txBody>
      </p:sp>
      <p:sp>
        <p:nvSpPr>
          <p:cNvPr id="262" name="Google Shape;262;p9"/>
          <p:cNvSpPr txBox="1"/>
          <p:nvPr/>
        </p:nvSpPr>
        <p:spPr>
          <a:xfrm>
            <a:off x="918770" y="740116"/>
            <a:ext cx="16450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grpSp>
        <p:nvGrpSpPr>
          <p:cNvPr id="263" name="Google Shape;263;p9"/>
          <p:cNvGrpSpPr/>
          <p:nvPr/>
        </p:nvGrpSpPr>
        <p:grpSpPr>
          <a:xfrm>
            <a:off x="4960501" y="2538216"/>
            <a:ext cx="8788359" cy="6876891"/>
            <a:chOff x="0" y="0"/>
            <a:chExt cx="11717813" cy="9169188"/>
          </a:xfrm>
        </p:grpSpPr>
        <p:sp>
          <p:nvSpPr>
            <p:cNvPr id="264" name="Google Shape;264;p9"/>
            <p:cNvSpPr/>
            <p:nvPr/>
          </p:nvSpPr>
          <p:spPr>
            <a:xfrm>
              <a:off x="0" y="0"/>
              <a:ext cx="11717813" cy="9169188"/>
            </a:xfrm>
            <a:custGeom>
              <a:rect b="b" l="l" r="r" t="t"/>
              <a:pathLst>
                <a:path extrusionOk="0" h="9169188" w="11717813">
                  <a:moveTo>
                    <a:pt x="0" y="0"/>
                  </a:moveTo>
                  <a:lnTo>
                    <a:pt x="11717813" y="0"/>
                  </a:lnTo>
                  <a:lnTo>
                    <a:pt x="11717813" y="9169188"/>
                  </a:lnTo>
                  <a:lnTo>
                    <a:pt x="0" y="91691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 txBox="1"/>
            <p:nvPr/>
          </p:nvSpPr>
          <p:spPr>
            <a:xfrm>
              <a:off x="3179098" y="1127902"/>
              <a:ext cx="5359500" cy="14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957">
                  <a:solidFill>
                    <a:srgbClr val="FFFF00"/>
                  </a:solidFill>
                  <a:latin typeface="Vollkorn"/>
                  <a:ea typeface="Vollkorn"/>
                  <a:cs typeface="Vollkorn"/>
                  <a:sym typeface="Vollkorn"/>
                </a:rPr>
                <a:t>Tác hại của </a:t>
              </a:r>
              <a:endParaRPr i="1"/>
            </a:p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957">
                  <a:solidFill>
                    <a:srgbClr val="FFFF00"/>
                  </a:solidFill>
                  <a:latin typeface="Vollkorn"/>
                  <a:ea typeface="Vollkorn"/>
                  <a:cs typeface="Vollkorn"/>
                  <a:sym typeface="Vollkorn"/>
                </a:rPr>
                <a:t>tham nhũng</a:t>
              </a:r>
              <a:endParaRPr i="1"/>
            </a:p>
          </p:txBody>
        </p:sp>
        <p:sp>
          <p:nvSpPr>
            <p:cNvPr id="266" name="Google Shape;266;p9"/>
            <p:cNvSpPr txBox="1"/>
            <p:nvPr/>
          </p:nvSpPr>
          <p:spPr>
            <a:xfrm>
              <a:off x="938988" y="5679269"/>
              <a:ext cx="1590900" cy="16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8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88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Chính</a:t>
              </a:r>
              <a:endParaRPr i="1" sz="3588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endParaRPr>
            </a:p>
            <a:p>
              <a:pPr indent="0" lvl="0" marL="0" marR="0" rtl="0" algn="ctr">
                <a:lnSpc>
                  <a:spcPct val="118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88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trị</a:t>
              </a:r>
              <a:endParaRPr i="1" sz="3588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endParaRPr>
            </a:p>
          </p:txBody>
        </p:sp>
        <p:sp>
          <p:nvSpPr>
            <p:cNvPr id="267" name="Google Shape;267;p9"/>
            <p:cNvSpPr txBox="1"/>
            <p:nvPr/>
          </p:nvSpPr>
          <p:spPr>
            <a:xfrm>
              <a:off x="5171600" y="7164517"/>
              <a:ext cx="1251900" cy="16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8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88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Kinh</a:t>
              </a:r>
              <a:endParaRPr i="1" sz="3588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endParaRPr>
            </a:p>
            <a:p>
              <a:pPr indent="0" lvl="0" marL="0" marR="0" rtl="0" algn="ctr">
                <a:lnSpc>
                  <a:spcPct val="118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88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tế </a:t>
              </a:r>
              <a:endParaRPr i="1"/>
            </a:p>
          </p:txBody>
        </p:sp>
        <p:sp>
          <p:nvSpPr>
            <p:cNvPr id="268" name="Google Shape;268;p9"/>
            <p:cNvSpPr txBox="1"/>
            <p:nvPr/>
          </p:nvSpPr>
          <p:spPr>
            <a:xfrm>
              <a:off x="9637317" y="5641169"/>
              <a:ext cx="817500" cy="16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8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88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Xã</a:t>
              </a:r>
              <a:endParaRPr i="1" sz="3588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endParaRPr>
            </a:p>
            <a:p>
              <a:pPr indent="0" lvl="0" marL="0" marR="0" rtl="0" algn="ctr">
                <a:lnSpc>
                  <a:spcPct val="118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88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hội</a:t>
              </a:r>
              <a:endParaRPr i="1" sz="3588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endParaRPr>
            </a:p>
          </p:txBody>
        </p:sp>
      </p:grpSp>
    </p:spTree>
  </p:cSld>
  <p:clrMapOvr>
    <a:masterClrMapping/>
  </p:clrMapOvr>
  <p:transition spd="slow" p14:dur="1500">
    <p:split orient="vert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