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2"/>
  </p:notesMasterIdLst>
  <p:sldIdLst>
    <p:sldId id="600" r:id="rId2"/>
    <p:sldId id="605" r:id="rId3"/>
    <p:sldId id="602" r:id="rId4"/>
    <p:sldId id="298" r:id="rId5"/>
    <p:sldId id="603" r:id="rId6"/>
    <p:sldId id="606" r:id="rId7"/>
    <p:sldId id="610" r:id="rId8"/>
    <p:sldId id="611" r:id="rId9"/>
    <p:sldId id="599" r:id="rId10"/>
    <p:sldId id="292" r:id="rId11"/>
  </p:sldIdLst>
  <p:sldSz cx="9144000" cy="5143500" type="screen16x9"/>
  <p:notesSz cx="6858000" cy="9144000"/>
  <p:embeddedFontLst>
    <p:embeddedFont>
      <p:font typeface="Barlow" pitchFamily="2" charset="77"/>
      <p:regular r:id="rId13"/>
      <p:bold r:id="rId14"/>
      <p:italic r:id="rId15"/>
      <p:boldItalic r:id="rId16"/>
    </p:embeddedFont>
    <p:embeddedFont>
      <p:font typeface="Barlow Light" panose="020F0302020204030204" pitchFamily="34" charset="0"/>
      <p:regular r:id="rId17"/>
      <p:italic r:id="rId18"/>
    </p:embeddedFont>
    <p:embeddedFont>
      <p:font typeface="Barlow SemiBold" panose="020F0502020204030204" pitchFamily="3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5" autoAdjust="0"/>
    <p:restoredTop sz="79407" autoAdjust="0"/>
  </p:normalViewPr>
  <p:slideViewPr>
    <p:cSldViewPr snapToGrid="0">
      <p:cViewPr varScale="1">
        <p:scale>
          <a:sx n="153" d="100"/>
          <a:sy n="153" d="100"/>
        </p:scale>
        <p:origin x="184" y="192"/>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814912fb00_4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814912fb00_4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Tư</a:t>
            </a:r>
            <a:r>
              <a:rPr lang="en-US" baseline="0" dirty="0"/>
              <a:t> </a:t>
            </a:r>
            <a:r>
              <a:rPr lang="en-US" baseline="0" dirty="0" err="1"/>
              <a:t>bản</a:t>
            </a:r>
            <a:r>
              <a:rPr lang="en-US" baseline="0" dirty="0"/>
              <a:t> : </a:t>
            </a:r>
            <a:r>
              <a:rPr lang="en-US" baseline="0" dirty="0" err="1"/>
              <a:t>giá</a:t>
            </a:r>
            <a:r>
              <a:rPr lang="en-US" baseline="0" dirty="0"/>
              <a:t> </a:t>
            </a:r>
            <a:r>
              <a:rPr lang="en-US" baseline="0" dirty="0" err="1"/>
              <a:t>trị</a:t>
            </a:r>
            <a:r>
              <a:rPr lang="en-US" baseline="0" dirty="0"/>
              <a:t> </a:t>
            </a:r>
            <a:r>
              <a:rPr lang="en-US" baseline="0" dirty="0" err="1"/>
              <a:t>mang</a:t>
            </a:r>
            <a:r>
              <a:rPr lang="en-US" baseline="0" dirty="0"/>
              <a:t> </a:t>
            </a:r>
            <a:r>
              <a:rPr lang="en-US" baseline="0" dirty="0" err="1"/>
              <a:t>lại</a:t>
            </a:r>
            <a:r>
              <a:rPr lang="en-US" baseline="0" dirty="0"/>
              <a:t> </a:t>
            </a:r>
            <a:r>
              <a:rPr lang="en-US" baseline="0" dirty="0" err="1"/>
              <a:t>giá</a:t>
            </a:r>
            <a:r>
              <a:rPr lang="en-US" baseline="0" dirty="0"/>
              <a:t> </a:t>
            </a:r>
            <a:r>
              <a:rPr lang="en-US" baseline="0" dirty="0" err="1"/>
              <a:t>trị</a:t>
            </a:r>
            <a:r>
              <a:rPr lang="en-US" baseline="0" dirty="0"/>
              <a:t> </a:t>
            </a:r>
            <a:r>
              <a:rPr lang="en-US" baseline="0" dirty="0" err="1"/>
              <a:t>thặng</a:t>
            </a:r>
            <a:r>
              <a:rPr lang="en-US" baseline="0" dirty="0"/>
              <a:t> </a:t>
            </a:r>
            <a:r>
              <a:rPr lang="en-US" baseline="0" dirty="0" err="1"/>
              <a:t>dư</a:t>
            </a:r>
            <a:endParaRPr lang="en-US" baseline="0" dirty="0"/>
          </a:p>
          <a:p>
            <a:r>
              <a:rPr lang="en-US" baseline="0" dirty="0"/>
              <a:t>T – H – T’ (T’ = T + ▲ t)</a:t>
            </a:r>
          </a:p>
          <a:p>
            <a:pPr marL="0" marR="0" lvl="0" indent="0" algn="l" defTabSz="914400" rtl="0" eaLnBrk="1" fontAlgn="auto" latinLnBrk="0" hangingPunct="1">
              <a:lnSpc>
                <a:spcPct val="100000"/>
              </a:lnSpc>
              <a:spcBef>
                <a:spcPts val="0"/>
              </a:spcBef>
              <a:spcAft>
                <a:spcPts val="0"/>
              </a:spcAft>
              <a:buClrTx/>
              <a:buSzTx/>
              <a:buFontTx/>
              <a:buNone/>
              <a:defRPr/>
            </a:pPr>
            <a:r>
              <a:rPr lang="en-US" baseline="0" dirty="0"/>
              <a:t>Chi </a:t>
            </a:r>
            <a:r>
              <a:rPr lang="en-US" baseline="0" dirty="0" err="1"/>
              <a:t>phí</a:t>
            </a:r>
            <a:r>
              <a:rPr lang="en-US" baseline="0" dirty="0"/>
              <a:t> </a:t>
            </a:r>
            <a:r>
              <a:rPr lang="en-US" baseline="0" dirty="0" err="1"/>
              <a:t>sản</a:t>
            </a:r>
            <a:r>
              <a:rPr lang="en-US" baseline="0" dirty="0"/>
              <a:t> </a:t>
            </a:r>
            <a:r>
              <a:rPr lang="en-US" baseline="0" dirty="0" err="1"/>
              <a:t>xuất</a:t>
            </a:r>
            <a:r>
              <a:rPr lang="en-US" baseline="0" dirty="0"/>
              <a:t> </a:t>
            </a:r>
            <a:r>
              <a:rPr lang="en-US" baseline="0" dirty="0" err="1"/>
              <a:t>tư</a:t>
            </a:r>
            <a:r>
              <a:rPr lang="en-US" baseline="0" dirty="0"/>
              <a:t> </a:t>
            </a:r>
            <a:r>
              <a:rPr lang="en-US" baseline="0" dirty="0" err="1"/>
              <a:t>bản</a:t>
            </a:r>
            <a:r>
              <a:rPr lang="en-US" baseline="0" dirty="0"/>
              <a:t> : 100c + 100v</a:t>
            </a:r>
          </a:p>
          <a:p>
            <a:r>
              <a:rPr lang="en-US" baseline="0" dirty="0" err="1"/>
              <a:t>Năm</a:t>
            </a:r>
            <a:r>
              <a:rPr lang="en-US" baseline="0" dirty="0"/>
              <a:t> 1: 300W = 100c + 100v + 100m</a:t>
            </a:r>
          </a:p>
          <a:p>
            <a:r>
              <a:rPr lang="en-US" baseline="0" dirty="0" err="1"/>
              <a:t>Năm</a:t>
            </a:r>
            <a:r>
              <a:rPr lang="en-US" baseline="0" dirty="0"/>
              <a:t> 2: 450W = 150c + 150v + 150m</a:t>
            </a:r>
          </a:p>
          <a:p>
            <a:r>
              <a:rPr lang="en-US" baseline="0" dirty="0" err="1"/>
              <a:t>Tỷ</a:t>
            </a:r>
            <a:r>
              <a:rPr lang="en-US" baseline="0" dirty="0"/>
              <a:t> </a:t>
            </a:r>
            <a:r>
              <a:rPr lang="en-US" baseline="0" dirty="0" err="1"/>
              <a:t>suất</a:t>
            </a:r>
            <a:r>
              <a:rPr lang="en-US" baseline="0" dirty="0"/>
              <a:t> </a:t>
            </a:r>
            <a:r>
              <a:rPr lang="en-US" baseline="0" dirty="0" err="1"/>
              <a:t>giá</a:t>
            </a:r>
            <a:r>
              <a:rPr lang="en-US" baseline="0" dirty="0"/>
              <a:t> </a:t>
            </a:r>
            <a:r>
              <a:rPr lang="en-US" baseline="0" dirty="0" err="1"/>
              <a:t>trị</a:t>
            </a:r>
            <a:r>
              <a:rPr lang="en-US" baseline="0" dirty="0"/>
              <a:t> </a:t>
            </a:r>
            <a:r>
              <a:rPr lang="en-US" baseline="0" dirty="0" err="1"/>
              <a:t>thặng</a:t>
            </a:r>
            <a:r>
              <a:rPr lang="en-US" baseline="0" dirty="0"/>
              <a:t> </a:t>
            </a:r>
            <a:r>
              <a:rPr lang="en-US" baseline="0" dirty="0" err="1"/>
              <a:t>dư</a:t>
            </a:r>
            <a:r>
              <a:rPr lang="en-US" baseline="0" dirty="0"/>
              <a:t>: m’ = m/v *100%</a:t>
            </a:r>
          </a:p>
          <a:p>
            <a:r>
              <a:rPr lang="en-US" baseline="0" dirty="0" err="1"/>
              <a:t>Năm</a:t>
            </a:r>
            <a:r>
              <a:rPr lang="en-US" baseline="0" dirty="0"/>
              <a:t> 3: 675W = 225c+ 225v + 225m</a:t>
            </a:r>
          </a:p>
        </p:txBody>
      </p:sp>
      <p:sp>
        <p:nvSpPr>
          <p:cNvPr id="4" name="Slide Number Placeholder 3"/>
          <p:cNvSpPr>
            <a:spLocks noGrp="1"/>
          </p:cNvSpPr>
          <p:nvPr>
            <p:ph type="sldNum" sz="quarter" idx="10"/>
          </p:nvPr>
        </p:nvSpPr>
        <p:spPr/>
        <p:txBody>
          <a:bodyPr/>
          <a:lstStyle/>
          <a:p>
            <a:fld id="{D1F34309-FC5F-4A75-95D6-9D7F20B9B72A}" type="slidenum">
              <a:rPr lang="en-US" smtClean="0"/>
              <a:t>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7"/>
        <p:cNvGrpSpPr/>
        <p:nvPr/>
      </p:nvGrpSpPr>
      <p:grpSpPr>
        <a:xfrm>
          <a:off x="0" y="0"/>
          <a:ext cx="0" cy="0"/>
          <a:chOff x="0" y="0"/>
          <a:chExt cx="0" cy="0"/>
        </a:xfrm>
      </p:grpSpPr>
      <p:sp>
        <p:nvSpPr>
          <p:cNvPr id="878" name="Google Shape;878;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9" name="Google Shape;879;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25" y="0"/>
            <a:ext cx="9144224" cy="5143512"/>
            <a:chOff x="-225" y="0"/>
            <a:chExt cx="9144224" cy="5143512"/>
          </a:xfrm>
        </p:grpSpPr>
        <p:sp>
          <p:nvSpPr>
            <p:cNvPr id="11" name="Google Shape;11;p2"/>
            <p:cNvSpPr/>
            <p:nvPr/>
          </p:nvSpPr>
          <p:spPr>
            <a:xfrm>
              <a:off x="0" y="0"/>
              <a:ext cx="6100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175" y="1541675"/>
              <a:ext cx="6870000" cy="20601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13;p2"/>
            <p:cNvGrpSpPr/>
            <p:nvPr/>
          </p:nvGrpSpPr>
          <p:grpSpPr>
            <a:xfrm>
              <a:off x="8477595" y="4477088"/>
              <a:ext cx="666403" cy="666424"/>
              <a:chOff x="7996345" y="980275"/>
              <a:chExt cx="666403" cy="666424"/>
            </a:xfrm>
          </p:grpSpPr>
          <p:sp>
            <p:nvSpPr>
              <p:cNvPr id="14" name="Google Shape;14;p2"/>
              <p:cNvSpPr/>
              <p:nvPr/>
            </p:nvSpPr>
            <p:spPr>
              <a:xfrm>
                <a:off x="7996345"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198672"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400998"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996345"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198672"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400998"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7996345"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198672"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400998"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7996345"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198672"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400998"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603324" y="9802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603324" y="11826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603324" y="13849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603349" y="15872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7042555" y="1541664"/>
              <a:ext cx="730045" cy="2060087"/>
              <a:chOff x="7022220" y="1541675"/>
              <a:chExt cx="666403" cy="1880499"/>
            </a:xfrm>
          </p:grpSpPr>
          <p:sp>
            <p:nvSpPr>
              <p:cNvPr id="31" name="Google Shape;31;p2"/>
              <p:cNvSpPr/>
              <p:nvPr/>
            </p:nvSpPr>
            <p:spPr>
              <a:xfrm>
                <a:off x="7022220"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24547"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7426873"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7022220"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7224547"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7426873"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7022220"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7224547"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426873"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022220"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224547"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7426873"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7629199" y="1541675"/>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7629199" y="1744017"/>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7629199" y="1946358"/>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629224" y="2148699"/>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7022220"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7224547"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7426873"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7022220"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224547"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7426873"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7022220"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7224547"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7426873"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7022220"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7224547"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7426873"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7629199" y="2351050"/>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7629199" y="2553392"/>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7629199" y="27557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7629224" y="29580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022220"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224547"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426873"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7022220"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7224547"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7426873"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7629199" y="3160433"/>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7629224" y="3362774"/>
                <a:ext cx="59400" cy="594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a:off x="-225" y="2008293"/>
              <a:ext cx="301775" cy="1126923"/>
              <a:chOff x="-225" y="1987280"/>
              <a:chExt cx="318900" cy="1190873"/>
            </a:xfrm>
          </p:grpSpPr>
          <p:sp>
            <p:nvSpPr>
              <p:cNvPr id="72" name="Google Shape;72;p2"/>
              <p:cNvSpPr/>
              <p:nvPr/>
            </p:nvSpPr>
            <p:spPr>
              <a:xfrm>
                <a:off x="-175" y="1987280"/>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75" y="2255817"/>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75" y="2524353"/>
                <a:ext cx="318794" cy="116648"/>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 name="Google Shape;77;p2"/>
            <p:cNvGrpSpPr/>
            <p:nvPr/>
          </p:nvGrpSpPr>
          <p:grpSpPr>
            <a:xfrm>
              <a:off x="8842175" y="668859"/>
              <a:ext cx="301822" cy="872807"/>
              <a:chOff x="-225" y="2255817"/>
              <a:chExt cx="318950" cy="922336"/>
            </a:xfrm>
          </p:grpSpPr>
          <p:sp>
            <p:nvSpPr>
              <p:cNvPr id="78" name="Google Shape;78;p2"/>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798375" y="4270684"/>
              <a:ext cx="301822" cy="872807"/>
              <a:chOff x="1611209" y="2255817"/>
              <a:chExt cx="318950" cy="922336"/>
            </a:xfrm>
          </p:grpSpPr>
          <p:sp>
            <p:nvSpPr>
              <p:cNvPr id="83" name="Google Shape;83;p2"/>
              <p:cNvSpPr/>
              <p:nvPr/>
            </p:nvSpPr>
            <p:spPr>
              <a:xfrm>
                <a:off x="1611259"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611259"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611209"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611209" y="30614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 name="Google Shape;87;p2"/>
            <p:cNvGrpSpPr/>
            <p:nvPr/>
          </p:nvGrpSpPr>
          <p:grpSpPr>
            <a:xfrm>
              <a:off x="685795" y="0"/>
              <a:ext cx="666403" cy="666424"/>
              <a:chOff x="7996345" y="980275"/>
              <a:chExt cx="666403" cy="666424"/>
            </a:xfrm>
          </p:grpSpPr>
          <p:sp>
            <p:nvSpPr>
              <p:cNvPr id="88" name="Google Shape;88;p2"/>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4" name="Google Shape;104;p2"/>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5"/>
        <p:cNvGrpSpPr/>
        <p:nvPr/>
      </p:nvGrpSpPr>
      <p:grpSpPr>
        <a:xfrm>
          <a:off x="0" y="0"/>
          <a:ext cx="0" cy="0"/>
          <a:chOff x="0" y="0"/>
          <a:chExt cx="0" cy="0"/>
        </a:xfrm>
      </p:grpSpPr>
      <p:sp>
        <p:nvSpPr>
          <p:cNvPr id="107" name="Google Shape;107;p3"/>
          <p:cNvSpPr/>
          <p:nvPr/>
        </p:nvSpPr>
        <p:spPr>
          <a:xfrm>
            <a:off x="-175" y="1541675"/>
            <a:ext cx="6870000" cy="2060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 name="Google Shape;108;p3"/>
          <p:cNvGrpSpPr/>
          <p:nvPr/>
        </p:nvGrpSpPr>
        <p:grpSpPr>
          <a:xfrm>
            <a:off x="8477595" y="4477088"/>
            <a:ext cx="666403" cy="666424"/>
            <a:chOff x="7996345" y="980275"/>
            <a:chExt cx="666403" cy="666424"/>
          </a:xfrm>
        </p:grpSpPr>
        <p:sp>
          <p:nvSpPr>
            <p:cNvPr id="109" name="Google Shape;109;p3"/>
            <p:cNvSpPr/>
            <p:nvPr/>
          </p:nvSpPr>
          <p:spPr>
            <a:xfrm>
              <a:off x="7996345"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
            <p:cNvSpPr/>
            <p:nvPr/>
          </p:nvSpPr>
          <p:spPr>
            <a:xfrm>
              <a:off x="8198672"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8400998"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7996345"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8198672"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8400998"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7996345"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8198672"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a:off x="8400998"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a:off x="7996345"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8198672"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8400998"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603324" y="980275"/>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8603324" y="1182617"/>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8603324" y="1384958"/>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8603349" y="1587299"/>
              <a:ext cx="59400" cy="59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3"/>
          <p:cNvGrpSpPr/>
          <p:nvPr/>
        </p:nvGrpSpPr>
        <p:grpSpPr>
          <a:xfrm>
            <a:off x="7042555" y="1541664"/>
            <a:ext cx="508369" cy="2060087"/>
            <a:chOff x="7022220" y="1541675"/>
            <a:chExt cx="464052" cy="1880499"/>
          </a:xfrm>
        </p:grpSpPr>
        <p:sp>
          <p:nvSpPr>
            <p:cNvPr id="126" name="Google Shape;126;p3"/>
            <p:cNvSpPr/>
            <p:nvPr/>
          </p:nvSpPr>
          <p:spPr>
            <a:xfrm>
              <a:off x="7022220"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7224547"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7426873" y="1541675"/>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7022220"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7224547"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7426873" y="1744017"/>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7022220"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7224547"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7426873" y="1946358"/>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7022220"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7224547"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7426873" y="2148699"/>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7022220"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7224547"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7426873" y="2351050"/>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7022220"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7224547"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7426873" y="2553392"/>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022220"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224547"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426873" y="27557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7022220"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7224547"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7426873" y="29580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7022220"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3"/>
            <p:cNvSpPr/>
            <p:nvPr/>
          </p:nvSpPr>
          <p:spPr>
            <a:xfrm>
              <a:off x="7224547"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a:off x="7426873" y="3160433"/>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7022220"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7224547"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7426873" y="3362774"/>
              <a:ext cx="59400" cy="59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3"/>
          <p:cNvGrpSpPr/>
          <p:nvPr/>
        </p:nvGrpSpPr>
        <p:grpSpPr>
          <a:xfrm>
            <a:off x="-225" y="2135380"/>
            <a:ext cx="301822" cy="872770"/>
            <a:chOff x="-225" y="1987280"/>
            <a:chExt cx="318950" cy="922298"/>
          </a:xfrm>
        </p:grpSpPr>
        <p:sp>
          <p:nvSpPr>
            <p:cNvPr id="157" name="Google Shape;157;p3"/>
            <p:cNvSpPr/>
            <p:nvPr/>
          </p:nvSpPr>
          <p:spPr>
            <a:xfrm>
              <a:off x="-175" y="1987280"/>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175" y="2255817"/>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175" y="2524353"/>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225" y="2792878"/>
              <a:ext cx="318900" cy="11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3"/>
          <p:cNvGrpSpPr/>
          <p:nvPr/>
        </p:nvGrpSpPr>
        <p:grpSpPr>
          <a:xfrm>
            <a:off x="8842175" y="668859"/>
            <a:ext cx="301822" cy="872807"/>
            <a:chOff x="-225" y="2255817"/>
            <a:chExt cx="318950" cy="922336"/>
          </a:xfrm>
        </p:grpSpPr>
        <p:sp>
          <p:nvSpPr>
            <p:cNvPr id="162" name="Google Shape;162;p3"/>
            <p:cNvSpPr/>
            <p:nvPr/>
          </p:nvSpPr>
          <p:spPr>
            <a:xfrm>
              <a:off x="-175" y="2255817"/>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75" y="25243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225" y="2792878"/>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225" y="3061453"/>
              <a:ext cx="318900" cy="11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 name="Google Shape;166;p3"/>
          <p:cNvGrpSpPr/>
          <p:nvPr/>
        </p:nvGrpSpPr>
        <p:grpSpPr>
          <a:xfrm>
            <a:off x="6100350" y="4270684"/>
            <a:ext cx="301822" cy="872807"/>
            <a:chOff x="-225" y="2255817"/>
            <a:chExt cx="318950" cy="922336"/>
          </a:xfrm>
        </p:grpSpPr>
        <p:sp>
          <p:nvSpPr>
            <p:cNvPr id="167" name="Google Shape;167;p3"/>
            <p:cNvSpPr/>
            <p:nvPr/>
          </p:nvSpPr>
          <p:spPr>
            <a:xfrm>
              <a:off x="-175" y="2255817"/>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175" y="25243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5" y="2792878"/>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25" y="3061453"/>
              <a:ext cx="318900" cy="116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 name="Google Shape;171;p3"/>
          <p:cNvGrpSpPr/>
          <p:nvPr/>
        </p:nvGrpSpPr>
        <p:grpSpPr>
          <a:xfrm>
            <a:off x="685795" y="0"/>
            <a:ext cx="666403" cy="666424"/>
            <a:chOff x="7996345" y="980275"/>
            <a:chExt cx="666403" cy="666424"/>
          </a:xfrm>
        </p:grpSpPr>
        <p:sp>
          <p:nvSpPr>
            <p:cNvPr id="172" name="Google Shape;172;p3"/>
            <p:cNvSpPr/>
            <p:nvPr/>
          </p:nvSpPr>
          <p:spPr>
            <a:xfrm>
              <a:off x="7996345"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8198672"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8400998"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7996345"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8198672"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8400998"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7996345"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8198672"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8400998"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7996345"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8198672"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8400998"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8603324" y="980275"/>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8603324" y="1182617"/>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8603324" y="1384958"/>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8603349" y="1587299"/>
              <a:ext cx="59400" cy="59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3"/>
          <p:cNvSpPr txBox="1">
            <a:spLocks noGrp="1"/>
          </p:cNvSpPr>
          <p:nvPr>
            <p:ph type="ctrTitle"/>
          </p:nvPr>
        </p:nvSpPr>
        <p:spPr>
          <a:xfrm>
            <a:off x="603425" y="1794125"/>
            <a:ext cx="5497200" cy="872700"/>
          </a:xfrm>
          <a:prstGeom prst="rect">
            <a:avLst/>
          </a:prstGeom>
        </p:spPr>
        <p:txBody>
          <a:bodyPr spcFirstLastPara="1" wrap="square" lIns="0" tIns="0" rIns="0" bIns="0" anchor="b" anchorCtr="0">
            <a:noAutofit/>
          </a:bodyPr>
          <a:lstStyle>
            <a:lvl1pPr lvl="0" rtl="0">
              <a:spcBef>
                <a:spcPts val="0"/>
              </a:spcBef>
              <a:spcAft>
                <a:spcPts val="0"/>
              </a:spcAft>
              <a:buClr>
                <a:schemeClr val="dk1"/>
              </a:buClr>
              <a:buSzPts val="3600"/>
              <a:buNone/>
              <a:defRPr sz="3600">
                <a:solidFill>
                  <a:schemeClr val="dk1"/>
                </a:solidFill>
              </a:defRPr>
            </a:lvl1pPr>
            <a:lvl2pPr lvl="1" rtl="0">
              <a:spcBef>
                <a:spcPts val="0"/>
              </a:spcBef>
              <a:spcAft>
                <a:spcPts val="0"/>
              </a:spcAft>
              <a:buClr>
                <a:schemeClr val="dk1"/>
              </a:buClr>
              <a:buSzPts val="3600"/>
              <a:buNone/>
              <a:defRPr sz="3600">
                <a:solidFill>
                  <a:schemeClr val="dk1"/>
                </a:solidFill>
              </a:defRPr>
            </a:lvl2pPr>
            <a:lvl3pPr lvl="2" rtl="0">
              <a:spcBef>
                <a:spcPts val="0"/>
              </a:spcBef>
              <a:spcAft>
                <a:spcPts val="0"/>
              </a:spcAft>
              <a:buClr>
                <a:schemeClr val="dk1"/>
              </a:buClr>
              <a:buSzPts val="3600"/>
              <a:buNone/>
              <a:defRPr sz="3600">
                <a:solidFill>
                  <a:schemeClr val="dk1"/>
                </a:solidFill>
              </a:defRPr>
            </a:lvl3pPr>
            <a:lvl4pPr lvl="3" rtl="0">
              <a:spcBef>
                <a:spcPts val="0"/>
              </a:spcBef>
              <a:spcAft>
                <a:spcPts val="0"/>
              </a:spcAft>
              <a:buClr>
                <a:schemeClr val="dk1"/>
              </a:buClr>
              <a:buSzPts val="3600"/>
              <a:buNone/>
              <a:defRPr sz="3600">
                <a:solidFill>
                  <a:schemeClr val="dk1"/>
                </a:solidFill>
              </a:defRPr>
            </a:lvl4pPr>
            <a:lvl5pPr lvl="4" rtl="0">
              <a:spcBef>
                <a:spcPts val="0"/>
              </a:spcBef>
              <a:spcAft>
                <a:spcPts val="0"/>
              </a:spcAft>
              <a:buClr>
                <a:schemeClr val="dk1"/>
              </a:buClr>
              <a:buSzPts val="3600"/>
              <a:buNone/>
              <a:defRPr sz="3600">
                <a:solidFill>
                  <a:schemeClr val="dk1"/>
                </a:solidFill>
              </a:defRPr>
            </a:lvl5pPr>
            <a:lvl6pPr lvl="5" rtl="0">
              <a:spcBef>
                <a:spcPts val="0"/>
              </a:spcBef>
              <a:spcAft>
                <a:spcPts val="0"/>
              </a:spcAft>
              <a:buClr>
                <a:schemeClr val="dk1"/>
              </a:buClr>
              <a:buSzPts val="3600"/>
              <a:buNone/>
              <a:defRPr sz="3600">
                <a:solidFill>
                  <a:schemeClr val="dk1"/>
                </a:solidFill>
              </a:defRPr>
            </a:lvl6pPr>
            <a:lvl7pPr lvl="6" rtl="0">
              <a:spcBef>
                <a:spcPts val="0"/>
              </a:spcBef>
              <a:spcAft>
                <a:spcPts val="0"/>
              </a:spcAft>
              <a:buClr>
                <a:schemeClr val="dk1"/>
              </a:buClr>
              <a:buSzPts val="3600"/>
              <a:buNone/>
              <a:defRPr sz="3600">
                <a:solidFill>
                  <a:schemeClr val="dk1"/>
                </a:solidFill>
              </a:defRPr>
            </a:lvl7pPr>
            <a:lvl8pPr lvl="7" rtl="0">
              <a:spcBef>
                <a:spcPts val="0"/>
              </a:spcBef>
              <a:spcAft>
                <a:spcPts val="0"/>
              </a:spcAft>
              <a:buClr>
                <a:schemeClr val="dk1"/>
              </a:buClr>
              <a:buSzPts val="3600"/>
              <a:buNone/>
              <a:defRPr sz="3600">
                <a:solidFill>
                  <a:schemeClr val="dk1"/>
                </a:solidFill>
              </a:defRPr>
            </a:lvl8pPr>
            <a:lvl9pPr lvl="8" rtl="0">
              <a:spcBef>
                <a:spcPts val="0"/>
              </a:spcBef>
              <a:spcAft>
                <a:spcPts val="0"/>
              </a:spcAft>
              <a:buClr>
                <a:schemeClr val="dk1"/>
              </a:buClr>
              <a:buSzPts val="3600"/>
              <a:buNone/>
              <a:defRPr sz="3600">
                <a:solidFill>
                  <a:schemeClr val="dk1"/>
                </a:solidFill>
              </a:defRPr>
            </a:lvl9pPr>
          </a:lstStyle>
          <a:p>
            <a:endParaRPr/>
          </a:p>
        </p:txBody>
      </p:sp>
      <p:sp>
        <p:nvSpPr>
          <p:cNvPr id="189" name="Google Shape;189;p3"/>
          <p:cNvSpPr txBox="1">
            <a:spLocks noGrp="1"/>
          </p:cNvSpPr>
          <p:nvPr>
            <p:ph type="subTitle" idx="1"/>
          </p:nvPr>
        </p:nvSpPr>
        <p:spPr>
          <a:xfrm>
            <a:off x="603425" y="2604674"/>
            <a:ext cx="5497200" cy="379800"/>
          </a:xfrm>
          <a:prstGeom prst="rect">
            <a:avLst/>
          </a:prstGeom>
        </p:spPr>
        <p:txBody>
          <a:bodyPr spcFirstLastPara="1" wrap="square" lIns="0" tIns="0" rIns="0" bIns="0" anchor="t" anchorCtr="0">
            <a:noAutofit/>
          </a:bodyPr>
          <a:lstStyle>
            <a:lvl1pPr lvl="0" rtl="0">
              <a:spcBef>
                <a:spcPts val="0"/>
              </a:spcBef>
              <a:spcAft>
                <a:spcPts val="0"/>
              </a:spcAft>
              <a:buClr>
                <a:schemeClr val="lt1"/>
              </a:buClr>
              <a:buSzPts val="2400"/>
              <a:buNone/>
              <a:defRPr>
                <a:solidFill>
                  <a:schemeClr val="lt1"/>
                </a:solidFill>
              </a:defRPr>
            </a:lvl1pPr>
            <a:lvl2pPr lvl="1" rtl="0">
              <a:spcBef>
                <a:spcPts val="0"/>
              </a:spcBef>
              <a:spcAft>
                <a:spcPts val="0"/>
              </a:spcAft>
              <a:buClr>
                <a:schemeClr val="lt1"/>
              </a:buClr>
              <a:buSzPts val="3000"/>
              <a:buNone/>
              <a:defRPr sz="3000">
                <a:solidFill>
                  <a:schemeClr val="lt1"/>
                </a:solidFill>
              </a:defRPr>
            </a:lvl2pPr>
            <a:lvl3pPr lvl="2" rtl="0">
              <a:spcBef>
                <a:spcPts val="0"/>
              </a:spcBef>
              <a:spcAft>
                <a:spcPts val="0"/>
              </a:spcAft>
              <a:buClr>
                <a:schemeClr val="lt1"/>
              </a:buClr>
              <a:buSzPts val="3000"/>
              <a:buNone/>
              <a:defRPr sz="3000">
                <a:solidFill>
                  <a:schemeClr val="lt1"/>
                </a:solidFill>
              </a:defRPr>
            </a:lvl3pPr>
            <a:lvl4pPr lvl="3" rtl="0">
              <a:spcBef>
                <a:spcPts val="0"/>
              </a:spcBef>
              <a:spcAft>
                <a:spcPts val="0"/>
              </a:spcAft>
              <a:buClr>
                <a:schemeClr val="lt1"/>
              </a:buClr>
              <a:buSzPts val="3000"/>
              <a:buNone/>
              <a:defRPr sz="3000">
                <a:solidFill>
                  <a:schemeClr val="lt1"/>
                </a:solidFill>
              </a:defRPr>
            </a:lvl4pPr>
            <a:lvl5pPr lvl="4" rtl="0">
              <a:spcBef>
                <a:spcPts val="0"/>
              </a:spcBef>
              <a:spcAft>
                <a:spcPts val="0"/>
              </a:spcAft>
              <a:buClr>
                <a:schemeClr val="lt1"/>
              </a:buClr>
              <a:buSzPts val="3000"/>
              <a:buNone/>
              <a:defRPr sz="3000">
                <a:solidFill>
                  <a:schemeClr val="lt1"/>
                </a:solidFill>
              </a:defRPr>
            </a:lvl5pPr>
            <a:lvl6pPr lvl="5" rtl="0">
              <a:spcBef>
                <a:spcPts val="0"/>
              </a:spcBef>
              <a:spcAft>
                <a:spcPts val="0"/>
              </a:spcAft>
              <a:buClr>
                <a:schemeClr val="lt1"/>
              </a:buClr>
              <a:buSzPts val="3000"/>
              <a:buNone/>
              <a:defRPr sz="3000">
                <a:solidFill>
                  <a:schemeClr val="lt1"/>
                </a:solidFill>
              </a:defRPr>
            </a:lvl6pPr>
            <a:lvl7pPr lvl="6" rtl="0">
              <a:spcBef>
                <a:spcPts val="0"/>
              </a:spcBef>
              <a:spcAft>
                <a:spcPts val="0"/>
              </a:spcAft>
              <a:buClr>
                <a:schemeClr val="lt1"/>
              </a:buClr>
              <a:buSzPts val="3000"/>
              <a:buNone/>
              <a:defRPr sz="3000">
                <a:solidFill>
                  <a:schemeClr val="lt1"/>
                </a:solidFill>
              </a:defRPr>
            </a:lvl7pPr>
            <a:lvl8pPr lvl="7" rtl="0">
              <a:spcBef>
                <a:spcPts val="0"/>
              </a:spcBef>
              <a:spcAft>
                <a:spcPts val="0"/>
              </a:spcAft>
              <a:buClr>
                <a:schemeClr val="lt1"/>
              </a:buClr>
              <a:buSzPts val="3000"/>
              <a:buNone/>
              <a:defRPr sz="3000">
                <a:solidFill>
                  <a:schemeClr val="lt1"/>
                </a:solidFill>
              </a:defRPr>
            </a:lvl8pPr>
            <a:lvl9pPr lvl="8" rtl="0">
              <a:spcBef>
                <a:spcPts val="0"/>
              </a:spcBef>
              <a:spcAft>
                <a:spcPts val="0"/>
              </a:spcAft>
              <a:buClr>
                <a:schemeClr val="lt1"/>
              </a:buClr>
              <a:buSzPts val="3000"/>
              <a:buNone/>
              <a:defRPr sz="3000">
                <a:solidFill>
                  <a:schemeClr val="lt1"/>
                </a:solidFill>
              </a:defRPr>
            </a:lvl9pPr>
          </a:lstStyle>
          <a:p>
            <a:endParaRPr/>
          </a:p>
        </p:txBody>
      </p:sp>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56"/>
        <p:cNvGrpSpPr/>
        <p:nvPr/>
      </p:nvGrpSpPr>
      <p:grpSpPr>
        <a:xfrm>
          <a:off x="0" y="0"/>
          <a:ext cx="0" cy="0"/>
          <a:chOff x="0" y="0"/>
          <a:chExt cx="0" cy="0"/>
        </a:xfrm>
      </p:grpSpPr>
      <p:grpSp>
        <p:nvGrpSpPr>
          <p:cNvPr id="257" name="Google Shape;257;p5"/>
          <p:cNvGrpSpPr/>
          <p:nvPr/>
        </p:nvGrpSpPr>
        <p:grpSpPr>
          <a:xfrm>
            <a:off x="-207" y="0"/>
            <a:ext cx="9158157" cy="5149835"/>
            <a:chOff x="-207" y="0"/>
            <a:chExt cx="9158157" cy="5149835"/>
          </a:xfrm>
        </p:grpSpPr>
        <p:sp>
          <p:nvSpPr>
            <p:cNvPr id="258" name="Google Shape;258;p5"/>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5"/>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1" name="Google Shape;261;p5"/>
            <p:cNvGrpSpPr/>
            <p:nvPr/>
          </p:nvGrpSpPr>
          <p:grpSpPr>
            <a:xfrm>
              <a:off x="-207" y="664293"/>
              <a:ext cx="155867" cy="653721"/>
              <a:chOff x="5385375" y="498300"/>
              <a:chExt cx="802200" cy="556500"/>
            </a:xfrm>
          </p:grpSpPr>
          <p:sp>
            <p:nvSpPr>
              <p:cNvPr id="262" name="Google Shape;262;p5"/>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5" name="Google Shape;265;p5"/>
            <p:cNvGrpSpPr/>
            <p:nvPr/>
          </p:nvGrpSpPr>
          <p:grpSpPr>
            <a:xfrm>
              <a:off x="322384" y="4483463"/>
              <a:ext cx="666347" cy="666373"/>
              <a:chOff x="7134700" y="414375"/>
              <a:chExt cx="501919" cy="501900"/>
            </a:xfrm>
          </p:grpSpPr>
          <p:sp>
            <p:nvSpPr>
              <p:cNvPr id="266" name="Google Shape;266;p5"/>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5"/>
            <p:cNvGrpSpPr/>
            <p:nvPr/>
          </p:nvGrpSpPr>
          <p:grpSpPr>
            <a:xfrm>
              <a:off x="8832384" y="670955"/>
              <a:ext cx="311815" cy="653721"/>
              <a:chOff x="5385375" y="498300"/>
              <a:chExt cx="802200" cy="556500"/>
            </a:xfrm>
          </p:grpSpPr>
          <p:sp>
            <p:nvSpPr>
              <p:cNvPr id="283" name="Google Shape;283;p5"/>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86" name="Google Shape;286;p5"/>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287" name="Google Shape;287;p5"/>
          <p:cNvSpPr txBox="1">
            <a:spLocks noGrp="1"/>
          </p:cNvSpPr>
          <p:nvPr>
            <p:ph type="body" idx="1"/>
          </p:nvPr>
        </p:nvSpPr>
        <p:spPr>
          <a:xfrm>
            <a:off x="1199775" y="1599700"/>
            <a:ext cx="6650700" cy="2886000"/>
          </a:xfrm>
          <a:prstGeom prst="rect">
            <a:avLst/>
          </a:prstGeom>
        </p:spPr>
        <p:txBody>
          <a:bodyPr spcFirstLastPara="1" wrap="square" lIns="0" tIns="0" rIns="0" bIns="0" anchor="t" anchorCtr="0">
            <a:noAutofit/>
          </a:bodyPr>
          <a:lstStyle>
            <a:lvl1pPr marL="457200" lvl="0" indent="-381000" rtl="0">
              <a:spcBef>
                <a:spcPts val="600"/>
              </a:spcBef>
              <a:spcAft>
                <a:spcPts val="0"/>
              </a:spcAft>
              <a:buSzPts val="2400"/>
              <a:buChar char="▪"/>
              <a:defRPr/>
            </a:lvl1pPr>
            <a:lvl2pPr marL="914400" lvl="1" indent="-381000" rtl="0">
              <a:spcBef>
                <a:spcPts val="0"/>
              </a:spcBef>
              <a:spcAft>
                <a:spcPts val="0"/>
              </a:spcAft>
              <a:buSzPts val="2400"/>
              <a:buChar char="▫"/>
              <a:defRPr/>
            </a:lvl2pPr>
            <a:lvl3pPr marL="1371600" lvl="2" indent="-381000" rtl="0">
              <a:spcBef>
                <a:spcPts val="0"/>
              </a:spcBef>
              <a:spcAft>
                <a:spcPts val="0"/>
              </a:spcAft>
              <a:buSzPts val="2400"/>
              <a:buChar char="▫"/>
              <a:defRPr/>
            </a:lvl3pPr>
            <a:lvl4pPr marL="1828800" lvl="3" indent="-381000" rtl="0">
              <a:spcBef>
                <a:spcPts val="0"/>
              </a:spcBef>
              <a:spcAft>
                <a:spcPts val="0"/>
              </a:spcAft>
              <a:buSzPts val="24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288" name="Google Shape;288;p5"/>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21"/>
        <p:cNvGrpSpPr/>
        <p:nvPr/>
      </p:nvGrpSpPr>
      <p:grpSpPr>
        <a:xfrm>
          <a:off x="0" y="0"/>
          <a:ext cx="0" cy="0"/>
          <a:chOff x="0" y="0"/>
          <a:chExt cx="0" cy="0"/>
        </a:xfrm>
      </p:grpSpPr>
      <p:grpSp>
        <p:nvGrpSpPr>
          <p:cNvPr id="322" name="Google Shape;322;p7"/>
          <p:cNvGrpSpPr/>
          <p:nvPr/>
        </p:nvGrpSpPr>
        <p:grpSpPr>
          <a:xfrm>
            <a:off x="-207" y="0"/>
            <a:ext cx="9158157" cy="5149835"/>
            <a:chOff x="-207" y="0"/>
            <a:chExt cx="9158157" cy="5149835"/>
          </a:xfrm>
        </p:grpSpPr>
        <p:sp>
          <p:nvSpPr>
            <p:cNvPr id="323" name="Google Shape;323;p7"/>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7"/>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7"/>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7"/>
            <p:cNvGrpSpPr/>
            <p:nvPr/>
          </p:nvGrpSpPr>
          <p:grpSpPr>
            <a:xfrm>
              <a:off x="-207" y="664293"/>
              <a:ext cx="155867" cy="653721"/>
              <a:chOff x="5385375" y="498300"/>
              <a:chExt cx="802200" cy="556500"/>
            </a:xfrm>
          </p:grpSpPr>
          <p:sp>
            <p:nvSpPr>
              <p:cNvPr id="327" name="Google Shape;327;p7"/>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7"/>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7"/>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 name="Google Shape;330;p7"/>
            <p:cNvGrpSpPr/>
            <p:nvPr/>
          </p:nvGrpSpPr>
          <p:grpSpPr>
            <a:xfrm>
              <a:off x="322384" y="4483463"/>
              <a:ext cx="666347" cy="666373"/>
              <a:chOff x="7134700" y="414375"/>
              <a:chExt cx="501919" cy="501900"/>
            </a:xfrm>
          </p:grpSpPr>
          <p:sp>
            <p:nvSpPr>
              <p:cNvPr id="331" name="Google Shape;331;p7"/>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7"/>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7"/>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7"/>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7"/>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7"/>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7"/>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7"/>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7"/>
            <p:cNvGrpSpPr/>
            <p:nvPr/>
          </p:nvGrpSpPr>
          <p:grpSpPr>
            <a:xfrm>
              <a:off x="8832384" y="670955"/>
              <a:ext cx="311815" cy="653721"/>
              <a:chOff x="5385375" y="498300"/>
              <a:chExt cx="802200" cy="556500"/>
            </a:xfrm>
          </p:grpSpPr>
          <p:sp>
            <p:nvSpPr>
              <p:cNvPr id="348" name="Google Shape;348;p7"/>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51" name="Google Shape;351;p7"/>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52" name="Google Shape;352;p7"/>
          <p:cNvSpPr txBox="1">
            <a:spLocks noGrp="1"/>
          </p:cNvSpPr>
          <p:nvPr>
            <p:ph type="body" idx="1"/>
          </p:nvPr>
        </p:nvSpPr>
        <p:spPr>
          <a:xfrm>
            <a:off x="1172650"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3" name="Google Shape;353;p7"/>
          <p:cNvSpPr txBox="1">
            <a:spLocks noGrp="1"/>
          </p:cNvSpPr>
          <p:nvPr>
            <p:ph type="body" idx="2"/>
          </p:nvPr>
        </p:nvSpPr>
        <p:spPr>
          <a:xfrm>
            <a:off x="5056888" y="1599700"/>
            <a:ext cx="3447300" cy="2890200"/>
          </a:xfrm>
          <a:prstGeom prst="rect">
            <a:avLst/>
          </a:prstGeom>
        </p:spPr>
        <p:txBody>
          <a:bodyPr spcFirstLastPara="1" wrap="square" lIns="0" tIns="0" rIns="0" bIns="0" anchor="t" anchorCtr="0">
            <a:noAutofit/>
          </a:bodyPr>
          <a:lstStyle>
            <a:lvl1pPr marL="457200" lvl="0" indent="-355600" rtl="0">
              <a:spcBef>
                <a:spcPts val="600"/>
              </a:spcBef>
              <a:spcAft>
                <a:spcPts val="0"/>
              </a:spcAft>
              <a:buSzPts val="2000"/>
              <a:buChar char="▪"/>
              <a:defRPr sz="2000"/>
            </a:lvl1pPr>
            <a:lvl2pPr marL="914400" lvl="1" indent="-355600" rtl="0">
              <a:spcBef>
                <a:spcPts val="0"/>
              </a:spcBef>
              <a:spcAft>
                <a:spcPts val="0"/>
              </a:spcAft>
              <a:buSzPts val="2000"/>
              <a:buChar char="▫"/>
              <a:defRPr sz="2000"/>
            </a:lvl2pPr>
            <a:lvl3pPr marL="1371600" lvl="2" indent="-355600" rtl="0">
              <a:spcBef>
                <a:spcPts val="0"/>
              </a:spcBef>
              <a:spcAft>
                <a:spcPts val="0"/>
              </a:spcAft>
              <a:buSzPts val="2000"/>
              <a:buChar char="▫"/>
              <a:defRPr sz="2000"/>
            </a:lvl3pPr>
            <a:lvl4pPr marL="1828800" lvl="3" indent="-355600" rtl="0">
              <a:spcBef>
                <a:spcPts val="0"/>
              </a:spcBef>
              <a:spcAft>
                <a:spcPts val="0"/>
              </a:spcAft>
              <a:buSzPts val="2000"/>
              <a:buChar char="▫"/>
              <a:defRPr sz="2000"/>
            </a:lvl4pPr>
            <a:lvl5pPr marL="2286000" lvl="4" indent="-355600" rtl="0">
              <a:spcBef>
                <a:spcPts val="0"/>
              </a:spcBef>
              <a:spcAft>
                <a:spcPts val="0"/>
              </a:spcAft>
              <a:buSzPts val="2000"/>
              <a:buChar char="▫"/>
              <a:defRPr sz="2000"/>
            </a:lvl5pPr>
            <a:lvl6pPr marL="2743200" lvl="5" indent="-355600" rtl="0">
              <a:spcBef>
                <a:spcPts val="0"/>
              </a:spcBef>
              <a:spcAft>
                <a:spcPts val="0"/>
              </a:spcAft>
              <a:buSzPts val="2000"/>
              <a:buChar char="▫"/>
              <a:defRPr sz="2000"/>
            </a:lvl6pPr>
            <a:lvl7pPr marL="3200400" lvl="6" indent="-355600" rtl="0">
              <a:spcBef>
                <a:spcPts val="0"/>
              </a:spcBef>
              <a:spcAft>
                <a:spcPts val="0"/>
              </a:spcAft>
              <a:buSzPts val="2000"/>
              <a:buChar char="▫"/>
              <a:defRPr sz="2000"/>
            </a:lvl7pPr>
            <a:lvl8pPr marL="3657600" lvl="7" indent="-355600" rtl="0">
              <a:spcBef>
                <a:spcPts val="0"/>
              </a:spcBef>
              <a:spcAft>
                <a:spcPts val="0"/>
              </a:spcAft>
              <a:buSzPts val="2000"/>
              <a:buChar char="▫"/>
              <a:defRPr sz="2000"/>
            </a:lvl8pPr>
            <a:lvl9pPr marL="4114800" lvl="8" indent="-355600" rtl="0">
              <a:spcBef>
                <a:spcPts val="0"/>
              </a:spcBef>
              <a:spcAft>
                <a:spcPts val="0"/>
              </a:spcAft>
              <a:buSzPts val="2000"/>
              <a:buChar char="▫"/>
              <a:defRPr sz="2000"/>
            </a:lvl9pPr>
          </a:lstStyle>
          <a:p>
            <a:endParaRPr/>
          </a:p>
        </p:txBody>
      </p:sp>
      <p:sp>
        <p:nvSpPr>
          <p:cNvPr id="354" name="Google Shape;354;p7"/>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5"/>
        <p:cNvGrpSpPr/>
        <p:nvPr/>
      </p:nvGrpSpPr>
      <p:grpSpPr>
        <a:xfrm>
          <a:off x="0" y="0"/>
          <a:ext cx="0" cy="0"/>
          <a:chOff x="0" y="0"/>
          <a:chExt cx="0" cy="0"/>
        </a:xfrm>
      </p:grpSpPr>
      <p:grpSp>
        <p:nvGrpSpPr>
          <p:cNvPr id="356" name="Google Shape;356;p8"/>
          <p:cNvGrpSpPr/>
          <p:nvPr/>
        </p:nvGrpSpPr>
        <p:grpSpPr>
          <a:xfrm>
            <a:off x="-207" y="0"/>
            <a:ext cx="9158157" cy="5149835"/>
            <a:chOff x="-207" y="0"/>
            <a:chExt cx="9158157" cy="5149835"/>
          </a:xfrm>
        </p:grpSpPr>
        <p:sp>
          <p:nvSpPr>
            <p:cNvPr id="357" name="Google Shape;357;p8"/>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322375" y="664300"/>
              <a:ext cx="81819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0" name="Google Shape;360;p8"/>
            <p:cNvGrpSpPr/>
            <p:nvPr/>
          </p:nvGrpSpPr>
          <p:grpSpPr>
            <a:xfrm>
              <a:off x="-207" y="664293"/>
              <a:ext cx="155867" cy="653721"/>
              <a:chOff x="5385375" y="498300"/>
              <a:chExt cx="802200" cy="556500"/>
            </a:xfrm>
          </p:grpSpPr>
          <p:sp>
            <p:nvSpPr>
              <p:cNvPr id="361" name="Google Shape;361;p8"/>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4" name="Google Shape;364;p8"/>
            <p:cNvGrpSpPr/>
            <p:nvPr/>
          </p:nvGrpSpPr>
          <p:grpSpPr>
            <a:xfrm>
              <a:off x="322384" y="4483463"/>
              <a:ext cx="666347" cy="666373"/>
              <a:chOff x="7134700" y="414375"/>
              <a:chExt cx="501919" cy="501900"/>
            </a:xfrm>
          </p:grpSpPr>
          <p:sp>
            <p:nvSpPr>
              <p:cNvPr id="365" name="Google Shape;365;p8"/>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8"/>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1" name="Google Shape;381;p8"/>
            <p:cNvGrpSpPr/>
            <p:nvPr/>
          </p:nvGrpSpPr>
          <p:grpSpPr>
            <a:xfrm>
              <a:off x="8832384" y="670955"/>
              <a:ext cx="311815" cy="653721"/>
              <a:chOff x="5385375" y="498300"/>
              <a:chExt cx="802200" cy="556500"/>
            </a:xfrm>
          </p:grpSpPr>
          <p:sp>
            <p:nvSpPr>
              <p:cNvPr id="382" name="Google Shape;382;p8"/>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85" name="Google Shape;385;p8"/>
          <p:cNvSpPr txBox="1">
            <a:spLocks noGrp="1"/>
          </p:cNvSpPr>
          <p:nvPr>
            <p:ph type="title"/>
          </p:nvPr>
        </p:nvSpPr>
        <p:spPr>
          <a:xfrm>
            <a:off x="661100" y="664300"/>
            <a:ext cx="7843200" cy="6537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386" name="Google Shape;386;p8"/>
          <p:cNvSpPr txBox="1">
            <a:spLocks noGrp="1"/>
          </p:cNvSpPr>
          <p:nvPr>
            <p:ph type="body" idx="1"/>
          </p:nvPr>
        </p:nvSpPr>
        <p:spPr>
          <a:xfrm>
            <a:off x="1165875"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7" name="Google Shape;387;p8"/>
          <p:cNvSpPr txBox="1">
            <a:spLocks noGrp="1"/>
          </p:cNvSpPr>
          <p:nvPr>
            <p:ph type="body" idx="2"/>
          </p:nvPr>
        </p:nvSpPr>
        <p:spPr>
          <a:xfrm>
            <a:off x="3706438"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8" name="Google Shape;388;p8"/>
          <p:cNvSpPr txBox="1">
            <a:spLocks noGrp="1"/>
          </p:cNvSpPr>
          <p:nvPr>
            <p:ph type="body" idx="3"/>
          </p:nvPr>
        </p:nvSpPr>
        <p:spPr>
          <a:xfrm>
            <a:off x="6247001" y="1599700"/>
            <a:ext cx="2257200" cy="2890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89" name="Google Shape;389;p8"/>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variant 1" type="blank">
  <p:cSld name="BLANK">
    <p:spTree>
      <p:nvGrpSpPr>
        <p:cNvPr id="1" name="Shape 453"/>
        <p:cNvGrpSpPr/>
        <p:nvPr/>
      </p:nvGrpSpPr>
      <p:grpSpPr>
        <a:xfrm>
          <a:off x="0" y="0"/>
          <a:ext cx="0" cy="0"/>
          <a:chOff x="0" y="0"/>
          <a:chExt cx="0" cy="0"/>
        </a:xfrm>
      </p:grpSpPr>
      <p:grpSp>
        <p:nvGrpSpPr>
          <p:cNvPr id="454" name="Google Shape;454;p11"/>
          <p:cNvGrpSpPr/>
          <p:nvPr/>
        </p:nvGrpSpPr>
        <p:grpSpPr>
          <a:xfrm>
            <a:off x="-207" y="0"/>
            <a:ext cx="9158157" cy="5149835"/>
            <a:chOff x="-207" y="0"/>
            <a:chExt cx="9158157" cy="5149835"/>
          </a:xfrm>
        </p:grpSpPr>
        <p:sp>
          <p:nvSpPr>
            <p:cNvPr id="455" name="Google Shape;455;p11"/>
            <p:cNvSpPr/>
            <p:nvPr/>
          </p:nvSpPr>
          <p:spPr>
            <a:xfrm>
              <a:off x="8504250" y="4489800"/>
              <a:ext cx="653700" cy="653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a:off x="0" y="0"/>
              <a:ext cx="6537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7" name="Google Shape;457;p11"/>
            <p:cNvGrpSpPr/>
            <p:nvPr/>
          </p:nvGrpSpPr>
          <p:grpSpPr>
            <a:xfrm>
              <a:off x="-207" y="664293"/>
              <a:ext cx="155867" cy="653721"/>
              <a:chOff x="5385375" y="498300"/>
              <a:chExt cx="802200" cy="556500"/>
            </a:xfrm>
          </p:grpSpPr>
          <p:sp>
            <p:nvSpPr>
              <p:cNvPr id="458" name="Google Shape;458;p11"/>
              <p:cNvSpPr/>
              <p:nvPr/>
            </p:nvSpPr>
            <p:spPr>
              <a:xfrm>
                <a:off x="5385375" y="4983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1"/>
              <p:cNvSpPr/>
              <p:nvPr/>
            </p:nvSpPr>
            <p:spPr>
              <a:xfrm>
                <a:off x="5385375" y="7269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1"/>
              <p:cNvSpPr/>
              <p:nvPr/>
            </p:nvSpPr>
            <p:spPr>
              <a:xfrm>
                <a:off x="5385375" y="955500"/>
                <a:ext cx="802200" cy="99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1" name="Google Shape;461;p11"/>
            <p:cNvGrpSpPr/>
            <p:nvPr/>
          </p:nvGrpSpPr>
          <p:grpSpPr>
            <a:xfrm>
              <a:off x="322384" y="4483463"/>
              <a:ext cx="666347" cy="666373"/>
              <a:chOff x="7134700" y="414375"/>
              <a:chExt cx="501919" cy="501900"/>
            </a:xfrm>
          </p:grpSpPr>
          <p:sp>
            <p:nvSpPr>
              <p:cNvPr id="462" name="Google Shape;462;p11"/>
              <p:cNvSpPr/>
              <p:nvPr/>
            </p:nvSpPr>
            <p:spPr>
              <a:xfrm>
                <a:off x="71347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1"/>
              <p:cNvSpPr/>
              <p:nvPr/>
            </p:nvSpPr>
            <p:spPr>
              <a:xfrm>
                <a:off x="72871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1"/>
              <p:cNvSpPr/>
              <p:nvPr/>
            </p:nvSpPr>
            <p:spPr>
              <a:xfrm>
                <a:off x="74395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11"/>
              <p:cNvSpPr/>
              <p:nvPr/>
            </p:nvSpPr>
            <p:spPr>
              <a:xfrm>
                <a:off x="71347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11"/>
              <p:cNvSpPr/>
              <p:nvPr/>
            </p:nvSpPr>
            <p:spPr>
              <a:xfrm>
                <a:off x="72871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1"/>
              <p:cNvSpPr/>
              <p:nvPr/>
            </p:nvSpPr>
            <p:spPr>
              <a:xfrm>
                <a:off x="74395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1"/>
              <p:cNvSpPr/>
              <p:nvPr/>
            </p:nvSpPr>
            <p:spPr>
              <a:xfrm>
                <a:off x="71347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1"/>
              <p:cNvSpPr/>
              <p:nvPr/>
            </p:nvSpPr>
            <p:spPr>
              <a:xfrm>
                <a:off x="72871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1"/>
              <p:cNvSpPr/>
              <p:nvPr/>
            </p:nvSpPr>
            <p:spPr>
              <a:xfrm>
                <a:off x="74395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1"/>
              <p:cNvSpPr/>
              <p:nvPr/>
            </p:nvSpPr>
            <p:spPr>
              <a:xfrm>
                <a:off x="71347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1"/>
              <p:cNvSpPr/>
              <p:nvPr/>
            </p:nvSpPr>
            <p:spPr>
              <a:xfrm>
                <a:off x="72871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1"/>
              <p:cNvSpPr/>
              <p:nvPr/>
            </p:nvSpPr>
            <p:spPr>
              <a:xfrm>
                <a:off x="7439500"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11"/>
              <p:cNvSpPr/>
              <p:nvPr/>
            </p:nvSpPr>
            <p:spPr>
              <a:xfrm>
                <a:off x="7591900" y="4143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11"/>
              <p:cNvSpPr/>
              <p:nvPr/>
            </p:nvSpPr>
            <p:spPr>
              <a:xfrm>
                <a:off x="7591900" y="5667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1"/>
              <p:cNvSpPr/>
              <p:nvPr/>
            </p:nvSpPr>
            <p:spPr>
              <a:xfrm>
                <a:off x="7591900" y="7191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1"/>
              <p:cNvSpPr/>
              <p:nvPr/>
            </p:nvSpPr>
            <p:spPr>
              <a:xfrm>
                <a:off x="7591919" y="871575"/>
                <a:ext cx="44700" cy="44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11"/>
            <p:cNvGrpSpPr/>
            <p:nvPr/>
          </p:nvGrpSpPr>
          <p:grpSpPr>
            <a:xfrm>
              <a:off x="8832384" y="670955"/>
              <a:ext cx="311815" cy="653721"/>
              <a:chOff x="5385375" y="498300"/>
              <a:chExt cx="802200" cy="556500"/>
            </a:xfrm>
          </p:grpSpPr>
          <p:sp>
            <p:nvSpPr>
              <p:cNvPr id="479" name="Google Shape;479;p11"/>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1"/>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1"/>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2" name="Google Shape;482;p11"/>
          <p:cNvSpPr txBox="1">
            <a:spLocks noGrp="1"/>
          </p:cNvSpPr>
          <p:nvPr>
            <p:ph type="sldNum" idx="12"/>
          </p:nvPr>
        </p:nvSpPr>
        <p:spPr>
          <a:xfrm>
            <a:off x="8504254" y="4489800"/>
            <a:ext cx="653700" cy="6537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variant 2">
  <p:cSld name="BLANK_1">
    <p:spTree>
      <p:nvGrpSpPr>
        <p:cNvPr id="1" name="Shape 483"/>
        <p:cNvGrpSpPr/>
        <p:nvPr/>
      </p:nvGrpSpPr>
      <p:grpSpPr>
        <a:xfrm>
          <a:off x="0" y="0"/>
          <a:ext cx="0" cy="0"/>
          <a:chOff x="0" y="0"/>
          <a:chExt cx="0" cy="0"/>
        </a:xfrm>
      </p:grpSpPr>
      <p:sp>
        <p:nvSpPr>
          <p:cNvPr id="484" name="Google Shape;484;p12"/>
          <p:cNvSpPr/>
          <p:nvPr/>
        </p:nvSpPr>
        <p:spPr>
          <a:xfrm>
            <a:off x="8490504" y="4489800"/>
            <a:ext cx="653700" cy="653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2"/>
          <p:cNvSpPr/>
          <p:nvPr/>
        </p:nvSpPr>
        <p:spPr>
          <a:xfrm>
            <a:off x="0" y="0"/>
            <a:ext cx="6537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6" name="Google Shape;486;p12"/>
          <p:cNvGrpSpPr/>
          <p:nvPr/>
        </p:nvGrpSpPr>
        <p:grpSpPr>
          <a:xfrm>
            <a:off x="-207" y="664293"/>
            <a:ext cx="155867" cy="653721"/>
            <a:chOff x="5385375" y="498300"/>
            <a:chExt cx="802200" cy="556500"/>
          </a:xfrm>
        </p:grpSpPr>
        <p:sp>
          <p:nvSpPr>
            <p:cNvPr id="487" name="Google Shape;487;p12"/>
            <p:cNvSpPr/>
            <p:nvPr/>
          </p:nvSpPr>
          <p:spPr>
            <a:xfrm>
              <a:off x="5385375" y="4983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2"/>
            <p:cNvSpPr/>
            <p:nvPr/>
          </p:nvSpPr>
          <p:spPr>
            <a:xfrm>
              <a:off x="5385375" y="7269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2"/>
            <p:cNvSpPr/>
            <p:nvPr/>
          </p:nvSpPr>
          <p:spPr>
            <a:xfrm>
              <a:off x="5385375" y="955500"/>
              <a:ext cx="802200" cy="9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0" name="Google Shape;490;p12"/>
          <p:cNvGrpSpPr/>
          <p:nvPr/>
        </p:nvGrpSpPr>
        <p:grpSpPr>
          <a:xfrm>
            <a:off x="322384" y="657975"/>
            <a:ext cx="666347" cy="666373"/>
            <a:chOff x="7134700" y="414375"/>
            <a:chExt cx="501919" cy="501900"/>
          </a:xfrm>
        </p:grpSpPr>
        <p:sp>
          <p:nvSpPr>
            <p:cNvPr id="491" name="Google Shape;491;p12"/>
            <p:cNvSpPr/>
            <p:nvPr/>
          </p:nvSpPr>
          <p:spPr>
            <a:xfrm>
              <a:off x="71347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2"/>
            <p:cNvSpPr/>
            <p:nvPr/>
          </p:nvSpPr>
          <p:spPr>
            <a:xfrm>
              <a:off x="72871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2"/>
            <p:cNvSpPr/>
            <p:nvPr/>
          </p:nvSpPr>
          <p:spPr>
            <a:xfrm>
              <a:off x="74395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2"/>
            <p:cNvSpPr/>
            <p:nvPr/>
          </p:nvSpPr>
          <p:spPr>
            <a:xfrm>
              <a:off x="71347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2"/>
            <p:cNvSpPr/>
            <p:nvPr/>
          </p:nvSpPr>
          <p:spPr>
            <a:xfrm>
              <a:off x="72871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2"/>
            <p:cNvSpPr/>
            <p:nvPr/>
          </p:nvSpPr>
          <p:spPr>
            <a:xfrm>
              <a:off x="74395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2"/>
            <p:cNvSpPr/>
            <p:nvPr/>
          </p:nvSpPr>
          <p:spPr>
            <a:xfrm>
              <a:off x="71347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2"/>
            <p:cNvSpPr/>
            <p:nvPr/>
          </p:nvSpPr>
          <p:spPr>
            <a:xfrm>
              <a:off x="72871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2"/>
            <p:cNvSpPr/>
            <p:nvPr/>
          </p:nvSpPr>
          <p:spPr>
            <a:xfrm>
              <a:off x="74395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2"/>
            <p:cNvSpPr/>
            <p:nvPr/>
          </p:nvSpPr>
          <p:spPr>
            <a:xfrm>
              <a:off x="71347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2"/>
            <p:cNvSpPr/>
            <p:nvPr/>
          </p:nvSpPr>
          <p:spPr>
            <a:xfrm>
              <a:off x="72871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2"/>
            <p:cNvSpPr/>
            <p:nvPr/>
          </p:nvSpPr>
          <p:spPr>
            <a:xfrm>
              <a:off x="7439500"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2"/>
            <p:cNvSpPr/>
            <p:nvPr/>
          </p:nvSpPr>
          <p:spPr>
            <a:xfrm>
              <a:off x="7591900" y="4143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2"/>
            <p:cNvSpPr/>
            <p:nvPr/>
          </p:nvSpPr>
          <p:spPr>
            <a:xfrm>
              <a:off x="7591900" y="5667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12"/>
            <p:cNvSpPr/>
            <p:nvPr/>
          </p:nvSpPr>
          <p:spPr>
            <a:xfrm>
              <a:off x="7591900" y="7191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12"/>
            <p:cNvSpPr/>
            <p:nvPr/>
          </p:nvSpPr>
          <p:spPr>
            <a:xfrm>
              <a:off x="7591919" y="871575"/>
              <a:ext cx="44700" cy="447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7" name="Google Shape;507;p12"/>
          <p:cNvGrpSpPr/>
          <p:nvPr/>
        </p:nvGrpSpPr>
        <p:grpSpPr>
          <a:xfrm>
            <a:off x="8832384" y="670955"/>
            <a:ext cx="311815" cy="653721"/>
            <a:chOff x="5385375" y="498300"/>
            <a:chExt cx="802200" cy="556500"/>
          </a:xfrm>
        </p:grpSpPr>
        <p:sp>
          <p:nvSpPr>
            <p:cNvPr id="508" name="Google Shape;508;p12"/>
            <p:cNvSpPr/>
            <p:nvPr/>
          </p:nvSpPr>
          <p:spPr>
            <a:xfrm>
              <a:off x="5385375" y="4983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12"/>
            <p:cNvSpPr/>
            <p:nvPr/>
          </p:nvSpPr>
          <p:spPr>
            <a:xfrm>
              <a:off x="5385375" y="7269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2"/>
            <p:cNvSpPr/>
            <p:nvPr/>
          </p:nvSpPr>
          <p:spPr>
            <a:xfrm>
              <a:off x="5385375" y="955500"/>
              <a:ext cx="802200" cy="9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1" name="Google Shape;511;p12"/>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marL="0" lvl="0" indent="0" algn="ctr" rtl="0">
              <a:spcBef>
                <a:spcPts val="0"/>
              </a:spcBef>
              <a:spcAft>
                <a:spcPts val="0"/>
              </a:spcAft>
              <a:buNone/>
            </a:pPr>
            <a:fld id="{00000000-1234-1234-1234-123412341234}" type="slidenum">
              <a:rPr lang="en-GB"/>
              <a:t>‹#›</a:t>
            </a:fld>
            <a:endParaRPr lang="en-GB"/>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7_Custom Layout">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877694" y="173165"/>
            <a:ext cx="5388613" cy="732803"/>
          </a:xfrm>
        </p:spPr>
        <p:txBody>
          <a:bodyPr anchor="ctr">
            <a:normAutofit/>
          </a:bodyPr>
          <a:lstStyle>
            <a:lvl1pPr marL="0" indent="0" algn="ctr">
              <a:buNone/>
              <a:defRPr sz="3300">
                <a:latin typeface="+mj-lt"/>
              </a:defRPr>
            </a:lvl1pPr>
          </a:lstStyle>
          <a:p>
            <a:pPr lvl="0"/>
            <a:r>
              <a:rPr lang="en-US" dirty="0"/>
              <a:t>TITLE HERE</a:t>
            </a:r>
          </a:p>
        </p:txBody>
      </p:sp>
      <p:sp>
        <p:nvSpPr>
          <p:cNvPr id="4" name="Slide Number Placeholder 5"/>
          <p:cNvSpPr txBox="1"/>
          <p:nvPr userDrawn="1"/>
        </p:nvSpPr>
        <p:spPr>
          <a:xfrm>
            <a:off x="8561940" y="4626424"/>
            <a:ext cx="321526" cy="311032"/>
          </a:xfrm>
          <a:prstGeom prst="rect">
            <a:avLst/>
          </a:prstGeom>
        </p:spPr>
        <p:txBody>
          <a:bodyPr vert="horz" lIns="68580" tIns="34290" rIns="68580" bIns="34290" rtlCol="0" anchor="ctr"/>
          <a:lstStyle>
            <a:defPPr>
              <a:defRPr lang="id-ID"/>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696CAF5E-82FD-46C1-8113-274199A6E6F4}" type="slidenum">
              <a:rPr lang="id-ID" sz="900" b="0" smtClean="0">
                <a:solidFill>
                  <a:schemeClr val="tx1"/>
                </a:solidFill>
                <a:latin typeface="+mn-lt"/>
              </a:rPr>
              <a:t>‹#›</a:t>
            </a:fld>
            <a:endParaRPr lang="id-ID" sz="900" b="0" dirty="0">
              <a:solidFill>
                <a:schemeClr val="tx1"/>
              </a:solidFill>
              <a:latin typeface="+mn-lt"/>
            </a:endParaRPr>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61100" y="664300"/>
            <a:ext cx="7843200" cy="653700"/>
          </a:xfrm>
          <a:prstGeom prst="rect">
            <a:avLst/>
          </a:prstGeom>
          <a:noFill/>
          <a:ln>
            <a:noFill/>
          </a:ln>
        </p:spPr>
        <p:txBody>
          <a:bodyPr spcFirstLastPara="1" wrap="square" lIns="0" tIns="0" rIns="0" bIns="0" anchor="ctr" anchorCtr="0">
            <a:noAutofit/>
          </a:bodyPr>
          <a:lstStyle>
            <a:lvl1pPr lvl="0" rtl="0">
              <a:lnSpc>
                <a:spcPct val="90000"/>
              </a:lnSpc>
              <a:spcBef>
                <a:spcPts val="0"/>
              </a:spcBef>
              <a:spcAft>
                <a:spcPts val="0"/>
              </a:spcAft>
              <a:buClr>
                <a:schemeClr val="lt1"/>
              </a:buClr>
              <a:buSzPts val="2600"/>
              <a:buFont typeface="Barlow SemiBold" panose="00000700000000000000"/>
              <a:buNone/>
              <a:defRPr sz="2600">
                <a:solidFill>
                  <a:schemeClr val="lt1"/>
                </a:solidFill>
                <a:latin typeface="Barlow SemiBold" panose="00000700000000000000"/>
                <a:ea typeface="Barlow SemiBold" panose="00000700000000000000"/>
                <a:cs typeface="Barlow SemiBold" panose="00000700000000000000"/>
                <a:sym typeface="Barlow SemiBold" panose="00000700000000000000"/>
              </a:defRPr>
            </a:lvl1pPr>
            <a:lvl2pPr lvl="1" rtl="0">
              <a:lnSpc>
                <a:spcPct val="90000"/>
              </a:lnSpc>
              <a:spcBef>
                <a:spcPts val="0"/>
              </a:spcBef>
              <a:spcAft>
                <a:spcPts val="0"/>
              </a:spcAft>
              <a:buClr>
                <a:schemeClr val="lt1"/>
              </a:buClr>
              <a:buSzPts val="2600"/>
              <a:buFont typeface="Barlow SemiBold" panose="00000700000000000000"/>
              <a:buNone/>
              <a:defRPr sz="2600">
                <a:solidFill>
                  <a:schemeClr val="lt1"/>
                </a:solidFill>
                <a:latin typeface="Barlow SemiBold" panose="00000700000000000000"/>
                <a:ea typeface="Barlow SemiBold" panose="00000700000000000000"/>
                <a:cs typeface="Barlow SemiBold" panose="00000700000000000000"/>
                <a:sym typeface="Barlow SemiBold" panose="00000700000000000000"/>
              </a:defRPr>
            </a:lvl2pPr>
            <a:lvl3pPr lvl="2" rtl="0">
              <a:lnSpc>
                <a:spcPct val="90000"/>
              </a:lnSpc>
              <a:spcBef>
                <a:spcPts val="0"/>
              </a:spcBef>
              <a:spcAft>
                <a:spcPts val="0"/>
              </a:spcAft>
              <a:buClr>
                <a:schemeClr val="lt1"/>
              </a:buClr>
              <a:buSzPts val="2600"/>
              <a:buFont typeface="Barlow SemiBold" panose="00000700000000000000"/>
              <a:buNone/>
              <a:defRPr sz="2600">
                <a:solidFill>
                  <a:schemeClr val="lt1"/>
                </a:solidFill>
                <a:latin typeface="Barlow SemiBold" panose="00000700000000000000"/>
                <a:ea typeface="Barlow SemiBold" panose="00000700000000000000"/>
                <a:cs typeface="Barlow SemiBold" panose="00000700000000000000"/>
                <a:sym typeface="Barlow SemiBold" panose="00000700000000000000"/>
              </a:defRPr>
            </a:lvl3pPr>
            <a:lvl4pPr lvl="3" rtl="0">
              <a:lnSpc>
                <a:spcPct val="90000"/>
              </a:lnSpc>
              <a:spcBef>
                <a:spcPts val="0"/>
              </a:spcBef>
              <a:spcAft>
                <a:spcPts val="0"/>
              </a:spcAft>
              <a:buClr>
                <a:schemeClr val="lt1"/>
              </a:buClr>
              <a:buSzPts val="2600"/>
              <a:buFont typeface="Barlow SemiBold" panose="00000700000000000000"/>
              <a:buNone/>
              <a:defRPr sz="2600">
                <a:solidFill>
                  <a:schemeClr val="lt1"/>
                </a:solidFill>
                <a:latin typeface="Barlow SemiBold" panose="00000700000000000000"/>
                <a:ea typeface="Barlow SemiBold" panose="00000700000000000000"/>
                <a:cs typeface="Barlow SemiBold" panose="00000700000000000000"/>
                <a:sym typeface="Barlow SemiBold" panose="00000700000000000000"/>
              </a:defRPr>
            </a:lvl4pPr>
            <a:lvl5pPr lvl="4" rtl="0">
              <a:lnSpc>
                <a:spcPct val="90000"/>
              </a:lnSpc>
              <a:spcBef>
                <a:spcPts val="0"/>
              </a:spcBef>
              <a:spcAft>
                <a:spcPts val="0"/>
              </a:spcAft>
              <a:buClr>
                <a:schemeClr val="lt1"/>
              </a:buClr>
              <a:buSzPts val="2600"/>
              <a:buFont typeface="Barlow SemiBold" panose="00000700000000000000"/>
              <a:buNone/>
              <a:defRPr sz="2600">
                <a:solidFill>
                  <a:schemeClr val="lt1"/>
                </a:solidFill>
                <a:latin typeface="Barlow SemiBold" panose="00000700000000000000"/>
                <a:ea typeface="Barlow SemiBold" panose="00000700000000000000"/>
                <a:cs typeface="Barlow SemiBold" panose="00000700000000000000"/>
                <a:sym typeface="Barlow SemiBold" panose="00000700000000000000"/>
              </a:defRPr>
            </a:lvl5pPr>
            <a:lvl6pPr lvl="5" rtl="0">
              <a:lnSpc>
                <a:spcPct val="90000"/>
              </a:lnSpc>
              <a:spcBef>
                <a:spcPts val="0"/>
              </a:spcBef>
              <a:spcAft>
                <a:spcPts val="0"/>
              </a:spcAft>
              <a:buClr>
                <a:schemeClr val="lt1"/>
              </a:buClr>
              <a:buSzPts val="2600"/>
              <a:buFont typeface="Barlow SemiBold" panose="00000700000000000000"/>
              <a:buNone/>
              <a:defRPr sz="2600">
                <a:solidFill>
                  <a:schemeClr val="lt1"/>
                </a:solidFill>
                <a:latin typeface="Barlow SemiBold" panose="00000700000000000000"/>
                <a:ea typeface="Barlow SemiBold" panose="00000700000000000000"/>
                <a:cs typeface="Barlow SemiBold" panose="00000700000000000000"/>
                <a:sym typeface="Barlow SemiBold" panose="00000700000000000000"/>
              </a:defRPr>
            </a:lvl6pPr>
            <a:lvl7pPr lvl="6" rtl="0">
              <a:lnSpc>
                <a:spcPct val="90000"/>
              </a:lnSpc>
              <a:spcBef>
                <a:spcPts val="0"/>
              </a:spcBef>
              <a:spcAft>
                <a:spcPts val="0"/>
              </a:spcAft>
              <a:buClr>
                <a:schemeClr val="lt1"/>
              </a:buClr>
              <a:buSzPts val="2600"/>
              <a:buFont typeface="Barlow SemiBold" panose="00000700000000000000"/>
              <a:buNone/>
              <a:defRPr sz="2600">
                <a:solidFill>
                  <a:schemeClr val="lt1"/>
                </a:solidFill>
                <a:latin typeface="Barlow SemiBold" panose="00000700000000000000"/>
                <a:ea typeface="Barlow SemiBold" panose="00000700000000000000"/>
                <a:cs typeface="Barlow SemiBold" panose="00000700000000000000"/>
                <a:sym typeface="Barlow SemiBold" panose="00000700000000000000"/>
              </a:defRPr>
            </a:lvl7pPr>
            <a:lvl8pPr lvl="7" rtl="0">
              <a:lnSpc>
                <a:spcPct val="90000"/>
              </a:lnSpc>
              <a:spcBef>
                <a:spcPts val="0"/>
              </a:spcBef>
              <a:spcAft>
                <a:spcPts val="0"/>
              </a:spcAft>
              <a:buClr>
                <a:schemeClr val="lt1"/>
              </a:buClr>
              <a:buSzPts val="2600"/>
              <a:buFont typeface="Barlow SemiBold" panose="00000700000000000000"/>
              <a:buNone/>
              <a:defRPr sz="2600">
                <a:solidFill>
                  <a:schemeClr val="lt1"/>
                </a:solidFill>
                <a:latin typeface="Barlow SemiBold" panose="00000700000000000000"/>
                <a:ea typeface="Barlow SemiBold" panose="00000700000000000000"/>
                <a:cs typeface="Barlow SemiBold" panose="00000700000000000000"/>
                <a:sym typeface="Barlow SemiBold" panose="00000700000000000000"/>
              </a:defRPr>
            </a:lvl8pPr>
            <a:lvl9pPr lvl="8" rtl="0">
              <a:lnSpc>
                <a:spcPct val="90000"/>
              </a:lnSpc>
              <a:spcBef>
                <a:spcPts val="0"/>
              </a:spcBef>
              <a:spcAft>
                <a:spcPts val="0"/>
              </a:spcAft>
              <a:buClr>
                <a:schemeClr val="lt1"/>
              </a:buClr>
              <a:buSzPts val="2600"/>
              <a:buFont typeface="Barlow SemiBold" panose="00000700000000000000"/>
              <a:buNone/>
              <a:defRPr sz="2600">
                <a:solidFill>
                  <a:schemeClr val="lt1"/>
                </a:solidFill>
                <a:latin typeface="Barlow SemiBold" panose="00000700000000000000"/>
                <a:ea typeface="Barlow SemiBold" panose="00000700000000000000"/>
                <a:cs typeface="Barlow SemiBold" panose="00000700000000000000"/>
                <a:sym typeface="Barlow SemiBold" panose="00000700000000000000"/>
              </a:defRPr>
            </a:lvl9pPr>
          </a:lstStyle>
          <a:p>
            <a:endParaRPr/>
          </a:p>
        </p:txBody>
      </p:sp>
      <p:sp>
        <p:nvSpPr>
          <p:cNvPr id="7" name="Google Shape;7;p1"/>
          <p:cNvSpPr txBox="1">
            <a:spLocks noGrp="1"/>
          </p:cNvSpPr>
          <p:nvPr>
            <p:ph type="body" idx="1"/>
          </p:nvPr>
        </p:nvSpPr>
        <p:spPr>
          <a:xfrm>
            <a:off x="1314800" y="1599700"/>
            <a:ext cx="7189500" cy="2886000"/>
          </a:xfrm>
          <a:prstGeom prst="rect">
            <a:avLst/>
          </a:prstGeom>
          <a:noFill/>
          <a:ln>
            <a:noFill/>
          </a:ln>
        </p:spPr>
        <p:txBody>
          <a:bodyPr spcFirstLastPara="1" wrap="square" lIns="0" tIns="0" rIns="0" bIns="0" anchor="t" anchorCtr="0">
            <a:noAutofit/>
          </a:bodyPr>
          <a:lstStyle>
            <a:lvl1pPr marL="457200" lvl="0" indent="-381000" rtl="0">
              <a:lnSpc>
                <a:spcPct val="115000"/>
              </a:lnSpc>
              <a:spcBef>
                <a:spcPts val="600"/>
              </a:spcBef>
              <a:spcAft>
                <a:spcPts val="0"/>
              </a:spcAft>
              <a:buClr>
                <a:schemeClr val="accent1"/>
              </a:buClr>
              <a:buSzPts val="2400"/>
              <a:buFont typeface="Barlow Light" panose="00000400000000000000"/>
              <a:buChar char="▪"/>
              <a:defRPr sz="2400">
                <a:solidFill>
                  <a:schemeClr val="dk1"/>
                </a:solidFill>
                <a:latin typeface="Barlow Light" panose="00000400000000000000"/>
                <a:ea typeface="Barlow Light" panose="00000400000000000000"/>
                <a:cs typeface="Barlow Light" panose="00000400000000000000"/>
                <a:sym typeface="Barlow Light" panose="00000400000000000000"/>
              </a:defRPr>
            </a:lvl1pPr>
            <a:lvl2pPr marL="914400" lvl="1" indent="-381000" rtl="0">
              <a:lnSpc>
                <a:spcPct val="115000"/>
              </a:lnSpc>
              <a:spcBef>
                <a:spcPts val="0"/>
              </a:spcBef>
              <a:spcAft>
                <a:spcPts val="0"/>
              </a:spcAft>
              <a:buClr>
                <a:schemeClr val="accent1"/>
              </a:buClr>
              <a:buSzPts val="2400"/>
              <a:buFont typeface="Barlow Light" panose="00000400000000000000"/>
              <a:buChar char="▫"/>
              <a:defRPr sz="2400">
                <a:solidFill>
                  <a:schemeClr val="dk1"/>
                </a:solidFill>
                <a:latin typeface="Barlow Light" panose="00000400000000000000"/>
                <a:ea typeface="Barlow Light" panose="00000400000000000000"/>
                <a:cs typeface="Barlow Light" panose="00000400000000000000"/>
                <a:sym typeface="Barlow Light" panose="00000400000000000000"/>
              </a:defRPr>
            </a:lvl2pPr>
            <a:lvl3pPr marL="1371600" lvl="2" indent="-381000" rtl="0">
              <a:lnSpc>
                <a:spcPct val="115000"/>
              </a:lnSpc>
              <a:spcBef>
                <a:spcPts val="0"/>
              </a:spcBef>
              <a:spcAft>
                <a:spcPts val="0"/>
              </a:spcAft>
              <a:buClr>
                <a:schemeClr val="dk2"/>
              </a:buClr>
              <a:buSzPts val="2400"/>
              <a:buFont typeface="Barlow Light" panose="00000400000000000000"/>
              <a:buChar char="▫"/>
              <a:defRPr sz="2400">
                <a:solidFill>
                  <a:schemeClr val="dk1"/>
                </a:solidFill>
                <a:latin typeface="Barlow Light" panose="00000400000000000000"/>
                <a:ea typeface="Barlow Light" panose="00000400000000000000"/>
                <a:cs typeface="Barlow Light" panose="00000400000000000000"/>
                <a:sym typeface="Barlow Light" panose="00000400000000000000"/>
              </a:defRPr>
            </a:lvl3pPr>
            <a:lvl4pPr marL="1828800" lvl="3" indent="-381000" rtl="0">
              <a:lnSpc>
                <a:spcPct val="115000"/>
              </a:lnSpc>
              <a:spcBef>
                <a:spcPts val="0"/>
              </a:spcBef>
              <a:spcAft>
                <a:spcPts val="0"/>
              </a:spcAft>
              <a:buClr>
                <a:schemeClr val="dk2"/>
              </a:buClr>
              <a:buSzPts val="2400"/>
              <a:buFont typeface="Barlow Light" panose="00000400000000000000"/>
              <a:buChar char="▫"/>
              <a:defRPr sz="2400">
                <a:solidFill>
                  <a:schemeClr val="dk1"/>
                </a:solidFill>
                <a:latin typeface="Barlow Light" panose="00000400000000000000"/>
                <a:ea typeface="Barlow Light" panose="00000400000000000000"/>
                <a:cs typeface="Barlow Light" panose="00000400000000000000"/>
                <a:sym typeface="Barlow Light" panose="00000400000000000000"/>
              </a:defRPr>
            </a:lvl4pPr>
            <a:lvl5pPr marL="2286000" lvl="4" indent="-381000" rtl="0">
              <a:lnSpc>
                <a:spcPct val="115000"/>
              </a:lnSpc>
              <a:spcBef>
                <a:spcPts val="0"/>
              </a:spcBef>
              <a:spcAft>
                <a:spcPts val="0"/>
              </a:spcAft>
              <a:buClr>
                <a:schemeClr val="dk2"/>
              </a:buClr>
              <a:buSzPts val="2400"/>
              <a:buFont typeface="Barlow Light" panose="00000400000000000000"/>
              <a:buChar char="▫"/>
              <a:defRPr sz="2400">
                <a:solidFill>
                  <a:schemeClr val="dk1"/>
                </a:solidFill>
                <a:latin typeface="Barlow Light" panose="00000400000000000000"/>
                <a:ea typeface="Barlow Light" panose="00000400000000000000"/>
                <a:cs typeface="Barlow Light" panose="00000400000000000000"/>
                <a:sym typeface="Barlow Light" panose="00000400000000000000"/>
              </a:defRPr>
            </a:lvl5pPr>
            <a:lvl6pPr marL="2743200" lvl="5" indent="-381000" rtl="0">
              <a:lnSpc>
                <a:spcPct val="115000"/>
              </a:lnSpc>
              <a:spcBef>
                <a:spcPts val="0"/>
              </a:spcBef>
              <a:spcAft>
                <a:spcPts val="0"/>
              </a:spcAft>
              <a:buClr>
                <a:schemeClr val="dk2"/>
              </a:buClr>
              <a:buSzPts val="2400"/>
              <a:buFont typeface="Barlow Light" panose="00000400000000000000"/>
              <a:buChar char="▫"/>
              <a:defRPr sz="2400">
                <a:solidFill>
                  <a:schemeClr val="dk1"/>
                </a:solidFill>
                <a:latin typeface="Barlow Light" panose="00000400000000000000"/>
                <a:ea typeface="Barlow Light" panose="00000400000000000000"/>
                <a:cs typeface="Barlow Light" panose="00000400000000000000"/>
                <a:sym typeface="Barlow Light" panose="00000400000000000000"/>
              </a:defRPr>
            </a:lvl6pPr>
            <a:lvl7pPr marL="3200400" lvl="6" indent="-381000" rtl="0">
              <a:lnSpc>
                <a:spcPct val="115000"/>
              </a:lnSpc>
              <a:spcBef>
                <a:spcPts val="0"/>
              </a:spcBef>
              <a:spcAft>
                <a:spcPts val="0"/>
              </a:spcAft>
              <a:buClr>
                <a:schemeClr val="dk2"/>
              </a:buClr>
              <a:buSzPts val="2400"/>
              <a:buFont typeface="Barlow Light" panose="00000400000000000000"/>
              <a:buChar char="▫"/>
              <a:defRPr sz="2400">
                <a:solidFill>
                  <a:schemeClr val="dk1"/>
                </a:solidFill>
                <a:latin typeface="Barlow Light" panose="00000400000000000000"/>
                <a:ea typeface="Barlow Light" panose="00000400000000000000"/>
                <a:cs typeface="Barlow Light" panose="00000400000000000000"/>
                <a:sym typeface="Barlow Light" panose="00000400000000000000"/>
              </a:defRPr>
            </a:lvl7pPr>
            <a:lvl8pPr marL="3657600" lvl="7" indent="-381000" rtl="0">
              <a:lnSpc>
                <a:spcPct val="115000"/>
              </a:lnSpc>
              <a:spcBef>
                <a:spcPts val="0"/>
              </a:spcBef>
              <a:spcAft>
                <a:spcPts val="0"/>
              </a:spcAft>
              <a:buClr>
                <a:schemeClr val="dk2"/>
              </a:buClr>
              <a:buSzPts val="2400"/>
              <a:buFont typeface="Barlow Light" panose="00000400000000000000"/>
              <a:buChar char="▫"/>
              <a:defRPr sz="2400">
                <a:solidFill>
                  <a:schemeClr val="dk1"/>
                </a:solidFill>
                <a:latin typeface="Barlow Light" panose="00000400000000000000"/>
                <a:ea typeface="Barlow Light" panose="00000400000000000000"/>
                <a:cs typeface="Barlow Light" panose="00000400000000000000"/>
                <a:sym typeface="Barlow Light" panose="00000400000000000000"/>
              </a:defRPr>
            </a:lvl8pPr>
            <a:lvl9pPr marL="4114800" lvl="8" indent="-381000" rtl="0">
              <a:lnSpc>
                <a:spcPct val="115000"/>
              </a:lnSpc>
              <a:spcBef>
                <a:spcPts val="0"/>
              </a:spcBef>
              <a:spcAft>
                <a:spcPts val="0"/>
              </a:spcAft>
              <a:buClr>
                <a:schemeClr val="dk2"/>
              </a:buClr>
              <a:buSzPts val="2400"/>
              <a:buFont typeface="Barlow Light" panose="00000400000000000000"/>
              <a:buChar char="▫"/>
              <a:defRPr sz="2400">
                <a:solidFill>
                  <a:schemeClr val="dk1"/>
                </a:solidFill>
                <a:latin typeface="Barlow Light" panose="00000400000000000000"/>
                <a:ea typeface="Barlow Light" panose="00000400000000000000"/>
                <a:cs typeface="Barlow Light" panose="00000400000000000000"/>
                <a:sym typeface="Barlow Light" panose="00000400000000000000"/>
              </a:defRPr>
            </a:lvl9pPr>
          </a:lstStyle>
          <a:p>
            <a:endParaRPr/>
          </a:p>
        </p:txBody>
      </p:sp>
      <p:sp>
        <p:nvSpPr>
          <p:cNvPr id="8" name="Google Shape;8;p1"/>
          <p:cNvSpPr txBox="1">
            <a:spLocks noGrp="1"/>
          </p:cNvSpPr>
          <p:nvPr>
            <p:ph type="sldNum" idx="12"/>
          </p:nvPr>
        </p:nvSpPr>
        <p:spPr>
          <a:xfrm>
            <a:off x="8504254" y="4489800"/>
            <a:ext cx="653700" cy="653700"/>
          </a:xfrm>
          <a:prstGeom prst="rect">
            <a:avLst/>
          </a:prstGeom>
          <a:noFill/>
          <a:ln>
            <a:noFill/>
          </a:ln>
        </p:spPr>
        <p:txBody>
          <a:bodyPr spcFirstLastPara="1" wrap="square" lIns="0" tIns="0" rIns="0" bIns="0" anchor="ctr" anchorCtr="0">
            <a:noAutofit/>
          </a:bodyPr>
          <a:lstStyle>
            <a:lvl1pPr lvl="0" algn="ctr" rtl="0">
              <a:buNone/>
              <a:defRPr sz="1300">
                <a:solidFill>
                  <a:schemeClr val="accent1"/>
                </a:solidFill>
                <a:latin typeface="Barlow Light" panose="00000400000000000000"/>
                <a:ea typeface="Barlow Light" panose="00000400000000000000"/>
                <a:cs typeface="Barlow Light" panose="00000400000000000000"/>
                <a:sym typeface="Barlow Light" panose="00000400000000000000"/>
              </a:defRPr>
            </a:lvl1pPr>
            <a:lvl2pPr lvl="1" algn="ctr" rtl="0">
              <a:buNone/>
              <a:defRPr sz="1300">
                <a:solidFill>
                  <a:schemeClr val="accent1"/>
                </a:solidFill>
                <a:latin typeface="Barlow Light" panose="00000400000000000000"/>
                <a:ea typeface="Barlow Light" panose="00000400000000000000"/>
                <a:cs typeface="Barlow Light" panose="00000400000000000000"/>
                <a:sym typeface="Barlow Light" panose="00000400000000000000"/>
              </a:defRPr>
            </a:lvl2pPr>
            <a:lvl3pPr lvl="2" algn="ctr" rtl="0">
              <a:buNone/>
              <a:defRPr sz="1300">
                <a:solidFill>
                  <a:schemeClr val="accent1"/>
                </a:solidFill>
                <a:latin typeface="Barlow Light" panose="00000400000000000000"/>
                <a:ea typeface="Barlow Light" panose="00000400000000000000"/>
                <a:cs typeface="Barlow Light" panose="00000400000000000000"/>
                <a:sym typeface="Barlow Light" panose="00000400000000000000"/>
              </a:defRPr>
            </a:lvl3pPr>
            <a:lvl4pPr lvl="3" algn="ctr" rtl="0">
              <a:buNone/>
              <a:defRPr sz="1300">
                <a:solidFill>
                  <a:schemeClr val="accent1"/>
                </a:solidFill>
                <a:latin typeface="Barlow Light" panose="00000400000000000000"/>
                <a:ea typeface="Barlow Light" panose="00000400000000000000"/>
                <a:cs typeface="Barlow Light" panose="00000400000000000000"/>
                <a:sym typeface="Barlow Light" panose="00000400000000000000"/>
              </a:defRPr>
            </a:lvl4pPr>
            <a:lvl5pPr lvl="4" algn="ctr" rtl="0">
              <a:buNone/>
              <a:defRPr sz="1300">
                <a:solidFill>
                  <a:schemeClr val="accent1"/>
                </a:solidFill>
                <a:latin typeface="Barlow Light" panose="00000400000000000000"/>
                <a:ea typeface="Barlow Light" panose="00000400000000000000"/>
                <a:cs typeface="Barlow Light" panose="00000400000000000000"/>
                <a:sym typeface="Barlow Light" panose="00000400000000000000"/>
              </a:defRPr>
            </a:lvl5pPr>
            <a:lvl6pPr lvl="5" algn="ctr" rtl="0">
              <a:buNone/>
              <a:defRPr sz="1300">
                <a:solidFill>
                  <a:schemeClr val="accent1"/>
                </a:solidFill>
                <a:latin typeface="Barlow Light" panose="00000400000000000000"/>
                <a:ea typeface="Barlow Light" panose="00000400000000000000"/>
                <a:cs typeface="Barlow Light" panose="00000400000000000000"/>
                <a:sym typeface="Barlow Light" panose="00000400000000000000"/>
              </a:defRPr>
            </a:lvl6pPr>
            <a:lvl7pPr lvl="6" algn="ctr" rtl="0">
              <a:buNone/>
              <a:defRPr sz="1300">
                <a:solidFill>
                  <a:schemeClr val="accent1"/>
                </a:solidFill>
                <a:latin typeface="Barlow Light" panose="00000400000000000000"/>
                <a:ea typeface="Barlow Light" panose="00000400000000000000"/>
                <a:cs typeface="Barlow Light" panose="00000400000000000000"/>
                <a:sym typeface="Barlow Light" panose="00000400000000000000"/>
              </a:defRPr>
            </a:lvl7pPr>
            <a:lvl8pPr lvl="7" algn="ctr" rtl="0">
              <a:buNone/>
              <a:defRPr sz="1300">
                <a:solidFill>
                  <a:schemeClr val="accent1"/>
                </a:solidFill>
                <a:latin typeface="Barlow Light" panose="00000400000000000000"/>
                <a:ea typeface="Barlow Light" panose="00000400000000000000"/>
                <a:cs typeface="Barlow Light" panose="00000400000000000000"/>
                <a:sym typeface="Barlow Light" panose="00000400000000000000"/>
              </a:defRPr>
            </a:lvl8pPr>
            <a:lvl9pPr lvl="8" algn="ctr" rtl="0">
              <a:buNone/>
              <a:defRPr sz="1300">
                <a:solidFill>
                  <a:schemeClr val="accent1"/>
                </a:solidFill>
                <a:latin typeface="Barlow Light" panose="00000400000000000000"/>
                <a:ea typeface="Barlow Light" panose="00000400000000000000"/>
                <a:cs typeface="Barlow Light" panose="00000400000000000000"/>
                <a:sym typeface="Barlow Light" panose="00000400000000000000"/>
              </a:defRPr>
            </a:lvl9pPr>
          </a:lstStyle>
          <a:p>
            <a:pPr marL="0" lvl="0" indent="0" algn="ctr" rtl="0">
              <a:spcBef>
                <a:spcPts val="0"/>
              </a:spcBef>
              <a:spcAft>
                <a:spcPts val="0"/>
              </a:spcAft>
              <a:buNone/>
            </a:pPr>
            <a:fld id="{00000000-1234-1234-1234-123412341234}" type="slidenum">
              <a:rPr lang="en-GB"/>
              <a:t>‹#›</a:t>
            </a:fld>
            <a:endParaRPr lang="en-GB"/>
          </a:p>
        </p:txBody>
      </p:sp>
      <p:pic>
        <p:nvPicPr>
          <p:cNvPr id="4" name="Picture 3">
            <a:extLst>
              <a:ext uri="{FF2B5EF4-FFF2-40B4-BE49-F238E27FC236}">
                <a16:creationId xmlns:a16="http://schemas.microsoft.com/office/drawing/2014/main" id="{AD050D8D-B6DC-34F5-D260-F6F8D5E16E09}"/>
              </a:ext>
            </a:extLst>
          </p:cNvPr>
          <p:cNvPicPr>
            <a:picLocks noChangeAspect="1"/>
          </p:cNvPicPr>
          <p:nvPr userDrawn="1"/>
        </p:nvPicPr>
        <p:blipFill>
          <a:blip r:embed="rId10"/>
          <a:stretch>
            <a:fillRect/>
          </a:stretch>
        </p:blipFill>
        <p:spPr>
          <a:xfrm>
            <a:off x="7994464" y="11846"/>
            <a:ext cx="1019579" cy="511604"/>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6.xml"/><Relationship Id="rId5" Type="http://schemas.openxmlformats.org/officeDocument/2006/relationships/image" Target="../media/image9.jpeg"/><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15"/>
          <p:cNvSpPr txBox="1">
            <a:spLocks noGrp="1"/>
          </p:cNvSpPr>
          <p:nvPr>
            <p:ph type="ctrTitle"/>
          </p:nvPr>
        </p:nvSpPr>
        <p:spPr>
          <a:xfrm>
            <a:off x="685800" y="1541675"/>
            <a:ext cx="5740200" cy="20601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4400" dirty="0">
                <a:latin typeface="Times New Roman" panose="02020603050405020304" pitchFamily="18" charset="0"/>
                <a:cs typeface="Times New Roman" panose="02020603050405020304" pitchFamily="18" charset="0"/>
              </a:rPr>
              <a:t>GIÁ TRỊ THẶNG DƯ TRONG NỀN KINH TẾ THỊ TRƯỜNG</a:t>
            </a:r>
            <a:endParaRPr dirty="0">
              <a:latin typeface=".VnArabia" panose="020B7200000000000000" pitchFamily="34" charset="0"/>
              <a:cs typeface="Times New Roman" panose="02020603050405020304" pitchFamily="18" charset="0"/>
            </a:endParaRPr>
          </a:p>
        </p:txBody>
      </p:sp>
      <p:sp>
        <p:nvSpPr>
          <p:cNvPr id="531" name="Google Shape;531;p15"/>
          <p:cNvSpPr txBox="1"/>
          <p:nvPr/>
        </p:nvSpPr>
        <p:spPr>
          <a:xfrm>
            <a:off x="767250" y="684875"/>
            <a:ext cx="7343100" cy="856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500" b="1" dirty="0">
              <a:solidFill>
                <a:srgbClr val="990000"/>
              </a:solidFill>
              <a:latin typeface="Barlow" panose="00000500000000000000"/>
              <a:ea typeface="Barlow" panose="00000500000000000000"/>
              <a:cs typeface="Barlow" panose="00000500000000000000"/>
              <a:sym typeface="Barlow" panose="00000500000000000000"/>
            </a:endParaRPr>
          </a:p>
        </p:txBody>
      </p:sp>
      <p:sp>
        <p:nvSpPr>
          <p:cNvPr id="2" name="Text Box 1"/>
          <p:cNvSpPr txBox="1"/>
          <p:nvPr/>
        </p:nvSpPr>
        <p:spPr>
          <a:xfrm>
            <a:off x="372745" y="3813810"/>
            <a:ext cx="3048000" cy="368300"/>
          </a:xfrm>
          <a:prstGeom prst="rect">
            <a:avLst/>
          </a:prstGeom>
          <a:noFill/>
        </p:spPr>
        <p:txBody>
          <a:bodyPr wrap="square" rtlCol="0">
            <a:spAutoFit/>
          </a:bodyPr>
          <a:lstStyle/>
          <a:p>
            <a:r>
              <a:rPr lang="en-US" sz="1800" i="1" dirty="0"/>
              <a:t>Session 10</a:t>
            </a: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0"/>
        <p:cNvGrpSpPr/>
        <p:nvPr/>
      </p:nvGrpSpPr>
      <p:grpSpPr>
        <a:xfrm>
          <a:off x="0" y="0"/>
          <a:ext cx="0" cy="0"/>
          <a:chOff x="0" y="0"/>
          <a:chExt cx="0" cy="0"/>
        </a:xfrm>
      </p:grpSpPr>
      <p:sp>
        <p:nvSpPr>
          <p:cNvPr id="881" name="Google Shape;881;p50"/>
          <p:cNvSpPr txBox="1">
            <a:spLocks noGrp="1"/>
          </p:cNvSpPr>
          <p:nvPr>
            <p:ph type="sldNum" idx="12"/>
          </p:nvPr>
        </p:nvSpPr>
        <p:spPr>
          <a:xfrm>
            <a:off x="8490504" y="4489800"/>
            <a:ext cx="653700" cy="653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GB">
                <a:solidFill>
                  <a:schemeClr val="dk1"/>
                </a:solidFill>
              </a:rPr>
              <a:t>10</a:t>
            </a:fld>
            <a:endParaRPr>
              <a:solidFill>
                <a:schemeClr val="dk1"/>
              </a:solidFill>
            </a:endParaRPr>
          </a:p>
        </p:txBody>
      </p:sp>
      <p:sp>
        <p:nvSpPr>
          <p:cNvPr id="882" name="Google Shape;882;p50"/>
          <p:cNvSpPr txBox="1">
            <a:spLocks noGrp="1"/>
          </p:cNvSpPr>
          <p:nvPr>
            <p:ph type="ctrTitle" idx="4294967295"/>
          </p:nvPr>
        </p:nvSpPr>
        <p:spPr>
          <a:xfrm>
            <a:off x="4201550" y="1202463"/>
            <a:ext cx="4288800" cy="832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GB" sz="6000" dirty="0">
                <a:solidFill>
                  <a:schemeClr val="accent1"/>
                </a:solidFill>
              </a:rPr>
              <a:t>Thank You!</a:t>
            </a:r>
            <a:endParaRPr sz="6000" dirty="0">
              <a:solidFill>
                <a:schemeClr val="accent1"/>
              </a:solidFill>
            </a:endParaRPr>
          </a:p>
        </p:txBody>
      </p:sp>
      <p:sp>
        <p:nvSpPr>
          <p:cNvPr id="883" name="Google Shape;883;p50"/>
          <p:cNvSpPr txBox="1">
            <a:spLocks noGrp="1"/>
          </p:cNvSpPr>
          <p:nvPr>
            <p:ph type="subTitle" idx="4294967295"/>
          </p:nvPr>
        </p:nvSpPr>
        <p:spPr>
          <a:xfrm>
            <a:off x="4201550" y="2063638"/>
            <a:ext cx="4288800" cy="18774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r>
              <a:rPr lang="en-GB">
                <a:highlight>
                  <a:schemeClr val="accent1"/>
                </a:highlight>
                <a:latin typeface="Barlow SemiBold" panose="00000700000000000000"/>
                <a:ea typeface="Barlow SemiBold" panose="00000700000000000000"/>
                <a:cs typeface="Barlow SemiBold" panose="00000700000000000000"/>
                <a:sym typeface="Barlow SemiBold" panose="00000700000000000000"/>
              </a:rPr>
              <a:t>Any questions?</a:t>
            </a:r>
          </a:p>
        </p:txBody>
      </p:sp>
      <p:pic>
        <p:nvPicPr>
          <p:cNvPr id="884" name="Google Shape;884;p50"/>
          <p:cNvPicPr preferRelativeResize="0"/>
          <p:nvPr/>
        </p:nvPicPr>
        <p:blipFill rotWithShape="1">
          <a:blip r:embed="rId3"/>
          <a:srcRect r="62099"/>
          <a:stretch>
            <a:fillRect/>
          </a:stretch>
        </p:blipFill>
        <p:spPr>
          <a:xfrm>
            <a:off x="648603" y="0"/>
            <a:ext cx="2920850" cy="5143500"/>
          </a:xfrm>
          <a:prstGeom prst="rect">
            <a:avLst/>
          </a:prstGeom>
          <a:noFill/>
          <a:ln>
            <a:noFill/>
          </a:ln>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Times New Roman" panose="02020603050405020304" pitchFamily="18" charset="0"/>
                <a:cs typeface="Times New Roman" panose="02020603050405020304" pitchFamily="18" charset="0"/>
              </a:rPr>
              <a:t>2. </a:t>
            </a:r>
            <a:r>
              <a:rPr lang="en-US" b="1" dirty="0" err="1">
                <a:latin typeface="Times New Roman" panose="02020603050405020304" pitchFamily="18" charset="0"/>
                <a:cs typeface="Times New Roman" panose="02020603050405020304" pitchFamily="18" charset="0"/>
              </a:rPr>
              <a:t>Tích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lũy</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tư</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bản</a:t>
            </a:r>
            <a:endParaRPr lang="en-US" b="1" dirty="0">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75" y="1013125"/>
            <a:ext cx="4464844" cy="4193381"/>
          </a:xfrm>
          <a:prstGeom prst="rect">
            <a:avLst/>
          </a:prstGeom>
          <a:ln>
            <a:noFill/>
          </a:ln>
          <a:effectLst>
            <a:softEdge rad="112500"/>
          </a:effectLst>
        </p:spPr>
      </p:pic>
      <p:sp>
        <p:nvSpPr>
          <p:cNvPr id="4" name="Text Placeholder 3"/>
          <p:cNvSpPr>
            <a:spLocks noGrp="1"/>
          </p:cNvSpPr>
          <p:nvPr>
            <p:ph type="body" sz="quarter" idx="11"/>
          </p:nvPr>
        </p:nvSpPr>
        <p:spPr>
          <a:xfrm>
            <a:off x="1039596" y="211138"/>
            <a:ext cx="5773262" cy="732803"/>
          </a:xfrm>
        </p:spPr>
        <p:txBody>
          <a:bodyPr>
            <a:normAutofit/>
          </a:bodyPr>
          <a:lstStyle/>
          <a:p>
            <a:r>
              <a:rPr lang="en-US" sz="2600" b="1" dirty="0">
                <a:latin typeface="Times New Roman" panose="02020603050405020304" pitchFamily="18" charset="0"/>
                <a:cs typeface="Times New Roman" panose="02020603050405020304" pitchFamily="18" charset="0"/>
              </a:rPr>
              <a:t>2.1. </a:t>
            </a:r>
            <a:r>
              <a:rPr lang="en-US" sz="2600" b="1" dirty="0" err="1">
                <a:latin typeface="Times New Roman" panose="02020603050405020304" pitchFamily="18" charset="0"/>
                <a:cs typeface="Times New Roman" panose="02020603050405020304" pitchFamily="18" charset="0"/>
              </a:rPr>
              <a:t>Thực</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chất</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của</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tích</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lũy</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tư</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bản</a:t>
            </a:r>
            <a:endParaRPr lang="en-US" sz="2600" b="1" dirty="0">
              <a:latin typeface="Times New Roman" panose="02020603050405020304" pitchFamily="18" charset="0"/>
              <a:cs typeface="Times New Roman" panose="02020603050405020304" pitchFamily="18" charset="0"/>
            </a:endParaRPr>
          </a:p>
        </p:txBody>
      </p:sp>
      <p:sp>
        <p:nvSpPr>
          <p:cNvPr id="14" name="TextBox 13"/>
          <p:cNvSpPr txBox="1"/>
          <p:nvPr/>
        </p:nvSpPr>
        <p:spPr>
          <a:xfrm>
            <a:off x="3872657" y="1697460"/>
            <a:ext cx="5027627" cy="873572"/>
          </a:xfrm>
          <a:prstGeom prst="rect">
            <a:avLst/>
          </a:prstGeom>
          <a:noFill/>
        </p:spPr>
        <p:txBody>
          <a:bodyPr wrap="square" rtlCol="0">
            <a:spAutoFit/>
          </a:bodyPr>
          <a:lstStyle/>
          <a:p>
            <a:pPr>
              <a:lnSpc>
                <a:spcPct val="150000"/>
              </a:lnSpc>
            </a:pP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Tái</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sản</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suất</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là</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quá</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trình</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sản</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suất</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được</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lặp</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đi</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lặp</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lại</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và</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tiếp</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diễn</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một</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cách</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liên</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tục</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không</a:t>
            </a:r>
            <a:r>
              <a:rPr lang="en-US"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800" dirty="0" err="1">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rPr>
              <a:t>ngừng</a:t>
            </a:r>
            <a:endParaRPr lang="id-ID" sz="1800" dirty="0">
              <a:solidFill>
                <a:schemeClr val="bg2">
                  <a:lumMod val="50000"/>
                </a:schemeClr>
              </a:solidFill>
              <a:latin typeface="Times New Roman" panose="02020603050405020304" pitchFamily="18" charset="0"/>
              <a:ea typeface="Open Sans Light" panose="020B0306030504020204" pitchFamily="34" charset="0"/>
              <a:cs typeface="Times New Roman" panose="02020603050405020304" pitchFamily="18" charset="0"/>
            </a:endParaRPr>
          </a:p>
        </p:txBody>
      </p:sp>
      <p:sp>
        <p:nvSpPr>
          <p:cNvPr id="15" name="TextBox 14"/>
          <p:cNvSpPr txBox="1"/>
          <p:nvPr/>
        </p:nvSpPr>
        <p:spPr>
          <a:xfrm>
            <a:off x="3926227" y="1232391"/>
            <a:ext cx="3719159" cy="498663"/>
          </a:xfrm>
          <a:prstGeom prst="rect">
            <a:avLst/>
          </a:prstGeom>
          <a:noFill/>
        </p:spPr>
        <p:txBody>
          <a:bodyPr wrap="square" rtlCol="0">
            <a:spAutoFit/>
          </a:bodyPr>
          <a:lstStyle/>
          <a:p>
            <a:pPr>
              <a:lnSpc>
                <a:spcPct val="150000"/>
              </a:lnSpc>
            </a:pPr>
            <a:r>
              <a:rPr lang="en-US" sz="2000" b="1" dirty="0" err="1">
                <a:latin typeface="Times New Roman" panose="02020603050405020304" pitchFamily="18" charset="0"/>
                <a:ea typeface="Open Sans Light" panose="020B0306030504020204" pitchFamily="34" charset="0"/>
                <a:cs typeface="Times New Roman" panose="02020603050405020304" pitchFamily="18" charset="0"/>
              </a:rPr>
              <a:t>Tái</a:t>
            </a:r>
            <a:r>
              <a:rPr lang="en-US" sz="2000" b="1" dirty="0">
                <a:latin typeface="Times New Roman" panose="02020603050405020304" pitchFamily="18" charset="0"/>
                <a:ea typeface="Open Sans Light" panose="020B0306030504020204" pitchFamily="34" charset="0"/>
                <a:cs typeface="Times New Roman" panose="02020603050405020304" pitchFamily="18" charset="0"/>
              </a:rPr>
              <a:t> </a:t>
            </a:r>
            <a:r>
              <a:rPr lang="en-US" sz="2000" b="1" dirty="0" err="1">
                <a:latin typeface="Times New Roman" panose="02020603050405020304" pitchFamily="18" charset="0"/>
                <a:ea typeface="Open Sans Light" panose="020B0306030504020204" pitchFamily="34" charset="0"/>
                <a:cs typeface="Times New Roman" panose="02020603050405020304" pitchFamily="18" charset="0"/>
              </a:rPr>
              <a:t>sản</a:t>
            </a:r>
            <a:r>
              <a:rPr lang="en-US" sz="2000" b="1" dirty="0">
                <a:latin typeface="Times New Roman" panose="02020603050405020304" pitchFamily="18" charset="0"/>
                <a:ea typeface="Open Sans Light" panose="020B0306030504020204" pitchFamily="34" charset="0"/>
                <a:cs typeface="Times New Roman" panose="02020603050405020304" pitchFamily="18" charset="0"/>
              </a:rPr>
              <a:t> </a:t>
            </a:r>
            <a:r>
              <a:rPr lang="en-US" sz="2000" b="1" dirty="0" err="1">
                <a:latin typeface="Times New Roman" panose="02020603050405020304" pitchFamily="18" charset="0"/>
                <a:ea typeface="Open Sans Light" panose="020B0306030504020204" pitchFamily="34" charset="0"/>
                <a:cs typeface="Times New Roman" panose="02020603050405020304" pitchFamily="18" charset="0"/>
              </a:rPr>
              <a:t>suất</a:t>
            </a:r>
            <a:r>
              <a:rPr lang="en-US" sz="2000" b="1" dirty="0">
                <a:latin typeface="Times New Roman" panose="02020603050405020304" pitchFamily="18" charset="0"/>
                <a:ea typeface="Open Sans Light" panose="020B0306030504020204" pitchFamily="34" charset="0"/>
                <a:cs typeface="Times New Roman" panose="02020603050405020304" pitchFamily="18" charset="0"/>
              </a:rPr>
              <a:t> </a:t>
            </a:r>
            <a:r>
              <a:rPr lang="en-US" sz="2000" b="1" dirty="0" err="1">
                <a:latin typeface="Times New Roman" panose="02020603050405020304" pitchFamily="18" charset="0"/>
                <a:ea typeface="Open Sans Light" panose="020B0306030504020204" pitchFamily="34" charset="0"/>
                <a:cs typeface="Times New Roman" panose="02020603050405020304" pitchFamily="18" charset="0"/>
              </a:rPr>
              <a:t>là</a:t>
            </a:r>
            <a:r>
              <a:rPr lang="en-US" sz="2000" b="1" dirty="0">
                <a:latin typeface="Times New Roman" panose="02020603050405020304" pitchFamily="18" charset="0"/>
                <a:ea typeface="Open Sans Light" panose="020B0306030504020204" pitchFamily="34" charset="0"/>
                <a:cs typeface="Times New Roman" panose="02020603050405020304" pitchFamily="18" charset="0"/>
              </a:rPr>
              <a:t> </a:t>
            </a:r>
            <a:r>
              <a:rPr lang="en-US" sz="2000" b="1" dirty="0" err="1">
                <a:latin typeface="Times New Roman" panose="02020603050405020304" pitchFamily="18" charset="0"/>
                <a:ea typeface="Open Sans Light" panose="020B0306030504020204" pitchFamily="34" charset="0"/>
                <a:cs typeface="Times New Roman" panose="02020603050405020304" pitchFamily="18" charset="0"/>
              </a:rPr>
              <a:t>gì</a:t>
            </a:r>
            <a:r>
              <a:rPr lang="en-US" sz="2000" b="1" dirty="0">
                <a:latin typeface="Times New Roman" panose="02020603050405020304" pitchFamily="18" charset="0"/>
                <a:ea typeface="Open Sans Light" panose="020B0306030504020204" pitchFamily="34" charset="0"/>
                <a:cs typeface="Times New Roman" panose="02020603050405020304" pitchFamily="18" charset="0"/>
              </a:rPr>
              <a:t>?</a:t>
            </a:r>
            <a:endParaRPr lang="id-ID" sz="2000" b="1" dirty="0">
              <a:latin typeface="Times New Roman" panose="02020603050405020304" pitchFamily="18" charset="0"/>
              <a:ea typeface="Open Sans Light" panose="020B0306030504020204" pitchFamily="34" charset="0"/>
              <a:cs typeface="Times New Roman" panose="02020603050405020304" pitchFamily="18" charset="0"/>
            </a:endParaRPr>
          </a:p>
        </p:txBody>
      </p:sp>
      <p:sp>
        <p:nvSpPr>
          <p:cNvPr id="25" name="Freeform: Shape 3"/>
          <p:cNvSpPr/>
          <p:nvPr/>
        </p:nvSpPr>
        <p:spPr>
          <a:xfrm>
            <a:off x="4902994" y="3028162"/>
            <a:ext cx="1183185" cy="1232128"/>
          </a:xfrm>
          <a:custGeom>
            <a:avLst/>
            <a:gdLst>
              <a:gd name="connsiteX0" fmla="*/ 242503 w 1454988"/>
              <a:gd name="connsiteY0" fmla="*/ 0 h 1454988"/>
              <a:gd name="connsiteX1" fmla="*/ 1212485 w 1454988"/>
              <a:gd name="connsiteY1" fmla="*/ 0 h 1454988"/>
              <a:gd name="connsiteX2" fmla="*/ 1454988 w 1454988"/>
              <a:gd name="connsiteY2" fmla="*/ 242503 h 1454988"/>
              <a:gd name="connsiteX3" fmla="*/ 1454988 w 1454988"/>
              <a:gd name="connsiteY3" fmla="*/ 809583 h 1454988"/>
              <a:gd name="connsiteX4" fmla="*/ 1365442 w 1454988"/>
              <a:gd name="connsiteY4" fmla="*/ 818610 h 1454988"/>
              <a:gd name="connsiteX5" fmla="*/ 818610 w 1454988"/>
              <a:gd name="connsiteY5" fmla="*/ 1365442 h 1454988"/>
              <a:gd name="connsiteX6" fmla="*/ 809583 w 1454988"/>
              <a:gd name="connsiteY6" fmla="*/ 1454988 h 1454988"/>
              <a:gd name="connsiteX7" fmla="*/ 242503 w 1454988"/>
              <a:gd name="connsiteY7" fmla="*/ 1454988 h 1454988"/>
              <a:gd name="connsiteX8" fmla="*/ 0 w 1454988"/>
              <a:gd name="connsiteY8" fmla="*/ 1212485 h 1454988"/>
              <a:gd name="connsiteX9" fmla="*/ 0 w 1454988"/>
              <a:gd name="connsiteY9" fmla="*/ 242503 h 1454988"/>
              <a:gd name="connsiteX10" fmla="*/ 242503 w 1454988"/>
              <a:gd name="connsiteY10" fmla="*/ 0 h 145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54988" h="1454988">
                <a:moveTo>
                  <a:pt x="242503" y="0"/>
                </a:moveTo>
                <a:lnTo>
                  <a:pt x="1212485" y="0"/>
                </a:lnTo>
                <a:cubicBezTo>
                  <a:pt x="1346416" y="0"/>
                  <a:pt x="1454988" y="108572"/>
                  <a:pt x="1454988" y="242503"/>
                </a:cubicBezTo>
                <a:lnTo>
                  <a:pt x="1454988" y="809583"/>
                </a:lnTo>
                <a:lnTo>
                  <a:pt x="1365442" y="818610"/>
                </a:lnTo>
                <a:cubicBezTo>
                  <a:pt x="1090964" y="874777"/>
                  <a:pt x="874777" y="1090964"/>
                  <a:pt x="818610" y="1365442"/>
                </a:cubicBezTo>
                <a:lnTo>
                  <a:pt x="809583" y="1454988"/>
                </a:lnTo>
                <a:lnTo>
                  <a:pt x="242503" y="1454988"/>
                </a:lnTo>
                <a:cubicBezTo>
                  <a:pt x="108572" y="1454988"/>
                  <a:pt x="0" y="1346416"/>
                  <a:pt x="0" y="1212485"/>
                </a:cubicBezTo>
                <a:lnTo>
                  <a:pt x="0" y="242503"/>
                </a:lnTo>
                <a:cubicBezTo>
                  <a:pt x="0" y="108572"/>
                  <a:pt x="108572" y="0"/>
                  <a:pt x="242503" y="0"/>
                </a:cubicBezTo>
                <a:close/>
              </a:path>
            </a:pathLst>
          </a:custGeom>
          <a:gradFill>
            <a:gsLst>
              <a:gs pos="0">
                <a:schemeClr val="accent1"/>
              </a:gs>
              <a:gs pos="100000">
                <a:schemeClr val="accent2"/>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p>
        </p:txBody>
      </p:sp>
      <p:sp>
        <p:nvSpPr>
          <p:cNvPr id="26" name="Freeform: Shape 2"/>
          <p:cNvSpPr/>
          <p:nvPr/>
        </p:nvSpPr>
        <p:spPr>
          <a:xfrm>
            <a:off x="6166443" y="3028162"/>
            <a:ext cx="1263448" cy="1232128"/>
          </a:xfrm>
          <a:custGeom>
            <a:avLst/>
            <a:gdLst>
              <a:gd name="connsiteX0" fmla="*/ 242503 w 1454988"/>
              <a:gd name="connsiteY0" fmla="*/ 0 h 1454988"/>
              <a:gd name="connsiteX1" fmla="*/ 1212485 w 1454988"/>
              <a:gd name="connsiteY1" fmla="*/ 0 h 1454988"/>
              <a:gd name="connsiteX2" fmla="*/ 1454988 w 1454988"/>
              <a:gd name="connsiteY2" fmla="*/ 242503 h 1454988"/>
              <a:gd name="connsiteX3" fmla="*/ 1454988 w 1454988"/>
              <a:gd name="connsiteY3" fmla="*/ 1212485 h 1454988"/>
              <a:gd name="connsiteX4" fmla="*/ 1212485 w 1454988"/>
              <a:gd name="connsiteY4" fmla="*/ 1454988 h 1454988"/>
              <a:gd name="connsiteX5" fmla="*/ 645406 w 1454988"/>
              <a:gd name="connsiteY5" fmla="*/ 1454988 h 1454988"/>
              <a:gd name="connsiteX6" fmla="*/ 636379 w 1454988"/>
              <a:gd name="connsiteY6" fmla="*/ 1365443 h 1454988"/>
              <a:gd name="connsiteX7" fmla="*/ 89547 w 1454988"/>
              <a:gd name="connsiteY7" fmla="*/ 818611 h 1454988"/>
              <a:gd name="connsiteX8" fmla="*/ 0 w 1454988"/>
              <a:gd name="connsiteY8" fmla="*/ 809584 h 1454988"/>
              <a:gd name="connsiteX9" fmla="*/ 0 w 1454988"/>
              <a:gd name="connsiteY9" fmla="*/ 242503 h 1454988"/>
              <a:gd name="connsiteX10" fmla="*/ 242503 w 1454988"/>
              <a:gd name="connsiteY10" fmla="*/ 0 h 1454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54988" h="1454988">
                <a:moveTo>
                  <a:pt x="242503" y="0"/>
                </a:moveTo>
                <a:lnTo>
                  <a:pt x="1212485" y="0"/>
                </a:lnTo>
                <a:cubicBezTo>
                  <a:pt x="1346416" y="0"/>
                  <a:pt x="1454988" y="108572"/>
                  <a:pt x="1454988" y="242503"/>
                </a:cubicBezTo>
                <a:lnTo>
                  <a:pt x="1454988" y="1212485"/>
                </a:lnTo>
                <a:cubicBezTo>
                  <a:pt x="1454988" y="1346416"/>
                  <a:pt x="1346416" y="1454988"/>
                  <a:pt x="1212485" y="1454988"/>
                </a:cubicBezTo>
                <a:lnTo>
                  <a:pt x="645406" y="1454988"/>
                </a:lnTo>
                <a:lnTo>
                  <a:pt x="636379" y="1365443"/>
                </a:lnTo>
                <a:cubicBezTo>
                  <a:pt x="580213" y="1090965"/>
                  <a:pt x="364025" y="874778"/>
                  <a:pt x="89547" y="818611"/>
                </a:cubicBezTo>
                <a:lnTo>
                  <a:pt x="0" y="809584"/>
                </a:lnTo>
                <a:lnTo>
                  <a:pt x="0" y="242503"/>
                </a:lnTo>
                <a:cubicBezTo>
                  <a:pt x="0" y="108572"/>
                  <a:pt x="108572" y="0"/>
                  <a:pt x="242503" y="0"/>
                </a:cubicBezTo>
                <a:close/>
              </a:path>
            </a:pathLst>
          </a:custGeom>
          <a:gradFill>
            <a:gsLst>
              <a:gs pos="0">
                <a:schemeClr val="accent2"/>
              </a:gs>
              <a:gs pos="100000">
                <a:schemeClr val="accent3"/>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050" dirty="0"/>
          </a:p>
        </p:txBody>
      </p:sp>
      <p:sp>
        <p:nvSpPr>
          <p:cNvPr id="18" name="TextBox 17"/>
          <p:cNvSpPr txBox="1"/>
          <p:nvPr/>
        </p:nvSpPr>
        <p:spPr>
          <a:xfrm>
            <a:off x="4962821" y="3142165"/>
            <a:ext cx="861717" cy="956609"/>
          </a:xfrm>
          <a:prstGeom prst="rect">
            <a:avLst/>
          </a:prstGeom>
          <a:noFill/>
        </p:spPr>
        <p:txBody>
          <a:bodyPr wrap="square" rtlCol="0">
            <a:spAutoFit/>
          </a:bodyPr>
          <a:lstStyle/>
          <a:p>
            <a:pPr algn="ctr">
              <a:lnSpc>
                <a:spcPct val="150000"/>
              </a:lnSpc>
            </a:pPr>
            <a:r>
              <a:rPr lang="en-US" sz="1300" b="1" dirty="0" err="1">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Tái</a:t>
            </a:r>
            <a:r>
              <a:rPr lang="en-US" sz="1300" b="1" dirty="0">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300" b="1" dirty="0" err="1">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sản</a:t>
            </a:r>
            <a:r>
              <a:rPr lang="en-US" sz="1300" b="1" dirty="0">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300" b="1" dirty="0" err="1">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xuất</a:t>
            </a:r>
            <a:r>
              <a:rPr lang="en-US" sz="1300" b="1" dirty="0">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300" b="1" dirty="0" err="1">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giản</a:t>
            </a:r>
            <a:r>
              <a:rPr lang="en-US" sz="1300" b="1" dirty="0">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300" b="1" dirty="0" err="1">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đơn</a:t>
            </a:r>
            <a:endParaRPr lang="id-ID" sz="1300" b="1" dirty="0">
              <a:solidFill>
                <a:schemeClr val="bg1"/>
              </a:solidFill>
              <a:latin typeface="Times New Roman" panose="02020603050405020304" pitchFamily="18" charset="0"/>
              <a:ea typeface="Open Sans Light" panose="020B0306030504020204" pitchFamily="34" charset="0"/>
              <a:cs typeface="Times New Roman" panose="02020603050405020304" pitchFamily="18" charset="0"/>
            </a:endParaRPr>
          </a:p>
        </p:txBody>
      </p:sp>
      <p:sp>
        <p:nvSpPr>
          <p:cNvPr id="21" name="TextBox 20"/>
          <p:cNvSpPr txBox="1"/>
          <p:nvPr/>
        </p:nvSpPr>
        <p:spPr>
          <a:xfrm>
            <a:off x="6368552" y="3073116"/>
            <a:ext cx="977044" cy="956609"/>
          </a:xfrm>
          <a:prstGeom prst="rect">
            <a:avLst/>
          </a:prstGeom>
          <a:noFill/>
        </p:spPr>
        <p:txBody>
          <a:bodyPr wrap="square" rtlCol="0">
            <a:spAutoFit/>
          </a:bodyPr>
          <a:lstStyle/>
          <a:p>
            <a:pPr algn="ctr">
              <a:lnSpc>
                <a:spcPct val="150000"/>
              </a:lnSpc>
            </a:pPr>
            <a:r>
              <a:rPr lang="en-US" sz="1300" b="1" dirty="0" err="1">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Tái</a:t>
            </a:r>
            <a:r>
              <a:rPr lang="en-US" sz="1300" b="1" dirty="0">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300" b="1" dirty="0" err="1">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sản</a:t>
            </a:r>
            <a:r>
              <a:rPr lang="en-US" sz="1300" b="1" dirty="0">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300" b="1" dirty="0" err="1">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suất</a:t>
            </a:r>
            <a:r>
              <a:rPr lang="en-US" sz="1300" b="1" dirty="0">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300" b="1" dirty="0" err="1">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mở</a:t>
            </a:r>
            <a:r>
              <a:rPr lang="en-US" sz="1300" b="1" dirty="0">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 </a:t>
            </a:r>
            <a:r>
              <a:rPr lang="en-US" sz="1300" b="1" dirty="0" err="1">
                <a:solidFill>
                  <a:schemeClr val="bg1"/>
                </a:solidFill>
                <a:latin typeface="Times New Roman" panose="02020603050405020304" pitchFamily="18" charset="0"/>
                <a:ea typeface="Open Sans Light" panose="020B0306030504020204" pitchFamily="34" charset="0"/>
                <a:cs typeface="Times New Roman" panose="02020603050405020304" pitchFamily="18" charset="0"/>
              </a:rPr>
              <a:t>rộng</a:t>
            </a:r>
            <a:endParaRPr lang="id-ID" sz="1300" b="1" dirty="0">
              <a:solidFill>
                <a:schemeClr val="bg1"/>
              </a:solidFill>
              <a:latin typeface="Times New Roman" panose="02020603050405020304" pitchFamily="18" charset="0"/>
              <a:ea typeface="Open Sans Light" panose="020B0306030504020204" pitchFamily="34" charset="0"/>
              <a:cs typeface="Times New Roman" panose="02020603050405020304" pitchFamily="18" charset="0"/>
            </a:endParaRPr>
          </a:p>
        </p:txBody>
      </p:sp>
      <p:sp>
        <p:nvSpPr>
          <p:cNvPr id="27" name="Oval 26"/>
          <p:cNvSpPr/>
          <p:nvPr/>
        </p:nvSpPr>
        <p:spPr>
          <a:xfrm>
            <a:off x="5673889" y="3828769"/>
            <a:ext cx="977044" cy="977044"/>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9" name="TextBox 28"/>
          <p:cNvSpPr txBox="1"/>
          <p:nvPr/>
        </p:nvSpPr>
        <p:spPr>
          <a:xfrm>
            <a:off x="5731552" y="3944469"/>
            <a:ext cx="861717" cy="547137"/>
          </a:xfrm>
          <a:prstGeom prst="rect">
            <a:avLst/>
          </a:prstGeom>
          <a:noFill/>
        </p:spPr>
        <p:txBody>
          <a:bodyPr wrap="square" rtlCol="0">
            <a:spAutoFit/>
          </a:bodyPr>
          <a:lstStyle/>
          <a:p>
            <a:pPr algn="ctr">
              <a:lnSpc>
                <a:spcPct val="150000"/>
              </a:lnSpc>
            </a:pPr>
            <a:r>
              <a:rPr lang="en-US" sz="1050" b="1" dirty="0" err="1">
                <a:ea typeface="Open Sans Light" panose="020B0306030504020204" pitchFamily="34" charset="0"/>
                <a:cs typeface="Open Sans Light" panose="020B0306030504020204" pitchFamily="34" charset="0"/>
              </a:rPr>
              <a:t>Phân</a:t>
            </a:r>
            <a:endParaRPr lang="en-US" sz="1050" b="1" dirty="0">
              <a:ea typeface="Open Sans Light" panose="020B0306030504020204" pitchFamily="34" charset="0"/>
              <a:cs typeface="Open Sans Light" panose="020B0306030504020204" pitchFamily="34" charset="0"/>
            </a:endParaRPr>
          </a:p>
          <a:p>
            <a:pPr algn="ctr">
              <a:lnSpc>
                <a:spcPct val="150000"/>
              </a:lnSpc>
            </a:pPr>
            <a:r>
              <a:rPr lang="en-US" sz="1050" b="1" dirty="0" err="1">
                <a:ea typeface="Open Sans Light" panose="020B0306030504020204" pitchFamily="34" charset="0"/>
                <a:cs typeface="Open Sans Light" panose="020B0306030504020204" pitchFamily="34" charset="0"/>
              </a:rPr>
              <a:t>Loại</a:t>
            </a:r>
            <a:endParaRPr lang="id-ID" sz="1050" b="1" dirty="0">
              <a:ea typeface="Open Sans Light" panose="020B0306030504020204" pitchFamily="34" charset="0"/>
              <a:cs typeface="Open Sans Light" panose="020B0306030504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fade">
                                      <p:cBhvr>
                                        <p:cTn id="11" dur="500"/>
                                        <p:tgtEl>
                                          <p:spTgt spid="1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500"/>
                                        <p:tgtEl>
                                          <p:spTgt spid="27"/>
                                        </p:tgtEl>
                                      </p:cBhvr>
                                    </p:animEffect>
                                  </p:childTnLst>
                                </p:cTn>
                              </p:par>
                              <p:par>
                                <p:cTn id="33" presetID="10"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fade">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4" grpId="0"/>
      <p:bldP spid="15" grpId="0"/>
      <p:bldP spid="25" grpId="0" animBg="1"/>
      <p:bldP spid="26" grpId="0" animBg="1"/>
      <p:bldP spid="18" grpId="0"/>
      <p:bldP spid="21" grpId="0"/>
      <p:bldP spid="27" grpId="0" animBg="1"/>
      <p:bldP spid="2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950119"/>
            <a:ext cx="4193381" cy="4193381"/>
          </a:xfrm>
          <a:prstGeom prst="rect">
            <a:avLst/>
          </a:prstGeom>
        </p:spPr>
      </p:pic>
      <p:sp>
        <p:nvSpPr>
          <p:cNvPr id="4" name="Text Placeholder 3"/>
          <p:cNvSpPr>
            <a:spLocks noGrp="1"/>
          </p:cNvSpPr>
          <p:nvPr>
            <p:ph type="body" sz="quarter" idx="11"/>
          </p:nvPr>
        </p:nvSpPr>
        <p:spPr>
          <a:xfrm>
            <a:off x="1877695" y="173165"/>
            <a:ext cx="5773262" cy="732803"/>
          </a:xfrm>
        </p:spPr>
        <p:txBody>
          <a:bodyPr>
            <a:normAutofit/>
          </a:bodyPr>
          <a:lstStyle/>
          <a:p>
            <a:r>
              <a:rPr lang="en-US" sz="2600" b="1" dirty="0" err="1">
                <a:latin typeface="Times New Roman" panose="02020603050405020304" pitchFamily="18" charset="0"/>
                <a:cs typeface="Times New Roman" panose="02020603050405020304" pitchFamily="18" charset="0"/>
              </a:rPr>
              <a:t>Thực</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chất</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của</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tích</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lũy</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tư</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bản</a:t>
            </a:r>
            <a:endParaRPr lang="en-US" sz="2600" b="1" dirty="0">
              <a:latin typeface="Times New Roman" panose="02020603050405020304" pitchFamily="18" charset="0"/>
              <a:cs typeface="Times New Roman" panose="02020603050405020304" pitchFamily="18" charset="0"/>
            </a:endParaRPr>
          </a:p>
        </p:txBody>
      </p:sp>
      <p:sp>
        <p:nvSpPr>
          <p:cNvPr id="5" name="Oval 4"/>
          <p:cNvSpPr/>
          <p:nvPr/>
        </p:nvSpPr>
        <p:spPr>
          <a:xfrm>
            <a:off x="-710109" y="-529211"/>
            <a:ext cx="1420218" cy="1420218"/>
          </a:xfrm>
          <a:prstGeom prst="ellipse">
            <a:avLst/>
          </a:prstGeom>
          <a:gradFill>
            <a:gsLst>
              <a:gs pos="0">
                <a:schemeClr val="accent1"/>
              </a:gs>
              <a:gs pos="100000">
                <a:schemeClr val="accent2"/>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 name="Oval 5"/>
          <p:cNvSpPr/>
          <p:nvPr/>
        </p:nvSpPr>
        <p:spPr>
          <a:xfrm>
            <a:off x="8900284" y="4899784"/>
            <a:ext cx="487433" cy="487433"/>
          </a:xfrm>
          <a:prstGeom prst="ellipse">
            <a:avLst/>
          </a:prstGeom>
          <a:gradFill>
            <a:gsLst>
              <a:gs pos="0">
                <a:schemeClr val="accent1"/>
              </a:gs>
              <a:gs pos="100000">
                <a:schemeClr val="accent2"/>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TextBox 13"/>
          <p:cNvSpPr txBox="1"/>
          <p:nvPr/>
        </p:nvSpPr>
        <p:spPr>
          <a:xfrm>
            <a:off x="4258420" y="1809490"/>
            <a:ext cx="3792587" cy="923330"/>
          </a:xfrm>
          <a:prstGeom prst="rect">
            <a:avLst/>
          </a:prstGeom>
          <a:noFill/>
        </p:spPr>
        <p:txBody>
          <a:bodyPr wrap="square" rtlCol="0">
            <a:spAutoFit/>
          </a:bodyPr>
          <a:lstStyle/>
          <a:p>
            <a:r>
              <a:rPr lang="vi-VN" sz="1800" dirty="0">
                <a:solidFill>
                  <a:schemeClr val="bg2">
                    <a:lumMod val="50000"/>
                  </a:schemeClr>
                </a:solidFill>
                <a:latin typeface="+mj-lt"/>
              </a:rPr>
              <a:t>Tái sản xuất giản đơn là quá trình tái sản xuất được lặp lại với quy mô </a:t>
            </a:r>
            <a:r>
              <a:rPr lang="vi-VN" sz="1800" b="1" dirty="0">
                <a:solidFill>
                  <a:srgbClr val="C00000"/>
                </a:solidFill>
                <a:latin typeface="+mj-lt"/>
              </a:rPr>
              <a:t>như cũ</a:t>
            </a:r>
            <a:r>
              <a:rPr lang="vi-VN" sz="1800" dirty="0">
                <a:solidFill>
                  <a:schemeClr val="bg2">
                    <a:lumMod val="50000"/>
                  </a:schemeClr>
                </a:solidFill>
                <a:latin typeface="+mj-lt"/>
              </a:rPr>
              <a:t>. </a:t>
            </a:r>
            <a:endParaRPr lang="en-US" sz="1800" dirty="0">
              <a:solidFill>
                <a:schemeClr val="bg2">
                  <a:lumMod val="50000"/>
                </a:schemeClr>
              </a:solidFill>
              <a:latin typeface="+mj-lt"/>
            </a:endParaRPr>
          </a:p>
        </p:txBody>
      </p:sp>
      <p:sp>
        <p:nvSpPr>
          <p:cNvPr id="16" name="TextBox 15"/>
          <p:cNvSpPr txBox="1"/>
          <p:nvPr/>
        </p:nvSpPr>
        <p:spPr>
          <a:xfrm>
            <a:off x="4258420" y="2713012"/>
            <a:ext cx="3792587" cy="923330"/>
          </a:xfrm>
          <a:prstGeom prst="rect">
            <a:avLst/>
          </a:prstGeom>
          <a:noFill/>
        </p:spPr>
        <p:txBody>
          <a:bodyPr wrap="square" rtlCol="0">
            <a:spAutoFit/>
          </a:bodyPr>
          <a:lstStyle/>
          <a:p>
            <a:r>
              <a:rPr lang="vi-VN" sz="1800" dirty="0">
                <a:solidFill>
                  <a:schemeClr val="bg2">
                    <a:lumMod val="50000"/>
                  </a:schemeClr>
                </a:solidFill>
                <a:latin typeface="+mj-lt"/>
              </a:rPr>
              <a:t>Tái sản xuất mở rộng là quá trình sản xuất được lặp lại với quy mô </a:t>
            </a:r>
            <a:r>
              <a:rPr lang="vi-VN" sz="1800" b="1" dirty="0">
                <a:solidFill>
                  <a:srgbClr val="FF0000"/>
                </a:solidFill>
                <a:latin typeface="+mj-lt"/>
              </a:rPr>
              <a:t>lớn hơn </a:t>
            </a:r>
            <a:r>
              <a:rPr lang="vi-VN" sz="1800" dirty="0">
                <a:solidFill>
                  <a:schemeClr val="bg2">
                    <a:lumMod val="50000"/>
                  </a:schemeClr>
                </a:solidFill>
                <a:latin typeface="+mj-lt"/>
              </a:rPr>
              <a:t>trước.</a:t>
            </a:r>
            <a:endParaRPr lang="en-US" sz="1800" dirty="0">
              <a:solidFill>
                <a:schemeClr val="bg2">
                  <a:lumMod val="50000"/>
                </a:schemeClr>
              </a:solidFill>
              <a:latin typeface="+mj-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4"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950119"/>
            <a:ext cx="4193381" cy="4193381"/>
          </a:xfrm>
          <a:prstGeom prst="rect">
            <a:avLst/>
          </a:prstGeom>
        </p:spPr>
      </p:pic>
      <p:sp>
        <p:nvSpPr>
          <p:cNvPr id="4" name="Text Placeholder 3"/>
          <p:cNvSpPr>
            <a:spLocks noGrp="1"/>
          </p:cNvSpPr>
          <p:nvPr>
            <p:ph type="body" sz="quarter" idx="11"/>
          </p:nvPr>
        </p:nvSpPr>
        <p:spPr>
          <a:xfrm>
            <a:off x="1877695" y="173165"/>
            <a:ext cx="5773262" cy="732803"/>
          </a:xfrm>
        </p:spPr>
        <p:txBody>
          <a:bodyPr>
            <a:normAutofit/>
          </a:bodyPr>
          <a:lstStyle/>
          <a:p>
            <a:r>
              <a:rPr lang="en-US" sz="2600" b="1" dirty="0" err="1">
                <a:latin typeface="Times New Roman" panose="02020603050405020304" pitchFamily="18" charset="0"/>
                <a:cs typeface="Times New Roman" panose="02020603050405020304" pitchFamily="18" charset="0"/>
              </a:rPr>
              <a:t>Thực</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chất</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của</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tích</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lũy</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tư</a:t>
            </a:r>
            <a:r>
              <a:rPr lang="en-US" sz="2600" b="1" dirty="0">
                <a:latin typeface="Times New Roman" panose="02020603050405020304" pitchFamily="18" charset="0"/>
                <a:cs typeface="Times New Roman" panose="02020603050405020304" pitchFamily="18" charset="0"/>
              </a:rPr>
              <a:t> </a:t>
            </a:r>
            <a:r>
              <a:rPr lang="en-US" sz="2600" b="1" dirty="0" err="1">
                <a:latin typeface="Times New Roman" panose="02020603050405020304" pitchFamily="18" charset="0"/>
                <a:cs typeface="Times New Roman" panose="02020603050405020304" pitchFamily="18" charset="0"/>
              </a:rPr>
              <a:t>bản</a:t>
            </a:r>
            <a:endParaRPr lang="en-US" sz="2600" b="1" dirty="0">
              <a:latin typeface="Times New Roman" panose="02020603050405020304" pitchFamily="18" charset="0"/>
              <a:cs typeface="Times New Roman" panose="02020603050405020304" pitchFamily="18" charset="0"/>
            </a:endParaRPr>
          </a:p>
        </p:txBody>
      </p:sp>
      <p:sp>
        <p:nvSpPr>
          <p:cNvPr id="5" name="Oval 4"/>
          <p:cNvSpPr/>
          <p:nvPr/>
        </p:nvSpPr>
        <p:spPr>
          <a:xfrm>
            <a:off x="-710109" y="-529211"/>
            <a:ext cx="1420218" cy="1420218"/>
          </a:xfrm>
          <a:prstGeom prst="ellipse">
            <a:avLst/>
          </a:prstGeom>
          <a:gradFill>
            <a:gsLst>
              <a:gs pos="0">
                <a:schemeClr val="accent1"/>
              </a:gs>
              <a:gs pos="100000">
                <a:schemeClr val="accent2"/>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6" name="Oval 5"/>
          <p:cNvSpPr/>
          <p:nvPr/>
        </p:nvSpPr>
        <p:spPr>
          <a:xfrm>
            <a:off x="8900284" y="4899784"/>
            <a:ext cx="487433" cy="487433"/>
          </a:xfrm>
          <a:prstGeom prst="ellipse">
            <a:avLst/>
          </a:prstGeom>
          <a:gradFill>
            <a:gsLst>
              <a:gs pos="0">
                <a:schemeClr val="accent1"/>
              </a:gs>
              <a:gs pos="100000">
                <a:schemeClr val="accent2"/>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TextBox 13"/>
          <p:cNvSpPr txBox="1"/>
          <p:nvPr/>
        </p:nvSpPr>
        <p:spPr>
          <a:xfrm>
            <a:off x="3958382" y="1247089"/>
            <a:ext cx="5071318" cy="646331"/>
          </a:xfrm>
          <a:prstGeom prst="rect">
            <a:avLst/>
          </a:prstGeom>
          <a:noFill/>
        </p:spPr>
        <p:txBody>
          <a:bodyPr wrap="square" rtlCol="0">
            <a:spAutoFit/>
          </a:bodyPr>
          <a:lstStyle/>
          <a:p>
            <a:r>
              <a:rPr lang="vi-VN" sz="1800" b="1" dirty="0">
                <a:solidFill>
                  <a:srgbClr val="C00000"/>
                </a:solidFill>
                <a:latin typeface="+mj-lt"/>
              </a:rPr>
              <a:t>Tái sản xuất giản đơn </a:t>
            </a:r>
            <a:r>
              <a:rPr lang="vi-VN" sz="1800" dirty="0">
                <a:solidFill>
                  <a:schemeClr val="bg2">
                    <a:lumMod val="50000"/>
                  </a:schemeClr>
                </a:solidFill>
                <a:latin typeface="+mj-lt"/>
              </a:rPr>
              <a:t>không phải là hình thái điển hình của chủ nghĩa tư bản</a:t>
            </a:r>
            <a:r>
              <a:rPr lang="en-US" sz="1800" dirty="0">
                <a:solidFill>
                  <a:schemeClr val="bg2">
                    <a:lumMod val="50000"/>
                  </a:schemeClr>
                </a:solidFill>
                <a:latin typeface="+mj-lt"/>
              </a:rPr>
              <a:t>.</a:t>
            </a:r>
          </a:p>
        </p:txBody>
      </p:sp>
      <p:sp>
        <p:nvSpPr>
          <p:cNvPr id="16" name="TextBox 15"/>
          <p:cNvSpPr txBox="1"/>
          <p:nvPr/>
        </p:nvSpPr>
        <p:spPr>
          <a:xfrm>
            <a:off x="4000273" y="1976353"/>
            <a:ext cx="5093121" cy="1200329"/>
          </a:xfrm>
          <a:prstGeom prst="rect">
            <a:avLst/>
          </a:prstGeom>
          <a:noFill/>
        </p:spPr>
        <p:txBody>
          <a:bodyPr wrap="square" rtlCol="0">
            <a:spAutoFit/>
          </a:bodyPr>
          <a:lstStyle/>
          <a:p>
            <a:pPr algn="just"/>
            <a:r>
              <a:rPr lang="en-US" sz="1800" dirty="0">
                <a:solidFill>
                  <a:schemeClr val="bg2">
                    <a:lumMod val="50000"/>
                  </a:schemeClr>
                </a:solidFill>
                <a:latin typeface="Times New Roman" panose="02020603050405020304" pitchFamily="18" charset="0"/>
                <a:cs typeface="Times New Roman" panose="02020603050405020304" pitchFamily="18" charset="0"/>
              </a:rPr>
              <a:t>N</a:t>
            </a:r>
            <a:r>
              <a:rPr lang="vi-VN" sz="1800" dirty="0">
                <a:solidFill>
                  <a:schemeClr val="bg2">
                    <a:lumMod val="50000"/>
                  </a:schemeClr>
                </a:solidFill>
                <a:latin typeface="Times New Roman" panose="02020603050405020304" pitchFamily="18" charset="0"/>
                <a:cs typeface="Times New Roman" panose="02020603050405020304" pitchFamily="18" charset="0"/>
              </a:rPr>
              <a:t>ét điển hình của chủ nghĩa tư bản phải là tái sản xuất mở rộng </a:t>
            </a:r>
            <a:r>
              <a:rPr lang="vi-VN" sz="1800" b="1" dirty="0">
                <a:solidFill>
                  <a:srgbClr val="00B050"/>
                </a:solidFill>
                <a:latin typeface="Times New Roman" panose="02020603050405020304" pitchFamily="18" charset="0"/>
                <a:cs typeface="Times New Roman" panose="02020603050405020304" pitchFamily="18" charset="0"/>
              </a:rPr>
              <a:t>Tái sản xuất mở rộng </a:t>
            </a:r>
            <a:r>
              <a:rPr lang="vi-VN" sz="1800" dirty="0">
                <a:solidFill>
                  <a:schemeClr val="bg2">
                    <a:lumMod val="50000"/>
                  </a:schemeClr>
                </a:solidFill>
                <a:latin typeface="Times New Roman" panose="02020603050405020304" pitchFamily="18" charset="0"/>
                <a:cs typeface="Times New Roman" panose="02020603050405020304" pitchFamily="18" charset="0"/>
              </a:rPr>
              <a:t>tư bản chủ nghĩa là sự lặp lại quá trình sản xuất với quy mô lớn hơn trước, với một lượng tư bản lớn hơn trước.</a:t>
            </a:r>
            <a:endParaRPr lang="en-US" sz="1800" dirty="0">
              <a:solidFill>
                <a:schemeClr val="bg2">
                  <a:lumMod val="50000"/>
                </a:schemeClr>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000273" y="3220833"/>
            <a:ext cx="4992280" cy="1200329"/>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pPr algn="just"/>
            <a:r>
              <a:rPr lang="en-US" sz="1800" b="1" dirty="0">
                <a:solidFill>
                  <a:srgbClr val="0070C0"/>
                </a:solidFill>
                <a:latin typeface="Times New Roman" panose="02020603050405020304" pitchFamily="18" charset="0"/>
                <a:cs typeface="Times New Roman" panose="02020603050405020304" pitchFamily="18" charset="0"/>
              </a:rPr>
              <a:t>T</a:t>
            </a:r>
            <a:r>
              <a:rPr lang="vi-VN" sz="1800" b="1" dirty="0">
                <a:solidFill>
                  <a:srgbClr val="0070C0"/>
                </a:solidFill>
                <a:latin typeface="Times New Roman" panose="02020603050405020304" pitchFamily="18" charset="0"/>
                <a:cs typeface="Times New Roman" panose="02020603050405020304" pitchFamily="18" charset="0"/>
              </a:rPr>
              <a:t>ích lũy tư bản </a:t>
            </a:r>
            <a:r>
              <a:rPr lang="vi-VN" sz="1800" dirty="0">
                <a:solidFill>
                  <a:schemeClr val="bg2">
                    <a:lumMod val="50000"/>
                  </a:schemeClr>
                </a:solidFill>
                <a:latin typeface="Times New Roman" panose="02020603050405020304" pitchFamily="18" charset="0"/>
                <a:cs typeface="Times New Roman" panose="02020603050405020304" pitchFamily="18" charset="0"/>
              </a:rPr>
              <a:t>là tái sản xuất ra tư bản với quy mô ngày càng mở rộng. Sở dĩ giá trị thặng dư có thể chuyển hóa thành tư bản được là vì giá trị thặng dư đã mang sẵn những yếu tố vật chất của tư bản mới.</a:t>
            </a:r>
            <a:endParaRPr lang="en-US" sz="1800" dirty="0">
              <a:solidFill>
                <a:schemeClr val="bg2">
                  <a:lumMod val="50000"/>
                </a:schemeClr>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14" grpId="0"/>
      <p:bldP spid="16" grpId="0"/>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4"/>
          <p:cNvSpPr txBox="1">
            <a:spLocks noGrp="1"/>
          </p:cNvSpPr>
          <p:nvPr>
            <p:ph type="title"/>
          </p:nvPr>
        </p:nvSpPr>
        <p:spPr>
          <a:xfrm>
            <a:off x="627292" y="686800"/>
            <a:ext cx="7221307" cy="641100"/>
          </a:xfrm>
          <a:prstGeom prst="rect">
            <a:avLst/>
          </a:prstGeom>
        </p:spPr>
        <p:txBody>
          <a:bodyPr spcFirstLastPara="1" vert="horz" wrap="square" lIns="91425" tIns="91425" rIns="91425" bIns="91425" rtlCol="0" anchor="b" anchorCtr="0">
            <a:noAutofit/>
          </a:bodyPr>
          <a:lstStyle/>
          <a:p>
            <a:pPr lvl="0"/>
            <a:r>
              <a:rPr lang="en-US" dirty="0">
                <a:latin typeface="Times New Roman" panose="02020603050405020304" pitchFamily="18" charset="0"/>
                <a:cs typeface="Times New Roman" panose="02020603050405020304" pitchFamily="18" charset="0"/>
              </a:rPr>
              <a:t>2.2. </a:t>
            </a:r>
            <a:r>
              <a:rPr lang="en-US" dirty="0" err="1">
                <a:latin typeface="Times New Roman" panose="02020603050405020304" pitchFamily="18" charset="0"/>
                <a:cs typeface="Times New Roman" panose="02020603050405020304" pitchFamily="18" charset="0"/>
              </a:rPr>
              <a:t>Những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nhân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ảnh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hưởng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tới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mô</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lũy</a:t>
            </a:r>
            <a:endParaRPr dirty="0">
              <a:latin typeface="Times New Roman" panose="02020603050405020304" pitchFamily="18" charset="0"/>
              <a:cs typeface="Times New Roman" panose="02020603050405020304" pitchFamily="18" charset="0"/>
            </a:endParaRPr>
          </a:p>
        </p:txBody>
      </p:sp>
      <p:sp>
        <p:nvSpPr>
          <p:cNvPr id="204" name="Google Shape;204;p14"/>
          <p:cNvSpPr txBox="1">
            <a:spLocks noGrp="1"/>
          </p:cNvSpPr>
          <p:nvPr>
            <p:ph type="sldNum" idx="12"/>
          </p:nvPr>
        </p:nvSpPr>
        <p:spPr>
          <a:xfrm>
            <a:off x="8635625" y="4751625"/>
            <a:ext cx="469800" cy="391500"/>
          </a:xfrm>
          <a:prstGeom prst="rect">
            <a:avLst/>
          </a:prstGeom>
        </p:spPr>
        <p:txBody>
          <a:bodyPr spcFirstLastPara="1" vert="horz" wrap="square" lIns="91425" tIns="91425" rIns="91425" bIns="91425" rtlCol="0" anchor="t" anchorCtr="0">
            <a:noAutofit/>
          </a:bodyPr>
          <a:lstStyle/>
          <a:p>
            <a:fld id="{00000000-1234-1234-1234-123412341234}" type="slidenum">
              <a:rPr lang="en-GB"/>
              <a:t>6</a:t>
            </a:fld>
            <a:endParaRPr lang="en-GB"/>
          </a:p>
        </p:txBody>
      </p:sp>
      <p:sp>
        <p:nvSpPr>
          <p:cNvPr id="6" name="Google Shape;200;p14"/>
          <p:cNvSpPr txBox="1"/>
          <p:nvPr/>
        </p:nvSpPr>
        <p:spPr>
          <a:xfrm>
            <a:off x="720621" y="1572845"/>
            <a:ext cx="7221307" cy="641100"/>
          </a:xfrm>
          <a:prstGeom prst="rect">
            <a:avLst/>
          </a:prstGeom>
          <a:noFill/>
          <a:ln>
            <a:noFill/>
          </a:ln>
        </p:spPr>
        <p:txBody>
          <a:bodyPr spcFirstLastPara="1" vert="horz" wrap="square" lIns="91425" tIns="91425" rIns="91425" bIns="91425" rtlCol="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lt1"/>
              </a:buClr>
              <a:buSzPts val="2600"/>
              <a:buFont typeface="Barlow SemiBold" panose="00000700000000000000"/>
              <a:buNone/>
              <a:defRPr sz="2600" b="0" i="0" u="none" strike="noStrike" cap="none">
                <a:solidFill>
                  <a:schemeClr val="lt1"/>
                </a:solidFill>
                <a:latin typeface="Barlow SemiBold" panose="00000700000000000000"/>
                <a:ea typeface="Barlow SemiBold" panose="00000700000000000000"/>
                <a:cs typeface="Barlow SemiBold" panose="00000700000000000000"/>
                <a:sym typeface="Barlow SemiBold" panose="00000700000000000000"/>
              </a:defRPr>
            </a:lvl1pPr>
            <a:lvl2pPr marR="0" lvl="1" algn="l" rtl="0">
              <a:lnSpc>
                <a:spcPct val="90000"/>
              </a:lnSpc>
              <a:spcBef>
                <a:spcPts val="0"/>
              </a:spcBef>
              <a:spcAft>
                <a:spcPts val="0"/>
              </a:spcAft>
              <a:buClr>
                <a:schemeClr val="lt1"/>
              </a:buClr>
              <a:buSzPts val="2600"/>
              <a:buFont typeface="Barlow SemiBold" panose="00000700000000000000"/>
              <a:buNone/>
              <a:defRPr sz="2600" b="0" i="0" u="none" strike="noStrike" cap="none">
                <a:solidFill>
                  <a:schemeClr val="lt1"/>
                </a:solidFill>
                <a:latin typeface="Barlow SemiBold" panose="00000700000000000000"/>
                <a:ea typeface="Barlow SemiBold" panose="00000700000000000000"/>
                <a:cs typeface="Barlow SemiBold" panose="00000700000000000000"/>
                <a:sym typeface="Barlow SemiBold" panose="00000700000000000000"/>
              </a:defRPr>
            </a:lvl2pPr>
            <a:lvl3pPr marR="0" lvl="2" algn="l" rtl="0">
              <a:lnSpc>
                <a:spcPct val="90000"/>
              </a:lnSpc>
              <a:spcBef>
                <a:spcPts val="0"/>
              </a:spcBef>
              <a:spcAft>
                <a:spcPts val="0"/>
              </a:spcAft>
              <a:buClr>
                <a:schemeClr val="lt1"/>
              </a:buClr>
              <a:buSzPts val="2600"/>
              <a:buFont typeface="Barlow SemiBold" panose="00000700000000000000"/>
              <a:buNone/>
              <a:defRPr sz="2600" b="0" i="0" u="none" strike="noStrike" cap="none">
                <a:solidFill>
                  <a:schemeClr val="lt1"/>
                </a:solidFill>
                <a:latin typeface="Barlow SemiBold" panose="00000700000000000000"/>
                <a:ea typeface="Barlow SemiBold" panose="00000700000000000000"/>
                <a:cs typeface="Barlow SemiBold" panose="00000700000000000000"/>
                <a:sym typeface="Barlow SemiBold" panose="00000700000000000000"/>
              </a:defRPr>
            </a:lvl3pPr>
            <a:lvl4pPr marR="0" lvl="3" algn="l" rtl="0">
              <a:lnSpc>
                <a:spcPct val="90000"/>
              </a:lnSpc>
              <a:spcBef>
                <a:spcPts val="0"/>
              </a:spcBef>
              <a:spcAft>
                <a:spcPts val="0"/>
              </a:spcAft>
              <a:buClr>
                <a:schemeClr val="lt1"/>
              </a:buClr>
              <a:buSzPts val="2600"/>
              <a:buFont typeface="Barlow SemiBold" panose="00000700000000000000"/>
              <a:buNone/>
              <a:defRPr sz="2600" b="0" i="0" u="none" strike="noStrike" cap="none">
                <a:solidFill>
                  <a:schemeClr val="lt1"/>
                </a:solidFill>
                <a:latin typeface="Barlow SemiBold" panose="00000700000000000000"/>
                <a:ea typeface="Barlow SemiBold" panose="00000700000000000000"/>
                <a:cs typeface="Barlow SemiBold" panose="00000700000000000000"/>
                <a:sym typeface="Barlow SemiBold" panose="00000700000000000000"/>
              </a:defRPr>
            </a:lvl4pPr>
            <a:lvl5pPr marR="0" lvl="4" algn="l" rtl="0">
              <a:lnSpc>
                <a:spcPct val="90000"/>
              </a:lnSpc>
              <a:spcBef>
                <a:spcPts val="0"/>
              </a:spcBef>
              <a:spcAft>
                <a:spcPts val="0"/>
              </a:spcAft>
              <a:buClr>
                <a:schemeClr val="lt1"/>
              </a:buClr>
              <a:buSzPts val="2600"/>
              <a:buFont typeface="Barlow SemiBold" panose="00000700000000000000"/>
              <a:buNone/>
              <a:defRPr sz="2600" b="0" i="0" u="none" strike="noStrike" cap="none">
                <a:solidFill>
                  <a:schemeClr val="lt1"/>
                </a:solidFill>
                <a:latin typeface="Barlow SemiBold" panose="00000700000000000000"/>
                <a:ea typeface="Barlow SemiBold" panose="00000700000000000000"/>
                <a:cs typeface="Barlow SemiBold" panose="00000700000000000000"/>
                <a:sym typeface="Barlow SemiBold" panose="00000700000000000000"/>
              </a:defRPr>
            </a:lvl5pPr>
            <a:lvl6pPr marR="0" lvl="5" algn="l" rtl="0">
              <a:lnSpc>
                <a:spcPct val="90000"/>
              </a:lnSpc>
              <a:spcBef>
                <a:spcPts val="0"/>
              </a:spcBef>
              <a:spcAft>
                <a:spcPts val="0"/>
              </a:spcAft>
              <a:buClr>
                <a:schemeClr val="lt1"/>
              </a:buClr>
              <a:buSzPts val="2600"/>
              <a:buFont typeface="Barlow SemiBold" panose="00000700000000000000"/>
              <a:buNone/>
              <a:defRPr sz="2600" b="0" i="0" u="none" strike="noStrike" cap="none">
                <a:solidFill>
                  <a:schemeClr val="lt1"/>
                </a:solidFill>
                <a:latin typeface="Barlow SemiBold" panose="00000700000000000000"/>
                <a:ea typeface="Barlow SemiBold" panose="00000700000000000000"/>
                <a:cs typeface="Barlow SemiBold" panose="00000700000000000000"/>
                <a:sym typeface="Barlow SemiBold" panose="00000700000000000000"/>
              </a:defRPr>
            </a:lvl6pPr>
            <a:lvl7pPr marR="0" lvl="6" algn="l" rtl="0">
              <a:lnSpc>
                <a:spcPct val="90000"/>
              </a:lnSpc>
              <a:spcBef>
                <a:spcPts val="0"/>
              </a:spcBef>
              <a:spcAft>
                <a:spcPts val="0"/>
              </a:spcAft>
              <a:buClr>
                <a:schemeClr val="lt1"/>
              </a:buClr>
              <a:buSzPts val="2600"/>
              <a:buFont typeface="Barlow SemiBold" panose="00000700000000000000"/>
              <a:buNone/>
              <a:defRPr sz="2600" b="0" i="0" u="none" strike="noStrike" cap="none">
                <a:solidFill>
                  <a:schemeClr val="lt1"/>
                </a:solidFill>
                <a:latin typeface="Barlow SemiBold" panose="00000700000000000000"/>
                <a:ea typeface="Barlow SemiBold" panose="00000700000000000000"/>
                <a:cs typeface="Barlow SemiBold" panose="00000700000000000000"/>
                <a:sym typeface="Barlow SemiBold" panose="00000700000000000000"/>
              </a:defRPr>
            </a:lvl7pPr>
            <a:lvl8pPr marR="0" lvl="7" algn="l" rtl="0">
              <a:lnSpc>
                <a:spcPct val="90000"/>
              </a:lnSpc>
              <a:spcBef>
                <a:spcPts val="0"/>
              </a:spcBef>
              <a:spcAft>
                <a:spcPts val="0"/>
              </a:spcAft>
              <a:buClr>
                <a:schemeClr val="lt1"/>
              </a:buClr>
              <a:buSzPts val="2600"/>
              <a:buFont typeface="Barlow SemiBold" panose="00000700000000000000"/>
              <a:buNone/>
              <a:defRPr sz="2600" b="0" i="0" u="none" strike="noStrike" cap="none">
                <a:solidFill>
                  <a:schemeClr val="lt1"/>
                </a:solidFill>
                <a:latin typeface="Barlow SemiBold" panose="00000700000000000000"/>
                <a:ea typeface="Barlow SemiBold" panose="00000700000000000000"/>
                <a:cs typeface="Barlow SemiBold" panose="00000700000000000000"/>
                <a:sym typeface="Barlow SemiBold" panose="00000700000000000000"/>
              </a:defRPr>
            </a:lvl8pPr>
            <a:lvl9pPr marR="0" lvl="8" algn="l" rtl="0">
              <a:lnSpc>
                <a:spcPct val="90000"/>
              </a:lnSpc>
              <a:spcBef>
                <a:spcPts val="0"/>
              </a:spcBef>
              <a:spcAft>
                <a:spcPts val="0"/>
              </a:spcAft>
              <a:buClr>
                <a:schemeClr val="lt1"/>
              </a:buClr>
              <a:buSzPts val="2600"/>
              <a:buFont typeface="Barlow SemiBold" panose="00000700000000000000"/>
              <a:buNone/>
              <a:defRPr sz="2600" b="0" i="0" u="none" strike="noStrike" cap="none">
                <a:solidFill>
                  <a:schemeClr val="lt1"/>
                </a:solidFill>
                <a:latin typeface="Barlow SemiBold" panose="00000700000000000000"/>
                <a:ea typeface="Barlow SemiBold" panose="00000700000000000000"/>
                <a:cs typeface="Barlow SemiBold" panose="00000700000000000000"/>
                <a:sym typeface="Barlow SemiBold" panose="00000700000000000000"/>
              </a:defRPr>
            </a:lvl9pPr>
          </a:lstStyle>
          <a:p>
            <a:r>
              <a:rPr lang="en-US" sz="1800" dirty="0" err="1">
                <a:solidFill>
                  <a:schemeClr val="tx1"/>
                </a:solidFill>
                <a:latin typeface="Times New Roman" panose="02020603050405020304" pitchFamily="18" charset="0"/>
                <a:cs typeface="Times New Roman" panose="02020603050405020304" pitchFamily="18" charset="0"/>
              </a:rPr>
              <a:t>Quy</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mô</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tích</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lũy</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tư</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bản</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phụ</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thuộc</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vào</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tỷ</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lệ</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phân</a:t>
            </a:r>
            <a:r>
              <a:rPr lang="en-US" sz="1800" dirty="0">
                <a:solidFill>
                  <a:schemeClr val="tx1"/>
                </a:solidFill>
                <a:latin typeface="Times New Roman" panose="02020603050405020304" pitchFamily="18" charset="0"/>
                <a:cs typeface="Times New Roman" panose="02020603050405020304" pitchFamily="18" charset="0"/>
              </a:rPr>
              <a:t> chia </a:t>
            </a:r>
            <a:r>
              <a:rPr lang="en-US" sz="1800" dirty="0" err="1">
                <a:solidFill>
                  <a:schemeClr val="tx1"/>
                </a:solidFill>
                <a:latin typeface="Times New Roman" panose="02020603050405020304" pitchFamily="18" charset="0"/>
                <a:cs typeface="Times New Roman" panose="02020603050405020304" pitchFamily="18" charset="0"/>
              </a:rPr>
              <a:t>giữa</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quỹ</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tích</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lũy</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và</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tiêu</a:t>
            </a:r>
            <a:r>
              <a:rPr lang="en-US" sz="1800" dirty="0">
                <a:solidFill>
                  <a:schemeClr val="tx1"/>
                </a:solidFill>
                <a:latin typeface="Times New Roman" panose="02020603050405020304" pitchFamily="18" charset="0"/>
                <a:cs typeface="Times New Roman" panose="02020603050405020304" pitchFamily="18" charset="0"/>
              </a:rPr>
              <a:t> </a:t>
            </a:r>
            <a:r>
              <a:rPr lang="en-US" sz="1800" dirty="0" err="1">
                <a:solidFill>
                  <a:schemeClr val="tx1"/>
                </a:solidFill>
                <a:latin typeface="Times New Roman" panose="02020603050405020304" pitchFamily="18" charset="0"/>
                <a:cs typeface="Times New Roman" panose="02020603050405020304" pitchFamily="18" charset="0"/>
              </a:rPr>
              <a:t>dùng</a:t>
            </a:r>
            <a:endParaRPr lang="vi-VN" sz="1800" dirty="0">
              <a:solidFill>
                <a:schemeClr val="tx1"/>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9849" y="2213945"/>
            <a:ext cx="5204911" cy="25376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7</a:t>
            </a:fld>
            <a:endParaRPr lang="en-GB"/>
          </a:p>
        </p:txBody>
      </p:sp>
      <p:sp>
        <p:nvSpPr>
          <p:cNvPr id="3" name="Title 3"/>
          <p:cNvSpPr txBox="1"/>
          <p:nvPr/>
        </p:nvSpPr>
        <p:spPr>
          <a:xfrm>
            <a:off x="935864" y="795819"/>
            <a:ext cx="5693488" cy="41068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US" sz="1800" dirty="0" err="1">
                <a:latin typeface="Times New Roman" panose="02020603050405020304" pitchFamily="18" charset="0"/>
                <a:cs typeface="Times New Roman" panose="02020603050405020304" pitchFamily="18" charset="0"/>
              </a:rPr>
              <a:t>Nếu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quỹ</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lũy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quỹ</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tiêu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dùng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định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thì</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lũy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phụ</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thuộc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yếu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tố</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sau</a:t>
            </a:r>
            <a:r>
              <a:rPr lang="en-US" sz="1800" dirty="0">
                <a:latin typeface="Times New Roman" panose="02020603050405020304" pitchFamily="18" charset="0"/>
                <a:cs typeface="Times New Roman" panose="02020603050405020304" pitchFamily="18" charset="0"/>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864" y="1934721"/>
            <a:ext cx="2020013" cy="1322412"/>
          </a:xfrm>
          <a:prstGeom prst="rect">
            <a:avLst/>
          </a:prstGeom>
          <a:ln>
            <a:noFill/>
          </a:ln>
          <a:effectLst>
            <a:softEdge rad="112500"/>
          </a:effectLst>
        </p:spPr>
      </p:pic>
      <p:sp>
        <p:nvSpPr>
          <p:cNvPr id="5" name="Title 3"/>
          <p:cNvSpPr txBox="1"/>
          <p:nvPr/>
        </p:nvSpPr>
        <p:spPr>
          <a:xfrm>
            <a:off x="1012064" y="3685069"/>
            <a:ext cx="2072426" cy="41068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1800" dirty="0" err="1">
                <a:latin typeface="Times New Roman" panose="02020603050405020304" pitchFamily="18" charset="0"/>
                <a:cs typeface="Times New Roman" panose="02020603050405020304" pitchFamily="18" charset="0"/>
              </a:rPr>
              <a:t>Trình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khai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thác</a:t>
            </a:r>
            <a:r>
              <a:rPr lang="en-US" sz="1800" dirty="0">
                <a:latin typeface="Times New Roman" panose="02020603050405020304" pitchFamily="18" charset="0"/>
                <a:cs typeface="Times New Roman" panose="02020603050405020304" pitchFamily="18" charset="0"/>
              </a:rPr>
              <a:t> </a:t>
            </a:r>
          </a:p>
          <a:p>
            <a:pPr algn="ctr"/>
            <a:r>
              <a:rPr lang="en-US" sz="1800" dirty="0" err="1">
                <a:latin typeface="Times New Roman" panose="02020603050405020304" pitchFamily="18" charset="0"/>
                <a:cs typeface="Times New Roman" panose="02020603050405020304" pitchFamily="18" charset="0"/>
              </a:rPr>
              <a:t>sức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động</a:t>
            </a:r>
            <a:endParaRPr lang="en-US" sz="18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09871" y="2144720"/>
            <a:ext cx="1262129" cy="1112413"/>
          </a:xfrm>
          <a:prstGeom prst="rect">
            <a:avLst/>
          </a:prstGeom>
        </p:spPr>
      </p:pic>
      <p:sp>
        <p:nvSpPr>
          <p:cNvPr id="7" name="Title 3"/>
          <p:cNvSpPr txBox="1"/>
          <p:nvPr/>
        </p:nvSpPr>
        <p:spPr>
          <a:xfrm>
            <a:off x="3084490" y="3685068"/>
            <a:ext cx="2072426" cy="41068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1800" dirty="0" err="1">
                <a:latin typeface="Times New Roman" panose="02020603050405020304" pitchFamily="18" charset="0"/>
                <a:cs typeface="Times New Roman" panose="02020603050405020304" pitchFamily="18" charset="0"/>
              </a:rPr>
              <a:t>Năng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suất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hội</a:t>
            </a:r>
            <a:endParaRPr lang="en-US" sz="1800" dirty="0">
              <a:latin typeface="Times New Roman" panose="02020603050405020304" pitchFamily="18" charset="0"/>
              <a:cs typeface="Times New Roman" panose="02020603050405020304" pitchFamily="18" charset="0"/>
            </a:endParaRPr>
          </a:p>
        </p:txBody>
      </p:sp>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56916" y="2144720"/>
            <a:ext cx="1262129" cy="1112413"/>
          </a:xfrm>
          <a:prstGeom prst="rect">
            <a:avLst/>
          </a:prstGeom>
        </p:spPr>
      </p:pic>
      <p:sp>
        <p:nvSpPr>
          <p:cNvPr id="9" name="Title 3"/>
          <p:cNvSpPr txBox="1"/>
          <p:nvPr/>
        </p:nvSpPr>
        <p:spPr>
          <a:xfrm>
            <a:off x="5023299" y="3685067"/>
            <a:ext cx="2072426" cy="41068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1800" dirty="0" err="1">
                <a:latin typeface="Times New Roman" panose="02020603050405020304" pitchFamily="18" charset="0"/>
                <a:cs typeface="Times New Roman" panose="02020603050405020304" pitchFamily="18" charset="0"/>
              </a:rPr>
              <a:t>Hiệu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quả</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máy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móc</a:t>
            </a:r>
            <a:endParaRPr lang="en-US" sz="18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20728" y="2144720"/>
            <a:ext cx="1262130" cy="1112413"/>
          </a:xfrm>
          <a:prstGeom prst="rect">
            <a:avLst/>
          </a:prstGeom>
        </p:spPr>
      </p:pic>
      <p:sp>
        <p:nvSpPr>
          <p:cNvPr id="11" name="Title 3"/>
          <p:cNvSpPr txBox="1"/>
          <p:nvPr/>
        </p:nvSpPr>
        <p:spPr>
          <a:xfrm>
            <a:off x="7115580" y="3685067"/>
            <a:ext cx="2072426" cy="41068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sz="1800" dirty="0" err="1">
                <a:latin typeface="Times New Roman" panose="02020603050405020304" pitchFamily="18" charset="0"/>
                <a:cs typeface="Times New Roman" panose="02020603050405020304" pitchFamily="18" charset="0"/>
              </a:rPr>
              <a:t>Quy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mô</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ứng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trước</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2.3. </a:t>
            </a:r>
            <a:r>
              <a:rPr lang="en-US" dirty="0" err="1">
                <a:latin typeface="Times New Roman" panose="02020603050405020304" pitchFamily="18" charset="0"/>
                <a:cs typeface="Times New Roman" panose="02020603050405020304" pitchFamily="18" charset="0"/>
              </a:rPr>
              <a:t>Một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quả</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của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tích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lũy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tư</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bản</a:t>
            </a:r>
            <a:endParaRPr lang="en-US" dirty="0">
              <a:latin typeface="Times New Roman" panose="02020603050405020304" pitchFamily="18" charset="0"/>
              <a:cs typeface="Times New Roman" panose="02020603050405020304" pitchFamily="18" charset="0"/>
            </a:endParaRPr>
          </a:p>
        </p:txBody>
      </p:sp>
      <p:sp>
        <p:nvSpPr>
          <p:cNvPr id="3" name="Text Placeholder 2"/>
          <p:cNvSpPr>
            <a:spLocks noGrp="1"/>
          </p:cNvSpPr>
          <p:nvPr>
            <p:ph type="body" idx="1"/>
          </p:nvPr>
        </p:nvSpPr>
        <p:spPr>
          <a:xfrm>
            <a:off x="1199775" y="1599700"/>
            <a:ext cx="7366375" cy="3016750"/>
          </a:xfrm>
        </p:spPr>
        <p:txBody>
          <a:bodyPr/>
          <a:lstStyle/>
          <a:p>
            <a:pPr marL="76200" indent="0">
              <a:buNone/>
            </a:pPr>
            <a:r>
              <a:rPr lang="en-US" sz="1800" i="1" dirty="0" err="1">
                <a:latin typeface="Times New Roman" panose="02020603050405020304" pitchFamily="18" charset="0"/>
                <a:cs typeface="Times New Roman" panose="02020603050405020304" pitchFamily="18" charset="0"/>
              </a:rPr>
              <a:t>Thứ</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nhất</a:t>
            </a:r>
            <a:r>
              <a:rPr lang="en-US" sz="1800" i="1"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lũy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cấu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hữu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a:t>
            </a:r>
          </a:p>
          <a:p>
            <a:pPr marL="76200" indent="0">
              <a:buNone/>
            </a:pPr>
            <a:r>
              <a:rPr lang="en-US" sz="1800" i="1" dirty="0" err="1">
                <a:latin typeface="Times New Roman" panose="02020603050405020304" pitchFamily="18" charset="0"/>
                <a:cs typeface="Times New Roman" panose="02020603050405020304" pitchFamily="18" charset="0"/>
              </a:rPr>
              <a:t>Thứ</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hai</a:t>
            </a:r>
            <a:r>
              <a:rPr lang="en-US" sz="1800" i="1"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lũy</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tích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tụ</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tập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trung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a:t>
            </a:r>
          </a:p>
          <a:p>
            <a:pPr marL="76200" indent="0">
              <a:buNone/>
            </a:pPr>
            <a:r>
              <a:rPr lang="en-US" sz="1800" i="1" dirty="0" err="1">
                <a:latin typeface="Times New Roman" panose="02020603050405020304" pitchFamily="18" charset="0"/>
                <a:cs typeface="Times New Roman" panose="02020603050405020304" pitchFamily="18" charset="0"/>
              </a:rPr>
              <a:t>Thứ</a:t>
            </a:r>
            <a:r>
              <a:rPr lang="en-US" sz="1800" i="1" dirty="0">
                <a:latin typeface="Times New Roman" panose="02020603050405020304" pitchFamily="18" charset="0"/>
                <a:cs typeface="Times New Roman" panose="02020603050405020304" pitchFamily="18" charset="0"/>
              </a:rPr>
              <a:t> </a:t>
            </a:r>
            <a:r>
              <a:rPr lang="en-US" sz="1800" i="1" dirty="0" err="1">
                <a:latin typeface="Times New Roman" panose="02020603050405020304" pitchFamily="18" charset="0"/>
                <a:cs typeface="Times New Roman" panose="02020603050405020304" pitchFamily="18" charset="0"/>
              </a:rPr>
              <a:t>ba</a:t>
            </a:r>
            <a:r>
              <a:rPr lang="en-US" sz="1800" i="1"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làm</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tăng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chênh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lệch</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giữa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thu</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nhập</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của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nhà</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tư</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bản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với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người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lao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động</a:t>
            </a:r>
            <a:r>
              <a:rPr lang="en-US" sz="18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8</a:t>
            </a:fld>
            <a:endParaRPr lang="en-GB"/>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GB" smtClean="0"/>
              <a:t>9</a:t>
            </a:fld>
            <a:endParaRPr lang="en-GB"/>
          </a:p>
        </p:txBody>
      </p:sp>
      <p:sp>
        <p:nvSpPr>
          <p:cNvPr id="3" name="Title 1"/>
          <p:cNvSpPr>
            <a:spLocks noGrp="1"/>
          </p:cNvSpPr>
          <p:nvPr/>
        </p:nvSpPr>
        <p:spPr bwMode="gray">
          <a:xfrm>
            <a:off x="1415819" y="862978"/>
            <a:ext cx="6900548" cy="687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spcFirstLastPara="1" vert="horz" wrap="square" lIns="91425" tIns="91425" rIns="91425" bIns="91425" numCol="1" anchor="b" anchorCtr="0" compatLnSpc="1">
            <a:noAutofit/>
          </a:bodyPr>
          <a:lstStyle>
            <a:lvl1pPr lvl="0" algn="r" rtl="0" eaLnBrk="0" fontAlgn="base" hangingPunct="0">
              <a:spcBef>
                <a:spcPts val="0"/>
              </a:spcBef>
              <a:spcAft>
                <a:spcPts val="0"/>
              </a:spcAft>
              <a:buSzPts val="4800"/>
              <a:buNone/>
              <a:defRPr sz="4800" b="1">
                <a:solidFill>
                  <a:schemeClr val="tx2"/>
                </a:solidFill>
                <a:latin typeface="+mj-lt"/>
                <a:ea typeface="+mj-ea"/>
                <a:cs typeface="+mj-cs"/>
              </a:defRPr>
            </a:lvl1pPr>
            <a:lvl2pPr lvl="1" algn="r" rtl="0" eaLnBrk="0" fontAlgn="base" hangingPunct="0">
              <a:spcBef>
                <a:spcPts val="0"/>
              </a:spcBef>
              <a:spcAft>
                <a:spcPts val="0"/>
              </a:spcAft>
              <a:buSzPts val="4800"/>
              <a:buNone/>
              <a:defRPr sz="4800" b="1">
                <a:solidFill>
                  <a:schemeClr val="tx2"/>
                </a:solidFill>
                <a:latin typeface="Arial" panose="020B0604020202020204" pitchFamily="34" charset="0"/>
              </a:defRPr>
            </a:lvl2pPr>
            <a:lvl3pPr lvl="2" algn="r" rtl="0" eaLnBrk="0" fontAlgn="base" hangingPunct="0">
              <a:spcBef>
                <a:spcPts val="0"/>
              </a:spcBef>
              <a:spcAft>
                <a:spcPts val="0"/>
              </a:spcAft>
              <a:buSzPts val="4800"/>
              <a:buNone/>
              <a:defRPr sz="4800" b="1">
                <a:solidFill>
                  <a:schemeClr val="tx2"/>
                </a:solidFill>
                <a:latin typeface="Arial" panose="020B0604020202020204" pitchFamily="34" charset="0"/>
              </a:defRPr>
            </a:lvl3pPr>
            <a:lvl4pPr lvl="3" algn="r" rtl="0" eaLnBrk="0" fontAlgn="base" hangingPunct="0">
              <a:spcBef>
                <a:spcPts val="0"/>
              </a:spcBef>
              <a:spcAft>
                <a:spcPts val="0"/>
              </a:spcAft>
              <a:buSzPts val="4800"/>
              <a:buNone/>
              <a:defRPr sz="4800" b="1">
                <a:solidFill>
                  <a:schemeClr val="tx2"/>
                </a:solidFill>
                <a:latin typeface="Arial" panose="020B0604020202020204" pitchFamily="34" charset="0"/>
              </a:defRPr>
            </a:lvl4pPr>
            <a:lvl5pPr lvl="4" algn="r" rtl="0" eaLnBrk="0" fontAlgn="base" hangingPunct="0">
              <a:spcBef>
                <a:spcPts val="0"/>
              </a:spcBef>
              <a:spcAft>
                <a:spcPts val="0"/>
              </a:spcAft>
              <a:buSzPts val="4800"/>
              <a:buNone/>
              <a:defRPr sz="4800" b="1">
                <a:solidFill>
                  <a:schemeClr val="tx2"/>
                </a:solidFill>
                <a:latin typeface="Arial" panose="020B0604020202020204" pitchFamily="34" charset="0"/>
              </a:defRPr>
            </a:lvl5pPr>
            <a:lvl6pPr marL="457200" lvl="5" algn="r" rtl="0" fontAlgn="base">
              <a:spcBef>
                <a:spcPts val="0"/>
              </a:spcBef>
              <a:spcAft>
                <a:spcPts val="0"/>
              </a:spcAft>
              <a:buSzPts val="4800"/>
              <a:buNone/>
              <a:defRPr sz="4800" b="1">
                <a:solidFill>
                  <a:schemeClr val="tx2"/>
                </a:solidFill>
                <a:latin typeface="Arial" panose="020B0604020202020204" pitchFamily="34" charset="0"/>
              </a:defRPr>
            </a:lvl6pPr>
            <a:lvl7pPr marL="914400" lvl="6" algn="r" rtl="0" fontAlgn="base">
              <a:spcBef>
                <a:spcPts val="0"/>
              </a:spcBef>
              <a:spcAft>
                <a:spcPts val="0"/>
              </a:spcAft>
              <a:buSzPts val="4800"/>
              <a:buNone/>
              <a:defRPr sz="4800" b="1">
                <a:solidFill>
                  <a:schemeClr val="tx2"/>
                </a:solidFill>
                <a:latin typeface="Arial" panose="020B0604020202020204" pitchFamily="34" charset="0"/>
              </a:defRPr>
            </a:lvl7pPr>
            <a:lvl8pPr marL="1371600" lvl="7" algn="r" rtl="0" fontAlgn="base">
              <a:spcBef>
                <a:spcPts val="0"/>
              </a:spcBef>
              <a:spcAft>
                <a:spcPts val="0"/>
              </a:spcAft>
              <a:buSzPts val="4800"/>
              <a:buNone/>
              <a:defRPr sz="4800" b="1">
                <a:solidFill>
                  <a:schemeClr val="tx2"/>
                </a:solidFill>
                <a:latin typeface="Arial" panose="020B0604020202020204" pitchFamily="34" charset="0"/>
              </a:defRPr>
            </a:lvl8pPr>
            <a:lvl9pPr marL="1828800" lvl="8" algn="r" rtl="0" fontAlgn="base">
              <a:spcBef>
                <a:spcPts val="0"/>
              </a:spcBef>
              <a:spcAft>
                <a:spcPts val="0"/>
              </a:spcAft>
              <a:buSzPts val="4800"/>
              <a:buNone/>
              <a:defRPr sz="4800" b="1">
                <a:solidFill>
                  <a:schemeClr val="tx2"/>
                </a:solidFill>
                <a:latin typeface="Arial" panose="020B0604020202020204" pitchFamily="34" charset="0"/>
              </a:defRPr>
            </a:lvl9pPr>
          </a:lstStyle>
          <a:p>
            <a:r>
              <a:rPr lang="en-US" altLang="en-US" sz="3200" dirty="0">
                <a:solidFill>
                  <a:schemeClr val="tx1"/>
                </a:solidFill>
                <a:latin typeface="Times New Roman" panose="02020603050405020304" pitchFamily="18" charset="0"/>
                <a:cs typeface="Times New Roman" panose="02020603050405020304" pitchFamily="18" charset="0"/>
              </a:rPr>
              <a:t>TÀI LIỆU HỌC TẬP  MÔN HỌC</a:t>
            </a:r>
            <a:endParaRPr lang="en-US" sz="3200" dirty="0"/>
          </a:p>
        </p:txBody>
      </p:sp>
      <p:sp>
        <p:nvSpPr>
          <p:cNvPr id="4" name="TextBox 3"/>
          <p:cNvSpPr txBox="1"/>
          <p:nvPr/>
        </p:nvSpPr>
        <p:spPr>
          <a:xfrm>
            <a:off x="827633" y="1756754"/>
            <a:ext cx="7361921" cy="2523768"/>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marL="386080" indent="-386080" algn="just">
              <a:buFont typeface="Arial" panose="020B0604020202020204" pitchFamily="34" charset="0"/>
              <a:buAutoNum type="arabicPeriod"/>
              <a:defRPr/>
            </a:pPr>
            <a:r>
              <a:rPr lang="pt-BR" altLang="en-US" sz="1600" b="1" i="1" dirty="0">
                <a:solidFill>
                  <a:prstClr val="black"/>
                </a:solidFill>
                <a:latin typeface="Times New Roman" panose="02020603050405020304" pitchFamily="18" charset="0"/>
                <a:cs typeface="Times New Roman" panose="02020603050405020304" pitchFamily="18" charset="0"/>
              </a:rPr>
              <a:t>Sách, giáo trình chính:</a:t>
            </a:r>
            <a:endParaRPr lang="en-US" altLang="en-US" sz="1600" dirty="0">
              <a:solidFill>
                <a:prstClr val="black"/>
              </a:solidFill>
              <a:latin typeface="Times New Roman" panose="02020603050405020304" pitchFamily="18" charset="0"/>
              <a:cs typeface="Times New Roman" panose="02020603050405020304" pitchFamily="18" charset="0"/>
            </a:endParaRPr>
          </a:p>
          <a:p>
            <a:pPr algn="just">
              <a:defRPr/>
            </a:pPr>
            <a:r>
              <a:rPr lang="en-US" altLang="en-US" sz="1600" dirty="0" err="1">
                <a:solidFill>
                  <a:prstClr val="black"/>
                </a:solidFill>
                <a:latin typeface="Times New Roman" panose="02020603050405020304" pitchFamily="18" charset="0"/>
                <a:cs typeface="Times New Roman" panose="02020603050405020304" pitchFamily="18" charset="0"/>
              </a:rPr>
              <a:t>Giáo</a:t>
            </a:r>
            <a:r>
              <a:rPr lang="en-US" altLang="en-US" sz="1600" dirty="0">
                <a:solidFill>
                  <a:prstClr val="black"/>
                </a:solidFill>
                <a:latin typeface="Times New Roman" panose="02020603050405020304" pitchFamily="18" charset="0"/>
                <a:cs typeface="Times New Roman" panose="02020603050405020304" pitchFamily="18" charset="0"/>
              </a:rPr>
              <a:t> </a:t>
            </a:r>
            <a:r>
              <a:rPr lang="en-US" altLang="en-US" sz="1600" dirty="0" err="1">
                <a:solidFill>
                  <a:prstClr val="black"/>
                </a:solidFill>
                <a:latin typeface="Times New Roman" panose="02020603050405020304" pitchFamily="18" charset="0"/>
                <a:cs typeface="Times New Roman" panose="02020603050405020304" pitchFamily="18" charset="0"/>
              </a:rPr>
              <a:t>trình</a:t>
            </a:r>
            <a:r>
              <a:rPr lang="en-US" altLang="en-US" sz="1600" dirty="0">
                <a:solidFill>
                  <a:prstClr val="black"/>
                </a:solidFill>
                <a:latin typeface="Times New Roman" panose="02020603050405020304" pitchFamily="18" charset="0"/>
                <a:cs typeface="Times New Roman" panose="02020603050405020304" pitchFamily="18" charset="0"/>
              </a:rPr>
              <a:t> </a:t>
            </a:r>
            <a:r>
              <a:rPr lang="pt-BR" sz="1600" i="1" dirty="0">
                <a:solidFill>
                  <a:prstClr val="black"/>
                </a:solidFill>
              </a:rPr>
              <a:t>Kinh tế chính trị Mác – Lênin</a:t>
            </a:r>
            <a:r>
              <a:rPr lang="pt-BR" sz="1600" dirty="0">
                <a:solidFill>
                  <a:prstClr val="black"/>
                </a:solidFill>
              </a:rPr>
              <a:t> </a:t>
            </a:r>
            <a:r>
              <a:rPr lang="pt-BR" altLang="en-US" sz="1600" dirty="0">
                <a:solidFill>
                  <a:prstClr val="black"/>
                </a:solidFill>
                <a:latin typeface="Times New Roman" panose="02020603050405020304" pitchFamily="18" charset="0"/>
                <a:cs typeface="Times New Roman" panose="02020603050405020304" pitchFamily="18" charset="0"/>
              </a:rPr>
              <a:t>(giáo trình tập huấn năm 2019- Bộ GDĐT)</a:t>
            </a:r>
            <a:endParaRPr lang="en-US" altLang="en-US" sz="1600" dirty="0">
              <a:solidFill>
                <a:prstClr val="black"/>
              </a:solidFill>
              <a:latin typeface="Times New Roman" panose="02020603050405020304" pitchFamily="18" charset="0"/>
              <a:cs typeface="Times New Roman" panose="02020603050405020304" pitchFamily="18" charset="0"/>
            </a:endParaRPr>
          </a:p>
          <a:p>
            <a:pPr algn="just">
              <a:defRPr/>
            </a:pPr>
            <a:r>
              <a:rPr lang="pt-BR" altLang="en-US" sz="1600" b="1" i="1" dirty="0">
                <a:solidFill>
                  <a:prstClr val="black"/>
                </a:solidFill>
                <a:latin typeface="Times New Roman" panose="02020603050405020304" pitchFamily="18" charset="0"/>
                <a:cs typeface="Times New Roman" panose="02020603050405020304" pitchFamily="18" charset="0"/>
              </a:rPr>
              <a:t>2. Tài liệu tham khảo: </a:t>
            </a:r>
            <a:endParaRPr lang="en-US" altLang="en-US" sz="1600" dirty="0">
              <a:solidFill>
                <a:prstClr val="black"/>
              </a:solidFill>
              <a:latin typeface="Times New Roman" panose="02020603050405020304" pitchFamily="18" charset="0"/>
              <a:cs typeface="Times New Roman" panose="02020603050405020304" pitchFamily="18" charset="0"/>
            </a:endParaRPr>
          </a:p>
          <a:p>
            <a:pPr>
              <a:defRPr/>
            </a:pPr>
            <a:r>
              <a:rPr lang="pt-BR" sz="1600" dirty="0">
                <a:solidFill>
                  <a:prstClr val="black"/>
                </a:solidFill>
              </a:rPr>
              <a:t>[1] Bộ Giáo dục và Đào tạo, </a:t>
            </a:r>
            <a:r>
              <a:rPr lang="pt-BR" sz="1600" i="1" dirty="0">
                <a:solidFill>
                  <a:prstClr val="black"/>
                </a:solidFill>
              </a:rPr>
              <a:t>Giáo trình Những Nguyên lý cơ bản của Chủ nghĩa Mác-Lênin</a:t>
            </a:r>
            <a:r>
              <a:rPr lang="pt-BR" sz="1600" dirty="0">
                <a:solidFill>
                  <a:prstClr val="black"/>
                </a:solidFill>
              </a:rPr>
              <a:t>, Nxb.Chính trị quốc gia, Hà Nội, 2014.</a:t>
            </a:r>
            <a:endParaRPr lang="en-US" sz="1600" dirty="0">
              <a:solidFill>
                <a:prstClr val="black"/>
              </a:solidFill>
            </a:endParaRPr>
          </a:p>
          <a:p>
            <a:pPr>
              <a:defRPr/>
            </a:pPr>
            <a:r>
              <a:rPr lang="pt-BR" sz="1600" dirty="0">
                <a:solidFill>
                  <a:prstClr val="black"/>
                </a:solidFill>
              </a:rPr>
              <a:t>[2] Hội đồng Trung ương chỉ đạo biên soạn giáo trình quốc gia các bộ môn khoa học Mác – Lênin, </a:t>
            </a:r>
            <a:r>
              <a:rPr lang="pt-BR" sz="1600" i="1" dirty="0">
                <a:solidFill>
                  <a:prstClr val="black"/>
                </a:solidFill>
              </a:rPr>
              <a:t>Giáo trình Kinh tế chính trị Mác-Lênin, </a:t>
            </a:r>
            <a:r>
              <a:rPr lang="pt-BR" sz="1600" dirty="0">
                <a:solidFill>
                  <a:prstClr val="black"/>
                </a:solidFill>
              </a:rPr>
              <a:t>Nxb.Chính trị quốc gia, Hà Nội, 2010. </a:t>
            </a:r>
          </a:p>
          <a:p>
            <a:pPr>
              <a:defRPr/>
            </a:pPr>
            <a:r>
              <a:rPr lang="pt-BR" sz="1600" dirty="0">
                <a:solidFill>
                  <a:prstClr val="black"/>
                </a:solidFill>
              </a:rPr>
              <a:t>[3]website: https://www.marxists.org/</a:t>
            </a:r>
            <a:endParaRPr lang="en-US" sz="1600" dirty="0">
              <a:solidFill>
                <a:prstClr val="black"/>
              </a:solidFill>
            </a:endParaRPr>
          </a:p>
          <a:p>
            <a:pPr>
              <a:defRPr/>
            </a:pPr>
            <a:endParaRPr lang="en-US" sz="1400" dirty="0">
              <a:solidFill>
                <a:prstClr val="black"/>
              </a:solidFill>
            </a:endParaRPr>
          </a:p>
        </p:txBody>
      </p:sp>
    </p:spTree>
  </p:cSld>
  <p:clrMapOvr>
    <a:masterClrMapping/>
  </p:clrMapOvr>
  <p:transition>
    <p:fade thruBlk="1"/>
  </p:transition>
</p:sld>
</file>

<file path=ppt/theme/theme1.xml><?xml version="1.0" encoding="utf-8"?>
<a:theme xmlns:a="http://schemas.openxmlformats.org/drawingml/2006/main" name="Lodovico template">
  <a:themeElements>
    <a:clrScheme name="Custom 347">
      <a:dk1>
        <a:srgbClr val="272A36"/>
      </a:dk1>
      <a:lt1>
        <a:srgbClr val="FFFFFF"/>
      </a:lt1>
      <a:dk2>
        <a:srgbClr val="808392"/>
      </a:dk2>
      <a:lt2>
        <a:srgbClr val="E0E0E7"/>
      </a:lt2>
      <a:accent1>
        <a:srgbClr val="FFAD1D"/>
      </a:accent1>
      <a:accent2>
        <a:srgbClr val="EB7700"/>
      </a:accent2>
      <a:accent3>
        <a:srgbClr val="FD7E6B"/>
      </a:accent3>
      <a:accent4>
        <a:srgbClr val="F03131"/>
      </a:accent4>
      <a:accent5>
        <a:srgbClr val="41B5FF"/>
      </a:accent5>
      <a:accent6>
        <a:srgbClr val="1E87CA"/>
      </a:accent6>
      <a:hlink>
        <a:srgbClr val="272A3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611</Words>
  <Application>Microsoft Macintosh PowerPoint</Application>
  <PresentationFormat>On-screen Show (16:9)</PresentationFormat>
  <Paragraphs>51</Paragraphs>
  <Slides>10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.VnArabia</vt:lpstr>
      <vt:lpstr>Arial</vt:lpstr>
      <vt:lpstr>Times New Roman</vt:lpstr>
      <vt:lpstr>Barlow</vt:lpstr>
      <vt:lpstr>Barlow SemiBold</vt:lpstr>
      <vt:lpstr>Barlow Light</vt:lpstr>
      <vt:lpstr>Lodovico template</vt:lpstr>
      <vt:lpstr>GIÁ TRỊ THẶNG DƯ TRONG NỀN KINH TẾ THỊ TRƯỜNG</vt:lpstr>
      <vt:lpstr>2. Tích lũy tư bản</vt:lpstr>
      <vt:lpstr>PowerPoint Presentation</vt:lpstr>
      <vt:lpstr>PowerPoint Presentation</vt:lpstr>
      <vt:lpstr>PowerPoint Presentation</vt:lpstr>
      <vt:lpstr>2.2. Những nhân tố ảnh hưởng tới quy mô tích lũy</vt:lpstr>
      <vt:lpstr>PowerPoint Presentation</vt:lpstr>
      <vt:lpstr>2.3. Một số hệ quả của tích lũy tư bản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Nhóm thuyết trình: 04</dc:title>
  <dc:creator>admin</dc:creator>
  <cp:lastModifiedBy>Pham Ngoc Anh (FE FPTU HN)</cp:lastModifiedBy>
  <cp:revision>23</cp:revision>
  <dcterms:created xsi:type="dcterms:W3CDTF">2024-03-10T06:31:23Z</dcterms:created>
  <dcterms:modified xsi:type="dcterms:W3CDTF">2024-03-31T04:28:02Z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0C3E3CCCBF4542B8BC5E47550262BF33_13</vt:lpwstr>
  </property>
  <property fmtid="{D5CDD505-2E9C-101B-9397-08002B2CF9AE}" pid="3" name="KSOProductBuildVer">
    <vt:lpwstr>1033-12.2.0.13518</vt:lpwstr>
  </property>
</Properties>
</file>