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256" r:id="rId2"/>
    <p:sldId id="257" r:id="rId3"/>
    <p:sldId id="259" r:id="rId4"/>
    <p:sldId id="295" r:id="rId5"/>
    <p:sldId id="260" r:id="rId6"/>
    <p:sldId id="261" r:id="rId7"/>
    <p:sldId id="296" r:id="rId8"/>
    <p:sldId id="297" r:id="rId9"/>
    <p:sldId id="311" r:id="rId10"/>
    <p:sldId id="278" r:id="rId11"/>
  </p:sldIdLst>
  <p:sldSz cx="9144000" cy="5143500" type="screen16x9"/>
  <p:notesSz cx="6858000" cy="9144000"/>
  <p:embeddedFontLst>
    <p:embeddedFont>
      <p:font typeface="Barlow Light" panose="020F0302020204030204" pitchFamily="34" charset="0"/>
      <p:regular r:id="rId13"/>
      <p:italic r:id="rId14"/>
    </p:embeddedFont>
    <p:embeddedFont>
      <p:font typeface="Work Sans" pitchFamily="2" charset="77"/>
      <p:regular r:id="rId15"/>
      <p:bold r:id="rId16"/>
      <p:italic r:id="rId17"/>
      <p:boldItalic r:id="rId18"/>
    </p:embeddedFont>
    <p:embeddedFont>
      <p:font typeface="Work Sans Light" panose="020F0302020204030204" pitchFamily="34" charset="0"/>
      <p:regular r:id="rId19"/>
      <p:italic r:id="rId20"/>
    </p:embeddedFont>
    <p:embeddedFont>
      <p:font typeface="Work Sans Medium"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9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95" autoAdjust="0"/>
    <p:restoredTop sz="94660"/>
  </p:normalViewPr>
  <p:slideViewPr>
    <p:cSldViewPr snapToGrid="0">
      <p:cViewPr varScale="1">
        <p:scale>
          <a:sx n="154" d="100"/>
          <a:sy n="154" d="100"/>
        </p:scale>
        <p:origin x="192" y="20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1">
  <dgm:title val=""/>
  <dgm:desc val=""/>
  <dgm:catLst>
    <dgm:cat type="accent5" pri="11100"/>
  </dgm:catLst>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39D1996-3AFB-48C1-A03E-D2BE326CD384}" type="doc">
      <dgm:prSet loTypeId="urn:microsoft.com/office/officeart/2008/layout/VerticalCurvedList#1" loCatId="list" qsTypeId="urn:microsoft.com/office/officeart/2005/8/quickstyle/simple5#1" qsCatId="simple" csTypeId="urn:microsoft.com/office/officeart/2005/8/colors/accent5_1#1" csCatId="accent5" phldr="1"/>
      <dgm:spPr/>
      <dgm:t>
        <a:bodyPr/>
        <a:lstStyle/>
        <a:p>
          <a:endParaRPr lang="en-US"/>
        </a:p>
      </dgm:t>
    </dgm:pt>
    <dgm:pt modelId="{C16B5F61-4668-413E-A69A-A056FBD93E1F}">
      <dgm:prSet phldrT="[Text]"/>
      <dgm:spPr/>
      <dgm:t>
        <a:bodyPr/>
        <a:lstStyle/>
        <a:p>
          <a:r>
            <a:rPr lang="en-US" i="1" dirty="0" err="1"/>
            <a:t>Phù</a:t>
          </a:r>
          <a:r>
            <a:rPr lang="en-US" i="1" dirty="0"/>
            <a:t> </a:t>
          </a:r>
          <a:r>
            <a:rPr lang="en-US" i="1" dirty="0" err="1"/>
            <a:t>hợp</a:t>
          </a:r>
          <a:r>
            <a:rPr lang="en-US" i="1" dirty="0"/>
            <a:t> </a:t>
          </a:r>
          <a:r>
            <a:rPr lang="en-US" i="1" dirty="0" err="1"/>
            <a:t>với</a:t>
          </a:r>
          <a:r>
            <a:rPr lang="en-US" i="1" dirty="0"/>
            <a:t> </a:t>
          </a:r>
          <a:r>
            <a:rPr lang="en-US" i="1" dirty="0" err="1"/>
            <a:t>quy</a:t>
          </a:r>
          <a:r>
            <a:rPr lang="en-US" i="1" dirty="0"/>
            <a:t> </a:t>
          </a:r>
          <a:r>
            <a:rPr lang="en-US" i="1" dirty="0" err="1"/>
            <a:t>luật</a:t>
          </a:r>
          <a:r>
            <a:rPr lang="en-US" i="1" dirty="0"/>
            <a:t> </a:t>
          </a:r>
          <a:r>
            <a:rPr lang="en-US" i="1" dirty="0" err="1"/>
            <a:t>phát</a:t>
          </a:r>
          <a:r>
            <a:rPr lang="en-US" i="1" dirty="0"/>
            <a:t> </a:t>
          </a:r>
          <a:r>
            <a:rPr lang="en-US" i="1" dirty="0" err="1"/>
            <a:t>triển</a:t>
          </a:r>
          <a:r>
            <a:rPr lang="en-US" i="1" dirty="0"/>
            <a:t> </a:t>
          </a:r>
          <a:r>
            <a:rPr lang="en-US" i="1" dirty="0" err="1"/>
            <a:t>khách</a:t>
          </a:r>
          <a:r>
            <a:rPr lang="en-US" i="1" dirty="0"/>
            <a:t> </a:t>
          </a:r>
          <a:r>
            <a:rPr lang="en-US" i="1" dirty="0" err="1"/>
            <a:t>quan</a:t>
          </a:r>
          <a:endParaRPr lang="en-US" dirty="0"/>
        </a:p>
      </dgm:t>
    </dgm:pt>
    <dgm:pt modelId="{E3EEE7C2-6D99-4741-9E38-B1B5A14B1F96}" type="parTrans" cxnId="{E16EB344-A47F-487D-8161-3FE064E2F798}">
      <dgm:prSet/>
      <dgm:spPr/>
      <dgm:t>
        <a:bodyPr/>
        <a:lstStyle/>
        <a:p>
          <a:endParaRPr lang="en-US"/>
        </a:p>
      </dgm:t>
    </dgm:pt>
    <dgm:pt modelId="{D765ED23-6B7E-4FB3-B5AA-8B5748076D29}" type="sibTrans" cxnId="{E16EB344-A47F-487D-8161-3FE064E2F798}">
      <dgm:prSet/>
      <dgm:spPr/>
      <dgm:t>
        <a:bodyPr/>
        <a:lstStyle/>
        <a:p>
          <a:endParaRPr lang="en-US"/>
        </a:p>
      </dgm:t>
    </dgm:pt>
    <dgm:pt modelId="{7F1EBC1E-FAF0-4969-A58D-08F4C4789495}">
      <dgm:prSet phldrT="[Text]"/>
      <dgm:spPr/>
      <dgm:t>
        <a:bodyPr/>
        <a:lstStyle/>
        <a:p>
          <a:r>
            <a:rPr lang="en-US" i="1" dirty="0" err="1"/>
            <a:t>Tính</a:t>
          </a:r>
          <a:r>
            <a:rPr lang="en-US" i="1" dirty="0"/>
            <a:t> </a:t>
          </a:r>
          <a:r>
            <a:rPr lang="en-US" i="1" dirty="0" err="1"/>
            <a:t>ưu</a:t>
          </a:r>
          <a:r>
            <a:rPr lang="en-US" i="1" dirty="0"/>
            <a:t> </a:t>
          </a:r>
          <a:r>
            <a:rPr lang="en-US" i="1" dirty="0" err="1"/>
            <a:t>việt</a:t>
          </a:r>
          <a:r>
            <a:rPr lang="en-US" i="1" dirty="0"/>
            <a:t> </a:t>
          </a:r>
          <a:r>
            <a:rPr lang="en-US" i="1" dirty="0" err="1"/>
            <a:t>của</a:t>
          </a:r>
          <a:r>
            <a:rPr lang="en-US" i="1" dirty="0"/>
            <a:t> </a:t>
          </a:r>
          <a:r>
            <a:rPr lang="en-US" i="1" dirty="0" err="1"/>
            <a:t>kinh</a:t>
          </a:r>
          <a:r>
            <a:rPr lang="en-US" i="1" dirty="0"/>
            <a:t> </a:t>
          </a:r>
          <a:r>
            <a:rPr lang="en-US" i="1" dirty="0" err="1"/>
            <a:t>tế</a:t>
          </a:r>
          <a:r>
            <a:rPr lang="en-US" i="1" dirty="0"/>
            <a:t> </a:t>
          </a:r>
          <a:r>
            <a:rPr lang="en-US" i="1" dirty="0" err="1"/>
            <a:t>thị</a:t>
          </a:r>
          <a:r>
            <a:rPr lang="en-US" i="1" dirty="0"/>
            <a:t> </a:t>
          </a:r>
          <a:r>
            <a:rPr lang="en-US" i="1" dirty="0" err="1"/>
            <a:t>trường</a:t>
          </a:r>
          <a:r>
            <a:rPr lang="en-US" i="1" dirty="0"/>
            <a:t> </a:t>
          </a:r>
          <a:r>
            <a:rPr lang="en-US" i="1" dirty="0" err="1"/>
            <a:t>định</a:t>
          </a:r>
          <a:r>
            <a:rPr lang="en-US" i="1" dirty="0"/>
            <a:t> </a:t>
          </a:r>
          <a:r>
            <a:rPr lang="en-US" i="1" dirty="0" err="1"/>
            <a:t>hướng</a:t>
          </a:r>
          <a:r>
            <a:rPr lang="en-US" i="1" dirty="0"/>
            <a:t> </a:t>
          </a:r>
          <a:r>
            <a:rPr lang="en-US" i="1" dirty="0" err="1"/>
            <a:t>trong</a:t>
          </a:r>
          <a:r>
            <a:rPr lang="en-US" i="1" dirty="0"/>
            <a:t> </a:t>
          </a:r>
          <a:r>
            <a:rPr lang="en-US" i="1" dirty="0" err="1"/>
            <a:t>thúc</a:t>
          </a:r>
          <a:r>
            <a:rPr lang="en-US" i="1" dirty="0"/>
            <a:t> </a:t>
          </a:r>
          <a:r>
            <a:rPr lang="en-US" i="1" dirty="0" err="1"/>
            <a:t>đẩy</a:t>
          </a:r>
          <a:r>
            <a:rPr lang="en-US" i="1" dirty="0"/>
            <a:t> </a:t>
          </a:r>
          <a:r>
            <a:rPr lang="en-US" i="1" dirty="0" err="1"/>
            <a:t>phát</a:t>
          </a:r>
          <a:r>
            <a:rPr lang="en-US" i="1" dirty="0"/>
            <a:t> </a:t>
          </a:r>
          <a:r>
            <a:rPr lang="en-US" i="1" dirty="0" err="1"/>
            <a:t>triển</a:t>
          </a:r>
          <a:endParaRPr lang="en-US" dirty="0"/>
        </a:p>
      </dgm:t>
    </dgm:pt>
    <dgm:pt modelId="{2240E6D8-B666-4BDE-B1D9-412E5AC5165C}" type="parTrans" cxnId="{904D3D3C-66E0-4599-953A-FE6F15478ECC}">
      <dgm:prSet/>
      <dgm:spPr/>
      <dgm:t>
        <a:bodyPr/>
        <a:lstStyle/>
        <a:p>
          <a:endParaRPr lang="en-US"/>
        </a:p>
      </dgm:t>
    </dgm:pt>
    <dgm:pt modelId="{440ADCB3-2573-4F12-A8AD-6E957BC5A58A}" type="sibTrans" cxnId="{904D3D3C-66E0-4599-953A-FE6F15478ECC}">
      <dgm:prSet/>
      <dgm:spPr/>
      <dgm:t>
        <a:bodyPr/>
        <a:lstStyle/>
        <a:p>
          <a:endParaRPr lang="en-US"/>
        </a:p>
      </dgm:t>
    </dgm:pt>
    <dgm:pt modelId="{39D3194C-28E8-4195-AC0D-99B68F520C80}">
      <dgm:prSet phldrT="[Text]"/>
      <dgm:spPr/>
      <dgm:t>
        <a:bodyPr/>
        <a:lstStyle/>
        <a:p>
          <a:r>
            <a:rPr lang="en-US" i="1" dirty="0" err="1"/>
            <a:t>Là</a:t>
          </a:r>
          <a:r>
            <a:rPr lang="en-US" i="1" dirty="0"/>
            <a:t> </a:t>
          </a:r>
          <a:r>
            <a:rPr lang="en-US" i="1" dirty="0" err="1"/>
            <a:t>mô</a:t>
          </a:r>
          <a:r>
            <a:rPr lang="en-US" i="1" dirty="0"/>
            <a:t> </a:t>
          </a:r>
          <a:r>
            <a:rPr lang="en-US" i="1" dirty="0" err="1"/>
            <a:t>hình</a:t>
          </a:r>
          <a:r>
            <a:rPr lang="en-US" i="1" dirty="0"/>
            <a:t> </a:t>
          </a:r>
          <a:r>
            <a:rPr lang="en-US" i="1" dirty="0" err="1"/>
            <a:t>kinh</a:t>
          </a:r>
          <a:r>
            <a:rPr lang="en-US" i="1" dirty="0"/>
            <a:t> </a:t>
          </a:r>
          <a:r>
            <a:rPr lang="en-US" i="1" dirty="0" err="1"/>
            <a:t>tế</a:t>
          </a:r>
          <a:r>
            <a:rPr lang="en-US" i="1" dirty="0"/>
            <a:t> </a:t>
          </a:r>
          <a:r>
            <a:rPr lang="en-US" i="1" dirty="0" err="1"/>
            <a:t>thị</a:t>
          </a:r>
          <a:r>
            <a:rPr lang="en-US" i="1" dirty="0"/>
            <a:t> </a:t>
          </a:r>
          <a:r>
            <a:rPr lang="en-US" i="1" dirty="0" err="1"/>
            <a:t>trường</a:t>
          </a:r>
          <a:r>
            <a:rPr lang="en-US" i="1" dirty="0"/>
            <a:t> </a:t>
          </a:r>
          <a:r>
            <a:rPr lang="en-US" i="1" dirty="0" err="1"/>
            <a:t>phù</a:t>
          </a:r>
          <a:r>
            <a:rPr lang="en-US" i="1" dirty="0"/>
            <a:t> </a:t>
          </a:r>
          <a:r>
            <a:rPr lang="en-US" i="1" dirty="0" err="1"/>
            <a:t>hợp</a:t>
          </a:r>
          <a:r>
            <a:rPr lang="en-US" i="1" dirty="0"/>
            <a:t> </a:t>
          </a:r>
          <a:r>
            <a:rPr lang="en-US" i="1" dirty="0" err="1"/>
            <a:t>với</a:t>
          </a:r>
          <a:r>
            <a:rPr lang="en-US" i="1" dirty="0"/>
            <a:t> </a:t>
          </a:r>
          <a:r>
            <a:rPr lang="en-US" i="1" dirty="0" err="1"/>
            <a:t>nguyện</a:t>
          </a:r>
          <a:r>
            <a:rPr lang="en-US" i="1" dirty="0"/>
            <a:t> </a:t>
          </a:r>
          <a:r>
            <a:rPr lang="en-US" i="1" dirty="0" err="1"/>
            <a:t>vọng</a:t>
          </a:r>
          <a:r>
            <a:rPr lang="en-US" i="1" dirty="0"/>
            <a:t> </a:t>
          </a:r>
          <a:r>
            <a:rPr lang="en-US" i="1" dirty="0" err="1"/>
            <a:t>của</a:t>
          </a:r>
          <a:r>
            <a:rPr lang="en-US" i="1" dirty="0"/>
            <a:t> </a:t>
          </a:r>
          <a:r>
            <a:rPr lang="en-US" i="1" dirty="0" err="1"/>
            <a:t>nhân</a:t>
          </a:r>
          <a:r>
            <a:rPr lang="en-US" i="1" dirty="0"/>
            <a:t> </a:t>
          </a:r>
          <a:r>
            <a:rPr lang="en-US" i="1" dirty="0" err="1"/>
            <a:t>dân</a:t>
          </a:r>
          <a:r>
            <a:rPr lang="en-US" i="1" dirty="0"/>
            <a:t> </a:t>
          </a:r>
          <a:r>
            <a:rPr lang="en-US" i="1" dirty="0" err="1"/>
            <a:t>mong</a:t>
          </a:r>
          <a:r>
            <a:rPr lang="en-US" i="1" dirty="0"/>
            <a:t> </a:t>
          </a:r>
          <a:r>
            <a:rPr lang="en-US" i="1" dirty="0" err="1"/>
            <a:t>muốn</a:t>
          </a:r>
          <a:r>
            <a:rPr lang="en-US" i="1" dirty="0"/>
            <a:t> </a:t>
          </a:r>
          <a:r>
            <a:rPr lang="en-US" i="1" dirty="0" err="1"/>
            <a:t>dân</a:t>
          </a:r>
          <a:r>
            <a:rPr lang="en-US" i="1" dirty="0"/>
            <a:t> </a:t>
          </a:r>
          <a:r>
            <a:rPr lang="en-US" i="1" dirty="0" err="1"/>
            <a:t>giàu</a:t>
          </a:r>
          <a:r>
            <a:rPr lang="en-US" i="1" dirty="0"/>
            <a:t>, </a:t>
          </a:r>
          <a:r>
            <a:rPr lang="en-US" i="1" dirty="0" err="1"/>
            <a:t>nước</a:t>
          </a:r>
          <a:r>
            <a:rPr lang="en-US" i="1" dirty="0"/>
            <a:t> </a:t>
          </a:r>
          <a:r>
            <a:rPr lang="en-US" i="1" dirty="0" err="1"/>
            <a:t>mạnh</a:t>
          </a:r>
          <a:r>
            <a:rPr lang="en-US" i="1" dirty="0"/>
            <a:t>, </a:t>
          </a:r>
          <a:r>
            <a:rPr lang="en-US" i="1" dirty="0" err="1"/>
            <a:t>dân</a:t>
          </a:r>
          <a:r>
            <a:rPr lang="en-US" i="1" dirty="0"/>
            <a:t> </a:t>
          </a:r>
          <a:r>
            <a:rPr lang="en-US" i="1" dirty="0" err="1"/>
            <a:t>chủ</a:t>
          </a:r>
          <a:r>
            <a:rPr lang="en-US" i="1" dirty="0"/>
            <a:t>, </a:t>
          </a:r>
          <a:r>
            <a:rPr lang="en-US" i="1" dirty="0" err="1"/>
            <a:t>công</a:t>
          </a:r>
          <a:r>
            <a:rPr lang="en-US" i="1" dirty="0"/>
            <a:t> </a:t>
          </a:r>
          <a:r>
            <a:rPr lang="en-US" i="1" dirty="0" err="1"/>
            <a:t>bằng</a:t>
          </a:r>
          <a:r>
            <a:rPr lang="en-US" i="1" dirty="0"/>
            <a:t>, </a:t>
          </a:r>
          <a:r>
            <a:rPr lang="en-US" i="1" dirty="0" err="1"/>
            <a:t>văn</a:t>
          </a:r>
          <a:r>
            <a:rPr lang="en-US" i="1" dirty="0"/>
            <a:t> </a:t>
          </a:r>
          <a:r>
            <a:rPr lang="en-US" i="1" dirty="0" err="1"/>
            <a:t>minh</a:t>
          </a:r>
          <a:endParaRPr lang="en-US" dirty="0"/>
        </a:p>
      </dgm:t>
    </dgm:pt>
    <dgm:pt modelId="{2B3E8808-2692-440D-AEB8-6E7830210206}" type="parTrans" cxnId="{6C5E7079-EC6D-436A-80A6-824CE26EE2E8}">
      <dgm:prSet/>
      <dgm:spPr/>
      <dgm:t>
        <a:bodyPr/>
        <a:lstStyle/>
        <a:p>
          <a:endParaRPr lang="en-US"/>
        </a:p>
      </dgm:t>
    </dgm:pt>
    <dgm:pt modelId="{CD8D49E6-266E-449D-A465-DE4BC784582D}" type="sibTrans" cxnId="{6C5E7079-EC6D-436A-80A6-824CE26EE2E8}">
      <dgm:prSet/>
      <dgm:spPr/>
      <dgm:t>
        <a:bodyPr/>
        <a:lstStyle/>
        <a:p>
          <a:endParaRPr lang="en-US"/>
        </a:p>
      </dgm:t>
    </dgm:pt>
    <dgm:pt modelId="{A49EF66E-6A14-4642-B944-8E911A2AF7AD}" type="pres">
      <dgm:prSet presAssocID="{639D1996-3AFB-48C1-A03E-D2BE326CD384}" presName="Name0" presStyleCnt="0">
        <dgm:presLayoutVars>
          <dgm:chMax val="7"/>
          <dgm:chPref val="7"/>
          <dgm:dir/>
        </dgm:presLayoutVars>
      </dgm:prSet>
      <dgm:spPr/>
    </dgm:pt>
    <dgm:pt modelId="{8922EE75-E3F8-48FC-8B4C-EA5C50D88167}" type="pres">
      <dgm:prSet presAssocID="{639D1996-3AFB-48C1-A03E-D2BE326CD384}" presName="Name1" presStyleCnt="0"/>
      <dgm:spPr/>
    </dgm:pt>
    <dgm:pt modelId="{0423ACA6-CE94-479D-B213-78BC485CDA38}" type="pres">
      <dgm:prSet presAssocID="{639D1996-3AFB-48C1-A03E-D2BE326CD384}" presName="cycle" presStyleCnt="0"/>
      <dgm:spPr/>
    </dgm:pt>
    <dgm:pt modelId="{D09CAA0D-FA07-4E63-AB9D-16BE2902915D}" type="pres">
      <dgm:prSet presAssocID="{639D1996-3AFB-48C1-A03E-D2BE326CD384}" presName="srcNode" presStyleLbl="node1" presStyleIdx="0" presStyleCnt="3"/>
      <dgm:spPr/>
    </dgm:pt>
    <dgm:pt modelId="{F4946CAF-5823-4127-BB9B-16AEE0878DD6}" type="pres">
      <dgm:prSet presAssocID="{639D1996-3AFB-48C1-A03E-D2BE326CD384}" presName="conn" presStyleLbl="parChTrans1D2" presStyleIdx="0" presStyleCnt="1"/>
      <dgm:spPr/>
    </dgm:pt>
    <dgm:pt modelId="{5C1F3079-E7A7-4B21-93C2-A23CE1236658}" type="pres">
      <dgm:prSet presAssocID="{639D1996-3AFB-48C1-A03E-D2BE326CD384}" presName="extraNode" presStyleLbl="node1" presStyleIdx="0" presStyleCnt="3"/>
      <dgm:spPr/>
    </dgm:pt>
    <dgm:pt modelId="{2D7EB697-444A-49B3-9835-DE40AAD9A4DF}" type="pres">
      <dgm:prSet presAssocID="{639D1996-3AFB-48C1-A03E-D2BE326CD384}" presName="dstNode" presStyleLbl="node1" presStyleIdx="0" presStyleCnt="3"/>
      <dgm:spPr/>
    </dgm:pt>
    <dgm:pt modelId="{3F7BC2B6-4ECB-4744-891C-19530A7E97D3}" type="pres">
      <dgm:prSet presAssocID="{C16B5F61-4668-413E-A69A-A056FBD93E1F}" presName="text_1" presStyleLbl="node1" presStyleIdx="0" presStyleCnt="3">
        <dgm:presLayoutVars>
          <dgm:bulletEnabled val="1"/>
        </dgm:presLayoutVars>
      </dgm:prSet>
      <dgm:spPr/>
    </dgm:pt>
    <dgm:pt modelId="{95CD3154-4A98-4D99-8D30-7A1A07EB09A1}" type="pres">
      <dgm:prSet presAssocID="{C16B5F61-4668-413E-A69A-A056FBD93E1F}" presName="accent_1" presStyleCnt="0"/>
      <dgm:spPr/>
    </dgm:pt>
    <dgm:pt modelId="{039C9DD7-09DD-4BA3-806B-B00699A03880}" type="pres">
      <dgm:prSet presAssocID="{C16B5F61-4668-413E-A69A-A056FBD93E1F}" presName="accentRepeatNode" presStyleLbl="solidFgAcc1" presStyleIdx="0" presStyleCnt="3" custScaleX="66438" custScaleY="80000"/>
      <dgm:spPr/>
    </dgm:pt>
    <dgm:pt modelId="{E648DC95-DDC0-45A4-9DD7-57715ACE49EC}" type="pres">
      <dgm:prSet presAssocID="{7F1EBC1E-FAF0-4969-A58D-08F4C4789495}" presName="text_2" presStyleLbl="node1" presStyleIdx="1" presStyleCnt="3">
        <dgm:presLayoutVars>
          <dgm:bulletEnabled val="1"/>
        </dgm:presLayoutVars>
      </dgm:prSet>
      <dgm:spPr/>
    </dgm:pt>
    <dgm:pt modelId="{D3E0EC81-5F97-4AFC-9BAD-2C719E899466}" type="pres">
      <dgm:prSet presAssocID="{7F1EBC1E-FAF0-4969-A58D-08F4C4789495}" presName="accent_2" presStyleCnt="0"/>
      <dgm:spPr/>
    </dgm:pt>
    <dgm:pt modelId="{167424D9-92C6-41C6-8F7C-26BC5731D6CD}" type="pres">
      <dgm:prSet presAssocID="{7F1EBC1E-FAF0-4969-A58D-08F4C4789495}" presName="accentRepeatNode" presStyleLbl="solidFgAcc1" presStyleIdx="1" presStyleCnt="3" custScaleX="66438" custScaleY="80000"/>
      <dgm:spPr/>
    </dgm:pt>
    <dgm:pt modelId="{B77D50F8-FA37-4FE5-8D47-0D5CE543BAB4}" type="pres">
      <dgm:prSet presAssocID="{39D3194C-28E8-4195-AC0D-99B68F520C80}" presName="text_3" presStyleLbl="node1" presStyleIdx="2" presStyleCnt="3">
        <dgm:presLayoutVars>
          <dgm:bulletEnabled val="1"/>
        </dgm:presLayoutVars>
      </dgm:prSet>
      <dgm:spPr/>
    </dgm:pt>
    <dgm:pt modelId="{C32B6071-008A-4103-8D77-8CD4F4DA6988}" type="pres">
      <dgm:prSet presAssocID="{39D3194C-28E8-4195-AC0D-99B68F520C80}" presName="accent_3" presStyleCnt="0"/>
      <dgm:spPr/>
    </dgm:pt>
    <dgm:pt modelId="{604BDA0E-E4E4-4764-BEEB-B7171AD6EAF1}" type="pres">
      <dgm:prSet presAssocID="{39D3194C-28E8-4195-AC0D-99B68F520C80}" presName="accentRepeatNode" presStyleLbl="solidFgAcc1" presStyleIdx="2" presStyleCnt="3" custScaleX="66438" custScaleY="80000"/>
      <dgm:spPr/>
    </dgm:pt>
  </dgm:ptLst>
  <dgm:cxnLst>
    <dgm:cxn modelId="{904D3D3C-66E0-4599-953A-FE6F15478ECC}" srcId="{639D1996-3AFB-48C1-A03E-D2BE326CD384}" destId="{7F1EBC1E-FAF0-4969-A58D-08F4C4789495}" srcOrd="1" destOrd="0" parTransId="{2240E6D8-B666-4BDE-B1D9-412E5AC5165C}" sibTransId="{440ADCB3-2573-4F12-A8AD-6E957BC5A58A}"/>
    <dgm:cxn modelId="{292C6B44-CCCF-46CC-A863-AA39432F950E}" type="presOf" srcId="{D765ED23-6B7E-4FB3-B5AA-8B5748076D29}" destId="{F4946CAF-5823-4127-BB9B-16AEE0878DD6}" srcOrd="0" destOrd="0" presId="urn:microsoft.com/office/officeart/2008/layout/VerticalCurvedList#1"/>
    <dgm:cxn modelId="{E16EB344-A47F-487D-8161-3FE064E2F798}" srcId="{639D1996-3AFB-48C1-A03E-D2BE326CD384}" destId="{C16B5F61-4668-413E-A69A-A056FBD93E1F}" srcOrd="0" destOrd="0" parTransId="{E3EEE7C2-6D99-4741-9E38-B1B5A14B1F96}" sibTransId="{D765ED23-6B7E-4FB3-B5AA-8B5748076D29}"/>
    <dgm:cxn modelId="{27A0F258-FC7E-4448-81EB-0BAC2C56DAF0}" type="presOf" srcId="{7F1EBC1E-FAF0-4969-A58D-08F4C4789495}" destId="{E648DC95-DDC0-45A4-9DD7-57715ACE49EC}" srcOrd="0" destOrd="0" presId="urn:microsoft.com/office/officeart/2008/layout/VerticalCurvedList#1"/>
    <dgm:cxn modelId="{99BD385C-37E6-472D-9B60-5E7C9608C351}" type="presOf" srcId="{C16B5F61-4668-413E-A69A-A056FBD93E1F}" destId="{3F7BC2B6-4ECB-4744-891C-19530A7E97D3}" srcOrd="0" destOrd="0" presId="urn:microsoft.com/office/officeart/2008/layout/VerticalCurvedList#1"/>
    <dgm:cxn modelId="{440E9076-E22E-4810-B0B8-62A8AC81A19A}" type="presOf" srcId="{639D1996-3AFB-48C1-A03E-D2BE326CD384}" destId="{A49EF66E-6A14-4642-B944-8E911A2AF7AD}" srcOrd="0" destOrd="0" presId="urn:microsoft.com/office/officeart/2008/layout/VerticalCurvedList#1"/>
    <dgm:cxn modelId="{6C5E7079-EC6D-436A-80A6-824CE26EE2E8}" srcId="{639D1996-3AFB-48C1-A03E-D2BE326CD384}" destId="{39D3194C-28E8-4195-AC0D-99B68F520C80}" srcOrd="2" destOrd="0" parTransId="{2B3E8808-2692-440D-AEB8-6E7830210206}" sibTransId="{CD8D49E6-266E-449D-A465-DE4BC784582D}"/>
    <dgm:cxn modelId="{C6F29DD5-EAC8-4F6D-8522-54EBCF06C61D}" type="presOf" srcId="{39D3194C-28E8-4195-AC0D-99B68F520C80}" destId="{B77D50F8-FA37-4FE5-8D47-0D5CE543BAB4}" srcOrd="0" destOrd="0" presId="urn:microsoft.com/office/officeart/2008/layout/VerticalCurvedList#1"/>
    <dgm:cxn modelId="{4C461904-7235-4FF2-A97B-6079DC920DE4}" type="presParOf" srcId="{A49EF66E-6A14-4642-B944-8E911A2AF7AD}" destId="{8922EE75-E3F8-48FC-8B4C-EA5C50D88167}" srcOrd="0" destOrd="0" presId="urn:microsoft.com/office/officeart/2008/layout/VerticalCurvedList#1"/>
    <dgm:cxn modelId="{F3FB7E45-E64C-42D2-B0DF-8BB82A80E422}" type="presParOf" srcId="{8922EE75-E3F8-48FC-8B4C-EA5C50D88167}" destId="{0423ACA6-CE94-479D-B213-78BC485CDA38}" srcOrd="0" destOrd="0" presId="urn:microsoft.com/office/officeart/2008/layout/VerticalCurvedList#1"/>
    <dgm:cxn modelId="{354AC815-0AE9-4708-A33A-B1A5714B869E}" type="presParOf" srcId="{0423ACA6-CE94-479D-B213-78BC485CDA38}" destId="{D09CAA0D-FA07-4E63-AB9D-16BE2902915D}" srcOrd="0" destOrd="0" presId="urn:microsoft.com/office/officeart/2008/layout/VerticalCurvedList#1"/>
    <dgm:cxn modelId="{E0D34B2C-93E5-46C8-992E-F937F86F6744}" type="presParOf" srcId="{0423ACA6-CE94-479D-B213-78BC485CDA38}" destId="{F4946CAF-5823-4127-BB9B-16AEE0878DD6}" srcOrd="1" destOrd="0" presId="urn:microsoft.com/office/officeart/2008/layout/VerticalCurvedList#1"/>
    <dgm:cxn modelId="{DD909C7B-D320-48A2-854A-54DA94770CF1}" type="presParOf" srcId="{0423ACA6-CE94-479D-B213-78BC485CDA38}" destId="{5C1F3079-E7A7-4B21-93C2-A23CE1236658}" srcOrd="2" destOrd="0" presId="urn:microsoft.com/office/officeart/2008/layout/VerticalCurvedList#1"/>
    <dgm:cxn modelId="{4AE3803F-BC82-4D6B-BA7F-C029917D44FD}" type="presParOf" srcId="{0423ACA6-CE94-479D-B213-78BC485CDA38}" destId="{2D7EB697-444A-49B3-9835-DE40AAD9A4DF}" srcOrd="3" destOrd="0" presId="urn:microsoft.com/office/officeart/2008/layout/VerticalCurvedList#1"/>
    <dgm:cxn modelId="{5D07243D-9CF2-4434-845E-628E7E16DCEB}" type="presParOf" srcId="{8922EE75-E3F8-48FC-8B4C-EA5C50D88167}" destId="{3F7BC2B6-4ECB-4744-891C-19530A7E97D3}" srcOrd="1" destOrd="0" presId="urn:microsoft.com/office/officeart/2008/layout/VerticalCurvedList#1"/>
    <dgm:cxn modelId="{6E3899C5-BA53-411B-88A7-0E96CBB6701A}" type="presParOf" srcId="{8922EE75-E3F8-48FC-8B4C-EA5C50D88167}" destId="{95CD3154-4A98-4D99-8D30-7A1A07EB09A1}" srcOrd="2" destOrd="0" presId="urn:microsoft.com/office/officeart/2008/layout/VerticalCurvedList#1"/>
    <dgm:cxn modelId="{F17366A4-28B4-408E-AF07-737B9AB5050E}" type="presParOf" srcId="{95CD3154-4A98-4D99-8D30-7A1A07EB09A1}" destId="{039C9DD7-09DD-4BA3-806B-B00699A03880}" srcOrd="0" destOrd="0" presId="urn:microsoft.com/office/officeart/2008/layout/VerticalCurvedList#1"/>
    <dgm:cxn modelId="{82D7C9A7-AB45-49C3-9C25-598EAD727E79}" type="presParOf" srcId="{8922EE75-E3F8-48FC-8B4C-EA5C50D88167}" destId="{E648DC95-DDC0-45A4-9DD7-57715ACE49EC}" srcOrd="3" destOrd="0" presId="urn:microsoft.com/office/officeart/2008/layout/VerticalCurvedList#1"/>
    <dgm:cxn modelId="{CE543CE2-98BB-49AE-A35B-52ADEE882B3A}" type="presParOf" srcId="{8922EE75-E3F8-48FC-8B4C-EA5C50D88167}" destId="{D3E0EC81-5F97-4AFC-9BAD-2C719E899466}" srcOrd="4" destOrd="0" presId="urn:microsoft.com/office/officeart/2008/layout/VerticalCurvedList#1"/>
    <dgm:cxn modelId="{6F41BE61-DD59-400D-AE8B-A4DCC60B3452}" type="presParOf" srcId="{D3E0EC81-5F97-4AFC-9BAD-2C719E899466}" destId="{167424D9-92C6-41C6-8F7C-26BC5731D6CD}" srcOrd="0" destOrd="0" presId="urn:microsoft.com/office/officeart/2008/layout/VerticalCurvedList#1"/>
    <dgm:cxn modelId="{625FBB62-7882-42F2-B326-02B9A003FAFA}" type="presParOf" srcId="{8922EE75-E3F8-48FC-8B4C-EA5C50D88167}" destId="{B77D50F8-FA37-4FE5-8D47-0D5CE543BAB4}" srcOrd="5" destOrd="0" presId="urn:microsoft.com/office/officeart/2008/layout/VerticalCurvedList#1"/>
    <dgm:cxn modelId="{17B1955F-C4B6-4599-B036-521FE8635C49}" type="presParOf" srcId="{8922EE75-E3F8-48FC-8B4C-EA5C50D88167}" destId="{C32B6071-008A-4103-8D77-8CD4F4DA6988}" srcOrd="6" destOrd="0" presId="urn:microsoft.com/office/officeart/2008/layout/VerticalCurvedList#1"/>
    <dgm:cxn modelId="{B07BE924-5EAA-4601-A653-F3FB67729587}" type="presParOf" srcId="{C32B6071-008A-4103-8D77-8CD4F4DA6988}" destId="{604BDA0E-E4E4-4764-BEEB-B7171AD6EAF1}" srcOrd="0" destOrd="0" presId="urn:microsoft.com/office/officeart/2008/layout/VerticalCurved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46CAF-5823-4127-BB9B-16AEE0878DD6}">
      <dsp:nvSpPr>
        <dsp:cNvPr id="0" name=""/>
        <dsp:cNvSpPr/>
      </dsp:nvSpPr>
      <dsp:spPr>
        <a:xfrm>
          <a:off x="-3580775" y="-550320"/>
          <a:ext cx="4268780" cy="4268780"/>
        </a:xfrm>
        <a:prstGeom prst="blockArc">
          <a:avLst>
            <a:gd name="adj1" fmla="val 18900000"/>
            <a:gd name="adj2" fmla="val 2700000"/>
            <a:gd name="adj3" fmla="val 506"/>
          </a:avLst>
        </a:prstGeom>
        <a:noFill/>
        <a:ln w="25400"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7BC2B6-4ECB-4744-891C-19530A7E97D3}">
      <dsp:nvSpPr>
        <dsp:cNvPr id="0" name=""/>
        <dsp:cNvSpPr/>
      </dsp:nvSpPr>
      <dsp:spPr>
        <a:xfrm>
          <a:off x="442420" y="316814"/>
          <a:ext cx="6699446" cy="633628"/>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2942" tIns="38100" rIns="38100" bIns="38100" numCol="1" spcCol="1270" anchor="ctr" anchorCtr="0">
          <a:noAutofit/>
        </a:bodyPr>
        <a:lstStyle/>
        <a:p>
          <a:pPr marL="0" lvl="0" indent="0" algn="l" defTabSz="666750">
            <a:lnSpc>
              <a:spcPct val="90000"/>
            </a:lnSpc>
            <a:spcBef>
              <a:spcPct val="0"/>
            </a:spcBef>
            <a:spcAft>
              <a:spcPct val="35000"/>
            </a:spcAft>
            <a:buNone/>
          </a:pPr>
          <a:r>
            <a:rPr lang="en-US" sz="1500" i="1" kern="1200" dirty="0" err="1"/>
            <a:t>Phù</a:t>
          </a:r>
          <a:r>
            <a:rPr lang="en-US" sz="1500" i="1" kern="1200" dirty="0"/>
            <a:t> </a:t>
          </a:r>
          <a:r>
            <a:rPr lang="en-US" sz="1500" i="1" kern="1200" dirty="0" err="1"/>
            <a:t>hợp</a:t>
          </a:r>
          <a:r>
            <a:rPr lang="en-US" sz="1500" i="1" kern="1200" dirty="0"/>
            <a:t> </a:t>
          </a:r>
          <a:r>
            <a:rPr lang="en-US" sz="1500" i="1" kern="1200" dirty="0" err="1"/>
            <a:t>với</a:t>
          </a:r>
          <a:r>
            <a:rPr lang="en-US" sz="1500" i="1" kern="1200" dirty="0"/>
            <a:t> </a:t>
          </a:r>
          <a:r>
            <a:rPr lang="en-US" sz="1500" i="1" kern="1200" dirty="0" err="1"/>
            <a:t>quy</a:t>
          </a:r>
          <a:r>
            <a:rPr lang="en-US" sz="1500" i="1" kern="1200" dirty="0"/>
            <a:t> </a:t>
          </a:r>
          <a:r>
            <a:rPr lang="en-US" sz="1500" i="1" kern="1200" dirty="0" err="1"/>
            <a:t>luật</a:t>
          </a:r>
          <a:r>
            <a:rPr lang="en-US" sz="1500" i="1" kern="1200" dirty="0"/>
            <a:t> </a:t>
          </a:r>
          <a:r>
            <a:rPr lang="en-US" sz="1500" i="1" kern="1200" dirty="0" err="1"/>
            <a:t>phát</a:t>
          </a:r>
          <a:r>
            <a:rPr lang="en-US" sz="1500" i="1" kern="1200" dirty="0"/>
            <a:t> </a:t>
          </a:r>
          <a:r>
            <a:rPr lang="en-US" sz="1500" i="1" kern="1200" dirty="0" err="1"/>
            <a:t>triển</a:t>
          </a:r>
          <a:r>
            <a:rPr lang="en-US" sz="1500" i="1" kern="1200" dirty="0"/>
            <a:t> </a:t>
          </a:r>
          <a:r>
            <a:rPr lang="en-US" sz="1500" i="1" kern="1200" dirty="0" err="1"/>
            <a:t>khách</a:t>
          </a:r>
          <a:r>
            <a:rPr lang="en-US" sz="1500" i="1" kern="1200" dirty="0"/>
            <a:t> </a:t>
          </a:r>
          <a:r>
            <a:rPr lang="en-US" sz="1500" i="1" kern="1200" dirty="0" err="1"/>
            <a:t>quan</a:t>
          </a:r>
          <a:endParaRPr lang="en-US" sz="1500" kern="1200" dirty="0"/>
        </a:p>
      </dsp:txBody>
      <dsp:txXfrm>
        <a:off x="442420" y="316814"/>
        <a:ext cx="6699446" cy="633628"/>
      </dsp:txXfrm>
    </dsp:sp>
    <dsp:sp modelId="{039C9DD7-09DD-4BA3-806B-B00699A03880}">
      <dsp:nvSpPr>
        <dsp:cNvPr id="0" name=""/>
        <dsp:cNvSpPr/>
      </dsp:nvSpPr>
      <dsp:spPr>
        <a:xfrm>
          <a:off x="179314" y="316814"/>
          <a:ext cx="526212" cy="633628"/>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E648DC95-DDC0-45A4-9DD7-57715ACE49EC}">
      <dsp:nvSpPr>
        <dsp:cNvPr id="0" name=""/>
        <dsp:cNvSpPr/>
      </dsp:nvSpPr>
      <dsp:spPr>
        <a:xfrm>
          <a:off x="672744" y="1267256"/>
          <a:ext cx="6469123" cy="633628"/>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2942" tIns="38100" rIns="38100" bIns="38100" numCol="1" spcCol="1270" anchor="ctr" anchorCtr="0">
          <a:noAutofit/>
        </a:bodyPr>
        <a:lstStyle/>
        <a:p>
          <a:pPr marL="0" lvl="0" indent="0" algn="l" defTabSz="666750">
            <a:lnSpc>
              <a:spcPct val="90000"/>
            </a:lnSpc>
            <a:spcBef>
              <a:spcPct val="0"/>
            </a:spcBef>
            <a:spcAft>
              <a:spcPct val="35000"/>
            </a:spcAft>
            <a:buNone/>
          </a:pPr>
          <a:r>
            <a:rPr lang="en-US" sz="1500" i="1" kern="1200" dirty="0" err="1"/>
            <a:t>Tính</a:t>
          </a:r>
          <a:r>
            <a:rPr lang="en-US" sz="1500" i="1" kern="1200" dirty="0"/>
            <a:t> </a:t>
          </a:r>
          <a:r>
            <a:rPr lang="en-US" sz="1500" i="1" kern="1200" dirty="0" err="1"/>
            <a:t>ưu</a:t>
          </a:r>
          <a:r>
            <a:rPr lang="en-US" sz="1500" i="1" kern="1200" dirty="0"/>
            <a:t> </a:t>
          </a:r>
          <a:r>
            <a:rPr lang="en-US" sz="1500" i="1" kern="1200" dirty="0" err="1"/>
            <a:t>việt</a:t>
          </a:r>
          <a:r>
            <a:rPr lang="en-US" sz="1500" i="1" kern="1200" dirty="0"/>
            <a:t> </a:t>
          </a:r>
          <a:r>
            <a:rPr lang="en-US" sz="1500" i="1" kern="1200" dirty="0" err="1"/>
            <a:t>của</a:t>
          </a:r>
          <a:r>
            <a:rPr lang="en-US" sz="1500" i="1" kern="1200" dirty="0"/>
            <a:t> </a:t>
          </a:r>
          <a:r>
            <a:rPr lang="en-US" sz="1500" i="1" kern="1200" dirty="0" err="1"/>
            <a:t>kinh</a:t>
          </a:r>
          <a:r>
            <a:rPr lang="en-US" sz="1500" i="1" kern="1200" dirty="0"/>
            <a:t> </a:t>
          </a:r>
          <a:r>
            <a:rPr lang="en-US" sz="1500" i="1" kern="1200" dirty="0" err="1"/>
            <a:t>tế</a:t>
          </a:r>
          <a:r>
            <a:rPr lang="en-US" sz="1500" i="1" kern="1200" dirty="0"/>
            <a:t> </a:t>
          </a:r>
          <a:r>
            <a:rPr lang="en-US" sz="1500" i="1" kern="1200" dirty="0" err="1"/>
            <a:t>thị</a:t>
          </a:r>
          <a:r>
            <a:rPr lang="en-US" sz="1500" i="1" kern="1200" dirty="0"/>
            <a:t> </a:t>
          </a:r>
          <a:r>
            <a:rPr lang="en-US" sz="1500" i="1" kern="1200" dirty="0" err="1"/>
            <a:t>trường</a:t>
          </a:r>
          <a:r>
            <a:rPr lang="en-US" sz="1500" i="1" kern="1200" dirty="0"/>
            <a:t> </a:t>
          </a:r>
          <a:r>
            <a:rPr lang="en-US" sz="1500" i="1" kern="1200" dirty="0" err="1"/>
            <a:t>định</a:t>
          </a:r>
          <a:r>
            <a:rPr lang="en-US" sz="1500" i="1" kern="1200" dirty="0"/>
            <a:t> </a:t>
          </a:r>
          <a:r>
            <a:rPr lang="en-US" sz="1500" i="1" kern="1200" dirty="0" err="1"/>
            <a:t>hướng</a:t>
          </a:r>
          <a:r>
            <a:rPr lang="en-US" sz="1500" i="1" kern="1200" dirty="0"/>
            <a:t> </a:t>
          </a:r>
          <a:r>
            <a:rPr lang="en-US" sz="1500" i="1" kern="1200" dirty="0" err="1"/>
            <a:t>trong</a:t>
          </a:r>
          <a:r>
            <a:rPr lang="en-US" sz="1500" i="1" kern="1200" dirty="0"/>
            <a:t> </a:t>
          </a:r>
          <a:r>
            <a:rPr lang="en-US" sz="1500" i="1" kern="1200" dirty="0" err="1"/>
            <a:t>thúc</a:t>
          </a:r>
          <a:r>
            <a:rPr lang="en-US" sz="1500" i="1" kern="1200" dirty="0"/>
            <a:t> </a:t>
          </a:r>
          <a:r>
            <a:rPr lang="en-US" sz="1500" i="1" kern="1200" dirty="0" err="1"/>
            <a:t>đẩy</a:t>
          </a:r>
          <a:r>
            <a:rPr lang="en-US" sz="1500" i="1" kern="1200" dirty="0"/>
            <a:t> </a:t>
          </a:r>
          <a:r>
            <a:rPr lang="en-US" sz="1500" i="1" kern="1200" dirty="0" err="1"/>
            <a:t>phát</a:t>
          </a:r>
          <a:r>
            <a:rPr lang="en-US" sz="1500" i="1" kern="1200" dirty="0"/>
            <a:t> </a:t>
          </a:r>
          <a:r>
            <a:rPr lang="en-US" sz="1500" i="1" kern="1200" dirty="0" err="1"/>
            <a:t>triển</a:t>
          </a:r>
          <a:endParaRPr lang="en-US" sz="1500" kern="1200" dirty="0"/>
        </a:p>
      </dsp:txBody>
      <dsp:txXfrm>
        <a:off x="672744" y="1267256"/>
        <a:ext cx="6469123" cy="633628"/>
      </dsp:txXfrm>
    </dsp:sp>
    <dsp:sp modelId="{167424D9-92C6-41C6-8F7C-26BC5731D6CD}">
      <dsp:nvSpPr>
        <dsp:cNvPr id="0" name=""/>
        <dsp:cNvSpPr/>
      </dsp:nvSpPr>
      <dsp:spPr>
        <a:xfrm>
          <a:off x="409638" y="1267256"/>
          <a:ext cx="526212" cy="633628"/>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B77D50F8-FA37-4FE5-8D47-0D5CE543BAB4}">
      <dsp:nvSpPr>
        <dsp:cNvPr id="0" name=""/>
        <dsp:cNvSpPr/>
      </dsp:nvSpPr>
      <dsp:spPr>
        <a:xfrm>
          <a:off x="442420" y="2217698"/>
          <a:ext cx="6699446" cy="633628"/>
        </a:xfrm>
        <a:prstGeom prst="rect">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02942" tIns="38100" rIns="38100" bIns="38100" numCol="1" spcCol="1270" anchor="ctr" anchorCtr="0">
          <a:noAutofit/>
        </a:bodyPr>
        <a:lstStyle/>
        <a:p>
          <a:pPr marL="0" lvl="0" indent="0" algn="l" defTabSz="666750">
            <a:lnSpc>
              <a:spcPct val="90000"/>
            </a:lnSpc>
            <a:spcBef>
              <a:spcPct val="0"/>
            </a:spcBef>
            <a:spcAft>
              <a:spcPct val="35000"/>
            </a:spcAft>
            <a:buNone/>
          </a:pPr>
          <a:r>
            <a:rPr lang="en-US" sz="1500" i="1" kern="1200" dirty="0" err="1"/>
            <a:t>Là</a:t>
          </a:r>
          <a:r>
            <a:rPr lang="en-US" sz="1500" i="1" kern="1200" dirty="0"/>
            <a:t> </a:t>
          </a:r>
          <a:r>
            <a:rPr lang="en-US" sz="1500" i="1" kern="1200" dirty="0" err="1"/>
            <a:t>mô</a:t>
          </a:r>
          <a:r>
            <a:rPr lang="en-US" sz="1500" i="1" kern="1200" dirty="0"/>
            <a:t> </a:t>
          </a:r>
          <a:r>
            <a:rPr lang="en-US" sz="1500" i="1" kern="1200" dirty="0" err="1"/>
            <a:t>hình</a:t>
          </a:r>
          <a:r>
            <a:rPr lang="en-US" sz="1500" i="1" kern="1200" dirty="0"/>
            <a:t> </a:t>
          </a:r>
          <a:r>
            <a:rPr lang="en-US" sz="1500" i="1" kern="1200" dirty="0" err="1"/>
            <a:t>kinh</a:t>
          </a:r>
          <a:r>
            <a:rPr lang="en-US" sz="1500" i="1" kern="1200" dirty="0"/>
            <a:t> </a:t>
          </a:r>
          <a:r>
            <a:rPr lang="en-US" sz="1500" i="1" kern="1200" dirty="0" err="1"/>
            <a:t>tế</a:t>
          </a:r>
          <a:r>
            <a:rPr lang="en-US" sz="1500" i="1" kern="1200" dirty="0"/>
            <a:t> </a:t>
          </a:r>
          <a:r>
            <a:rPr lang="en-US" sz="1500" i="1" kern="1200" dirty="0" err="1"/>
            <a:t>thị</a:t>
          </a:r>
          <a:r>
            <a:rPr lang="en-US" sz="1500" i="1" kern="1200" dirty="0"/>
            <a:t> </a:t>
          </a:r>
          <a:r>
            <a:rPr lang="en-US" sz="1500" i="1" kern="1200" dirty="0" err="1"/>
            <a:t>trường</a:t>
          </a:r>
          <a:r>
            <a:rPr lang="en-US" sz="1500" i="1" kern="1200" dirty="0"/>
            <a:t> </a:t>
          </a:r>
          <a:r>
            <a:rPr lang="en-US" sz="1500" i="1" kern="1200" dirty="0" err="1"/>
            <a:t>phù</a:t>
          </a:r>
          <a:r>
            <a:rPr lang="en-US" sz="1500" i="1" kern="1200" dirty="0"/>
            <a:t> </a:t>
          </a:r>
          <a:r>
            <a:rPr lang="en-US" sz="1500" i="1" kern="1200" dirty="0" err="1"/>
            <a:t>hợp</a:t>
          </a:r>
          <a:r>
            <a:rPr lang="en-US" sz="1500" i="1" kern="1200" dirty="0"/>
            <a:t> </a:t>
          </a:r>
          <a:r>
            <a:rPr lang="en-US" sz="1500" i="1" kern="1200" dirty="0" err="1"/>
            <a:t>với</a:t>
          </a:r>
          <a:r>
            <a:rPr lang="en-US" sz="1500" i="1" kern="1200" dirty="0"/>
            <a:t> </a:t>
          </a:r>
          <a:r>
            <a:rPr lang="en-US" sz="1500" i="1" kern="1200" dirty="0" err="1"/>
            <a:t>nguyện</a:t>
          </a:r>
          <a:r>
            <a:rPr lang="en-US" sz="1500" i="1" kern="1200" dirty="0"/>
            <a:t> </a:t>
          </a:r>
          <a:r>
            <a:rPr lang="en-US" sz="1500" i="1" kern="1200" dirty="0" err="1"/>
            <a:t>vọng</a:t>
          </a:r>
          <a:r>
            <a:rPr lang="en-US" sz="1500" i="1" kern="1200" dirty="0"/>
            <a:t> </a:t>
          </a:r>
          <a:r>
            <a:rPr lang="en-US" sz="1500" i="1" kern="1200" dirty="0" err="1"/>
            <a:t>của</a:t>
          </a:r>
          <a:r>
            <a:rPr lang="en-US" sz="1500" i="1" kern="1200" dirty="0"/>
            <a:t> </a:t>
          </a:r>
          <a:r>
            <a:rPr lang="en-US" sz="1500" i="1" kern="1200" dirty="0" err="1"/>
            <a:t>nhân</a:t>
          </a:r>
          <a:r>
            <a:rPr lang="en-US" sz="1500" i="1" kern="1200" dirty="0"/>
            <a:t> </a:t>
          </a:r>
          <a:r>
            <a:rPr lang="en-US" sz="1500" i="1" kern="1200" dirty="0" err="1"/>
            <a:t>dân</a:t>
          </a:r>
          <a:r>
            <a:rPr lang="en-US" sz="1500" i="1" kern="1200" dirty="0"/>
            <a:t> </a:t>
          </a:r>
          <a:r>
            <a:rPr lang="en-US" sz="1500" i="1" kern="1200" dirty="0" err="1"/>
            <a:t>mong</a:t>
          </a:r>
          <a:r>
            <a:rPr lang="en-US" sz="1500" i="1" kern="1200" dirty="0"/>
            <a:t> </a:t>
          </a:r>
          <a:r>
            <a:rPr lang="en-US" sz="1500" i="1" kern="1200" dirty="0" err="1"/>
            <a:t>muốn</a:t>
          </a:r>
          <a:r>
            <a:rPr lang="en-US" sz="1500" i="1" kern="1200" dirty="0"/>
            <a:t> </a:t>
          </a:r>
          <a:r>
            <a:rPr lang="en-US" sz="1500" i="1" kern="1200" dirty="0" err="1"/>
            <a:t>dân</a:t>
          </a:r>
          <a:r>
            <a:rPr lang="en-US" sz="1500" i="1" kern="1200" dirty="0"/>
            <a:t> </a:t>
          </a:r>
          <a:r>
            <a:rPr lang="en-US" sz="1500" i="1" kern="1200" dirty="0" err="1"/>
            <a:t>giàu</a:t>
          </a:r>
          <a:r>
            <a:rPr lang="en-US" sz="1500" i="1" kern="1200" dirty="0"/>
            <a:t>, </a:t>
          </a:r>
          <a:r>
            <a:rPr lang="en-US" sz="1500" i="1" kern="1200" dirty="0" err="1"/>
            <a:t>nước</a:t>
          </a:r>
          <a:r>
            <a:rPr lang="en-US" sz="1500" i="1" kern="1200" dirty="0"/>
            <a:t> </a:t>
          </a:r>
          <a:r>
            <a:rPr lang="en-US" sz="1500" i="1" kern="1200" dirty="0" err="1"/>
            <a:t>mạnh</a:t>
          </a:r>
          <a:r>
            <a:rPr lang="en-US" sz="1500" i="1" kern="1200" dirty="0"/>
            <a:t>, </a:t>
          </a:r>
          <a:r>
            <a:rPr lang="en-US" sz="1500" i="1" kern="1200" dirty="0" err="1"/>
            <a:t>dân</a:t>
          </a:r>
          <a:r>
            <a:rPr lang="en-US" sz="1500" i="1" kern="1200" dirty="0"/>
            <a:t> </a:t>
          </a:r>
          <a:r>
            <a:rPr lang="en-US" sz="1500" i="1" kern="1200" dirty="0" err="1"/>
            <a:t>chủ</a:t>
          </a:r>
          <a:r>
            <a:rPr lang="en-US" sz="1500" i="1" kern="1200" dirty="0"/>
            <a:t>, </a:t>
          </a:r>
          <a:r>
            <a:rPr lang="en-US" sz="1500" i="1" kern="1200" dirty="0" err="1"/>
            <a:t>công</a:t>
          </a:r>
          <a:r>
            <a:rPr lang="en-US" sz="1500" i="1" kern="1200" dirty="0"/>
            <a:t> </a:t>
          </a:r>
          <a:r>
            <a:rPr lang="en-US" sz="1500" i="1" kern="1200" dirty="0" err="1"/>
            <a:t>bằng</a:t>
          </a:r>
          <a:r>
            <a:rPr lang="en-US" sz="1500" i="1" kern="1200" dirty="0"/>
            <a:t>, </a:t>
          </a:r>
          <a:r>
            <a:rPr lang="en-US" sz="1500" i="1" kern="1200" dirty="0" err="1"/>
            <a:t>văn</a:t>
          </a:r>
          <a:r>
            <a:rPr lang="en-US" sz="1500" i="1" kern="1200" dirty="0"/>
            <a:t> </a:t>
          </a:r>
          <a:r>
            <a:rPr lang="en-US" sz="1500" i="1" kern="1200" dirty="0" err="1"/>
            <a:t>minh</a:t>
          </a:r>
          <a:endParaRPr lang="en-US" sz="1500" kern="1200" dirty="0"/>
        </a:p>
      </dsp:txBody>
      <dsp:txXfrm>
        <a:off x="442420" y="2217698"/>
        <a:ext cx="6699446" cy="633628"/>
      </dsp:txXfrm>
    </dsp:sp>
    <dsp:sp modelId="{604BDA0E-E4E4-4764-BEEB-B7171AD6EAF1}">
      <dsp:nvSpPr>
        <dsp:cNvPr id="0" name=""/>
        <dsp:cNvSpPr/>
      </dsp:nvSpPr>
      <dsp:spPr>
        <a:xfrm>
          <a:off x="179314" y="2217698"/>
          <a:ext cx="526212" cy="633628"/>
        </a:xfrm>
        <a:prstGeom prst="ellipse">
          <a:avLst/>
        </a:prstGeom>
        <a:solidFill>
          <a:schemeClr val="lt1">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1">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srcNode" val="srcNode"/>
            <dgm:param type="dstNode" val="dstNode"/>
            <dgm:param type="endSty" val="noArr"/>
            <dgm:param type="connRout" val="curve"/>
            <dgm:param type="begPts" val="ctr"/>
            <dgm:param type="endPts" val="ct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parTxRTLAlign" val="l"/>
                <dgm:param type="shpTxLTRAlignCh" val="l"/>
                <dgm:param type="shpTxRTLAlignCh" val="l"/>
              </dgm:alg>
            </dgm:if>
            <dgm:else name="Name2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parTxRTLAlign" val="l"/>
                <dgm:param type="shpTxLTRAlignCh" val="l"/>
                <dgm:param type="shpTxRTLAlignCh" val="l"/>
              </dgm:alg>
            </dgm:if>
            <dgm:else name="Name3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parTxRTLAlign" val="l"/>
                <dgm:param type="shpTxLTRAlignCh" val="l"/>
                <dgm:param type="shpTxRTLAlignCh" val="l"/>
              </dgm:alg>
            </dgm:if>
            <dgm:else name="Name3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parTxRTLAlign" val="l"/>
                <dgm:param type="shpTxLTRAlignCh" val="l"/>
                <dgm:param type="shpTxRTLAlignCh" val="l"/>
              </dgm:alg>
            </dgm:if>
            <dgm:else name="Name4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parTxRTLAlign" val="l"/>
                <dgm:param type="shpTxLTRAlignCh" val="l"/>
                <dgm:param type="shpTxRTLAlignCh" val="l"/>
              </dgm:alg>
            </dgm:if>
            <dgm:else name="Name4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parTxRTLAlign" val="l"/>
                <dgm:param type="shpTxLTRAlignCh" val="l"/>
                <dgm:param type="shpTxRTLAlignCh" val="l"/>
              </dgm:alg>
            </dgm:if>
            <dgm:else name="Name52">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parTxRTLAlign" val="l"/>
                <dgm:param type="shpTxLTRAlignCh" val="l"/>
                <dgm:param type="shpTxRTLAlignCh" val="l"/>
              </dgm:alg>
            </dgm:if>
            <dgm:else name="Name57">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048725" y="3058625"/>
            <a:ext cx="4914000" cy="1159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ctrTitle"/>
          </p:nvPr>
        </p:nvSpPr>
        <p:spPr>
          <a:xfrm>
            <a:off x="1012800" y="2497750"/>
            <a:ext cx="49500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5" name="Google Shape;15;p3"/>
          <p:cNvSpPr txBox="1">
            <a:spLocks noGrp="1"/>
          </p:cNvSpPr>
          <p:nvPr>
            <p:ph type="subTitle" idx="1"/>
          </p:nvPr>
        </p:nvSpPr>
        <p:spPr>
          <a:xfrm>
            <a:off x="1012800" y="3678252"/>
            <a:ext cx="4950000" cy="7848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0000"/>
              </a:buClr>
              <a:buSzPts val="2000"/>
              <a:buNone/>
              <a:defRPr>
                <a:solidFill>
                  <a:srgbClr val="000000"/>
                </a:solidFill>
              </a:defRPr>
            </a:lvl1pPr>
            <a:lvl2pPr lvl="1" rtl="0">
              <a:spcBef>
                <a:spcPts val="0"/>
              </a:spcBef>
              <a:spcAft>
                <a:spcPts val="0"/>
              </a:spcAft>
              <a:buClr>
                <a:srgbClr val="000000"/>
              </a:buClr>
              <a:buSzPts val="2000"/>
              <a:buNone/>
              <a:defRPr>
                <a:solidFill>
                  <a:srgbClr val="000000"/>
                </a:solidFill>
              </a:defRPr>
            </a:lvl2pPr>
            <a:lvl3pPr lvl="2" rtl="0">
              <a:spcBef>
                <a:spcPts val="0"/>
              </a:spcBef>
              <a:spcAft>
                <a:spcPts val="0"/>
              </a:spcAft>
              <a:buClr>
                <a:srgbClr val="000000"/>
              </a:buClr>
              <a:buSzPts val="2000"/>
              <a:buNone/>
              <a:defRPr>
                <a:solidFill>
                  <a:srgbClr val="000000"/>
                </a:solidFill>
              </a:defRPr>
            </a:lvl3pPr>
            <a:lvl4pPr lvl="3" rtl="0">
              <a:spcBef>
                <a:spcPts val="0"/>
              </a:spcBef>
              <a:spcAft>
                <a:spcPts val="0"/>
              </a:spcAft>
              <a:buClr>
                <a:srgbClr val="000000"/>
              </a:buClr>
              <a:buSzPts val="2000"/>
              <a:buNone/>
              <a:defRPr>
                <a:solidFill>
                  <a:srgbClr val="000000"/>
                </a:solidFill>
              </a:defRPr>
            </a:lvl4pPr>
            <a:lvl5pPr lvl="4" rtl="0">
              <a:spcBef>
                <a:spcPts val="0"/>
              </a:spcBef>
              <a:spcAft>
                <a:spcPts val="0"/>
              </a:spcAft>
              <a:buClr>
                <a:srgbClr val="000000"/>
              </a:buClr>
              <a:buSzPts val="2000"/>
              <a:buNone/>
              <a:defRPr>
                <a:solidFill>
                  <a:srgbClr val="000000"/>
                </a:solidFill>
              </a:defRPr>
            </a:lvl5pPr>
            <a:lvl6pPr lvl="5" rtl="0">
              <a:spcBef>
                <a:spcPts val="0"/>
              </a:spcBef>
              <a:spcAft>
                <a:spcPts val="0"/>
              </a:spcAft>
              <a:buClr>
                <a:srgbClr val="000000"/>
              </a:buClr>
              <a:buSzPts val="2000"/>
              <a:buNone/>
              <a:defRPr>
                <a:solidFill>
                  <a:srgbClr val="000000"/>
                </a:solidFill>
              </a:defRPr>
            </a:lvl6pPr>
            <a:lvl7pPr lvl="6" rtl="0">
              <a:spcBef>
                <a:spcPts val="0"/>
              </a:spcBef>
              <a:spcAft>
                <a:spcPts val="0"/>
              </a:spcAft>
              <a:buClr>
                <a:srgbClr val="000000"/>
              </a:buClr>
              <a:buSzPts val="2000"/>
              <a:buNone/>
              <a:defRPr>
                <a:solidFill>
                  <a:srgbClr val="000000"/>
                </a:solidFill>
              </a:defRPr>
            </a:lvl7pPr>
            <a:lvl8pPr lvl="7" rtl="0">
              <a:spcBef>
                <a:spcPts val="0"/>
              </a:spcBef>
              <a:spcAft>
                <a:spcPts val="0"/>
              </a:spcAft>
              <a:buClr>
                <a:srgbClr val="000000"/>
              </a:buClr>
              <a:buSzPts val="2000"/>
              <a:buNone/>
              <a:defRPr>
                <a:solidFill>
                  <a:srgbClr val="000000"/>
                </a:solidFill>
              </a:defRPr>
            </a:lvl8pPr>
            <a:lvl9pPr lvl="8" rtl="0">
              <a:spcBef>
                <a:spcPts val="0"/>
              </a:spcBef>
              <a:spcAft>
                <a:spcPts val="0"/>
              </a:spcAft>
              <a:buClr>
                <a:srgbClr val="000000"/>
              </a:buClr>
              <a:buSzPts val="2000"/>
              <a:buNone/>
              <a:defRPr>
                <a:solidFill>
                  <a:srgbClr val="000000"/>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804525" y="854775"/>
            <a:ext cx="5152200" cy="3505200"/>
          </a:xfrm>
          <a:prstGeom prst="rect">
            <a:avLst/>
          </a:prstGeom>
        </p:spPr>
        <p:txBody>
          <a:bodyPr spcFirstLastPara="1" wrap="square" lIns="91425" tIns="91425" rIns="91425" bIns="91425" anchor="t" anchorCtr="0">
            <a:noAutofit/>
          </a:bodyPr>
          <a:lstStyle>
            <a:lvl1pPr marL="457200" lvl="0" indent="-431800" rtl="0">
              <a:lnSpc>
                <a:spcPct val="115000"/>
              </a:lnSpc>
              <a:spcBef>
                <a:spcPts val="600"/>
              </a:spcBef>
              <a:spcAft>
                <a:spcPts val="0"/>
              </a:spcAft>
              <a:buSzPts val="3200"/>
              <a:buChar char="▪"/>
              <a:defRPr sz="3200" i="1"/>
            </a:lvl1pPr>
            <a:lvl2pPr marL="914400" lvl="1" indent="-431800" rtl="0">
              <a:lnSpc>
                <a:spcPct val="115000"/>
              </a:lnSpc>
              <a:spcBef>
                <a:spcPts val="0"/>
              </a:spcBef>
              <a:spcAft>
                <a:spcPts val="0"/>
              </a:spcAft>
              <a:buSzPts val="3200"/>
              <a:buChar char="□"/>
              <a:defRPr sz="3200" i="1"/>
            </a:lvl2pPr>
            <a:lvl3pPr marL="1371600" lvl="2" indent="-431800" rtl="0">
              <a:lnSpc>
                <a:spcPct val="115000"/>
              </a:lnSpc>
              <a:spcBef>
                <a:spcPts val="0"/>
              </a:spcBef>
              <a:spcAft>
                <a:spcPts val="0"/>
              </a:spcAft>
              <a:buSzPts val="3200"/>
              <a:buChar char="□"/>
              <a:defRPr sz="3200" i="1"/>
            </a:lvl3pPr>
            <a:lvl4pPr marL="1828800" lvl="3" indent="-431800" rtl="0">
              <a:lnSpc>
                <a:spcPct val="115000"/>
              </a:lnSpc>
              <a:spcBef>
                <a:spcPts val="0"/>
              </a:spcBef>
              <a:spcAft>
                <a:spcPts val="0"/>
              </a:spcAft>
              <a:buSzPts val="3200"/>
              <a:buChar char="□"/>
              <a:defRPr sz="3200" i="1"/>
            </a:lvl4pPr>
            <a:lvl5pPr marL="2286000" lvl="4" indent="-431800" rtl="0">
              <a:lnSpc>
                <a:spcPct val="115000"/>
              </a:lnSpc>
              <a:spcBef>
                <a:spcPts val="0"/>
              </a:spcBef>
              <a:spcAft>
                <a:spcPts val="0"/>
              </a:spcAft>
              <a:buSzPts val="3200"/>
              <a:buChar char="○"/>
              <a:defRPr sz="3200" i="1"/>
            </a:lvl5pPr>
            <a:lvl6pPr marL="2743200" lvl="5" indent="-431800" rtl="0">
              <a:lnSpc>
                <a:spcPct val="115000"/>
              </a:lnSpc>
              <a:spcBef>
                <a:spcPts val="0"/>
              </a:spcBef>
              <a:spcAft>
                <a:spcPts val="0"/>
              </a:spcAft>
              <a:buSzPts val="3200"/>
              <a:buChar char="■"/>
              <a:defRPr sz="3200" i="1"/>
            </a:lvl6pPr>
            <a:lvl7pPr marL="3200400" lvl="6" indent="-431800" rtl="0">
              <a:lnSpc>
                <a:spcPct val="115000"/>
              </a:lnSpc>
              <a:spcBef>
                <a:spcPts val="0"/>
              </a:spcBef>
              <a:spcAft>
                <a:spcPts val="0"/>
              </a:spcAft>
              <a:buSzPts val="3200"/>
              <a:buChar char="●"/>
              <a:defRPr sz="3200" i="1"/>
            </a:lvl7pPr>
            <a:lvl8pPr marL="3657600" lvl="7" indent="-431800" rtl="0">
              <a:lnSpc>
                <a:spcPct val="115000"/>
              </a:lnSpc>
              <a:spcBef>
                <a:spcPts val="0"/>
              </a:spcBef>
              <a:spcAft>
                <a:spcPts val="0"/>
              </a:spcAft>
              <a:buSzPts val="3200"/>
              <a:buChar char="○"/>
              <a:defRPr sz="3200" i="1"/>
            </a:lvl8pPr>
            <a:lvl9pPr marL="4114800" lvl="8" indent="-431800">
              <a:lnSpc>
                <a:spcPct val="115000"/>
              </a:lnSpc>
              <a:spcBef>
                <a:spcPts val="0"/>
              </a:spcBef>
              <a:spcAft>
                <a:spcPts val="0"/>
              </a:spcAft>
              <a:buSzPts val="3200"/>
              <a:buChar char="■"/>
              <a:defRPr sz="3200" i="1"/>
            </a:lvl9pPr>
          </a:lstStyle>
          <a:p>
            <a:endParaRPr/>
          </a:p>
        </p:txBody>
      </p:sp>
      <p:sp>
        <p:nvSpPr>
          <p:cNvPr id="19" name="Google Shape;19;p4"/>
          <p:cNvSpPr/>
          <p:nvPr/>
        </p:nvSpPr>
        <p:spPr>
          <a:xfrm>
            <a:off x="617750" y="603375"/>
            <a:ext cx="948000" cy="9480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809196" y="854775"/>
            <a:ext cx="565108" cy="445200"/>
          </a:xfrm>
          <a:prstGeom prst="rect">
            <a:avLst/>
          </a:prstGeom>
        </p:spPr>
        <p:txBody>
          <a:bodyPr>
            <a:prstTxWarp prst="textPlain">
              <a:avLst/>
            </a:prstTxWarp>
          </a:bodyPr>
          <a:lstStyle/>
          <a:p>
            <a:pPr lvl="0" algn="ctr"/>
            <a:r>
              <a:rPr b="1" i="0">
                <a:ln>
                  <a:noFill/>
                </a:ln>
                <a:solidFill>
                  <a:srgbClr val="FFFFFF"/>
                </a:solidFill>
                <a:latin typeface="Arial" panose="020B0604020202020204"/>
              </a:rPr>
              <a:t>“</a:t>
            </a:r>
          </a:p>
        </p:txBody>
      </p:sp>
      <p:sp>
        <p:nvSpPr>
          <p:cNvPr id="21" name="Google Shape;21;p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5" name="Google Shape;25;p5"/>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6" name="Google Shape;26;p5"/>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0" name="Google Shape;30;p6"/>
          <p:cNvSpPr txBox="1">
            <a:spLocks noGrp="1"/>
          </p:cNvSpPr>
          <p:nvPr>
            <p:ph type="body" idx="1"/>
          </p:nvPr>
        </p:nvSpPr>
        <p:spPr>
          <a:xfrm>
            <a:off x="869150"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1" name="Google Shape;31;p6"/>
          <p:cNvSpPr txBox="1">
            <a:spLocks noGrp="1"/>
          </p:cNvSpPr>
          <p:nvPr>
            <p:ph type="body" idx="2"/>
          </p:nvPr>
        </p:nvSpPr>
        <p:spPr>
          <a:xfrm>
            <a:off x="4680228" y="2312925"/>
            <a:ext cx="3594600" cy="2133300"/>
          </a:xfrm>
          <a:prstGeom prst="rect">
            <a:avLst/>
          </a:prstGeom>
        </p:spPr>
        <p:txBody>
          <a:bodyPr spcFirstLastPara="1" wrap="square" lIns="91425" tIns="91425" rIns="91425" bIns="91425"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2" name="Google Shape;32;p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3"/>
        <p:cNvGrpSpPr/>
        <p:nvPr/>
      </p:nvGrpSpPr>
      <p:grpSpPr>
        <a:xfrm>
          <a:off x="0" y="0"/>
          <a:ext cx="0" cy="0"/>
          <a:chOff x="0" y="0"/>
          <a:chExt cx="0" cy="0"/>
        </a:xfrm>
      </p:grpSpPr>
      <p:sp>
        <p:nvSpPr>
          <p:cNvPr id="34" name="Google Shape;34;p7"/>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a:p>
        </p:txBody>
      </p:sp>
      <p:sp>
        <p:nvSpPr>
          <p:cNvPr id="36" name="Google Shape;36;p7"/>
          <p:cNvSpPr txBox="1">
            <a:spLocks noGrp="1"/>
          </p:cNvSpPr>
          <p:nvPr>
            <p:ph type="body" idx="1"/>
          </p:nvPr>
        </p:nvSpPr>
        <p:spPr>
          <a:xfrm>
            <a:off x="869150"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7" name="Google Shape;37;p7"/>
          <p:cNvSpPr txBox="1">
            <a:spLocks noGrp="1"/>
          </p:cNvSpPr>
          <p:nvPr>
            <p:ph type="body" idx="2"/>
          </p:nvPr>
        </p:nvSpPr>
        <p:spPr>
          <a:xfrm>
            <a:off x="335673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8" name="Google Shape;38;p7"/>
          <p:cNvSpPr txBox="1">
            <a:spLocks noGrp="1"/>
          </p:cNvSpPr>
          <p:nvPr>
            <p:ph type="body" idx="3"/>
          </p:nvPr>
        </p:nvSpPr>
        <p:spPr>
          <a:xfrm>
            <a:off x="5844329" y="2312925"/>
            <a:ext cx="2366400" cy="20400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39" name="Google Shape;39;p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3" name="Google Shape;43;p8"/>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198600" y="198600"/>
            <a:ext cx="8746800" cy="4760700"/>
          </a:xfrm>
          <a:prstGeom prst="frame">
            <a:avLst>
              <a:gd name="adj1" fmla="val 4126"/>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69150" y="847600"/>
            <a:ext cx="5092200" cy="1360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1pPr>
            <a:lvl2pPr lvl="1">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2pPr>
            <a:lvl3pPr lvl="2">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3pPr>
            <a:lvl4pPr lvl="3">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4pPr>
            <a:lvl5pPr lvl="4">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5pPr>
            <a:lvl6pPr lvl="5">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6pPr>
            <a:lvl7pPr lvl="6">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7pPr>
            <a:lvl8pPr lvl="7">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8pPr>
            <a:lvl9pPr lvl="8">
              <a:spcBef>
                <a:spcPts val="0"/>
              </a:spcBef>
              <a:spcAft>
                <a:spcPts val="0"/>
              </a:spcAft>
              <a:buClr>
                <a:schemeClr val="dk1"/>
              </a:buClr>
              <a:buSzPts val="4000"/>
              <a:buFont typeface="Work Sans"/>
              <a:buNone/>
              <a:defRPr sz="4000" b="1">
                <a:solidFill>
                  <a:schemeClr val="dk1"/>
                </a:solidFill>
                <a:latin typeface="Work Sans"/>
                <a:ea typeface="Work Sans"/>
                <a:cs typeface="Work Sans"/>
                <a:sym typeface="Work Sans"/>
              </a:defRPr>
            </a:lvl9pPr>
          </a:lstStyle>
          <a:p>
            <a:endParaRPr/>
          </a:p>
        </p:txBody>
      </p:sp>
      <p:sp>
        <p:nvSpPr>
          <p:cNvPr id="7" name="Google Shape;7;p1"/>
          <p:cNvSpPr txBox="1">
            <a:spLocks noGrp="1"/>
          </p:cNvSpPr>
          <p:nvPr>
            <p:ph type="body" idx="1"/>
          </p:nvPr>
        </p:nvSpPr>
        <p:spPr>
          <a:xfrm>
            <a:off x="869150" y="2312925"/>
            <a:ext cx="7405800" cy="20040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1pPr>
            <a:lvl2pPr marL="914400" lvl="1"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2pPr>
            <a:lvl3pPr marL="1371600" lvl="2"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3pPr>
            <a:lvl4pPr marL="1828800" lvl="3"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4pPr>
            <a:lvl5pPr marL="2286000" lvl="4"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5pPr>
            <a:lvl6pPr marL="2743200" lvl="5"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6pPr>
            <a:lvl7pPr marL="3200400" lvl="6"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7pPr>
            <a:lvl8pPr marL="3657600" lvl="7"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8pPr>
            <a:lvl9pPr marL="4114800" lvl="8" indent="-355600">
              <a:spcBef>
                <a:spcPts val="0"/>
              </a:spcBef>
              <a:spcAft>
                <a:spcPts val="0"/>
              </a:spcAft>
              <a:buClr>
                <a:schemeClr val="dk1"/>
              </a:buClr>
              <a:buSzPts val="2000"/>
              <a:buFont typeface="Work Sans Light"/>
              <a:buChar char="■"/>
              <a:defRPr sz="2000">
                <a:solidFill>
                  <a:schemeClr val="dk1"/>
                </a:solidFill>
                <a:latin typeface="Work Sans Light"/>
                <a:ea typeface="Work Sans Light"/>
                <a:cs typeface="Work Sans Light"/>
                <a:sym typeface="Work Sans Light"/>
              </a:defRPr>
            </a:lvl9pPr>
          </a:lstStyle>
          <a:p>
            <a:endParaRPr/>
          </a:p>
        </p:txBody>
      </p:sp>
      <p:sp>
        <p:nvSpPr>
          <p:cNvPr id="8" name="Google Shape;8;p1"/>
          <p:cNvSpPr txBox="1">
            <a:spLocks noGrp="1"/>
          </p:cNvSpPr>
          <p:nvPr>
            <p:ph type="sldNum" idx="12"/>
          </p:nvPr>
        </p:nvSpPr>
        <p:spPr>
          <a:xfrm>
            <a:off x="8159499" y="4393278"/>
            <a:ext cx="548700" cy="393600"/>
          </a:xfrm>
          <a:prstGeom prst="rect">
            <a:avLst/>
          </a:prstGeom>
          <a:noFill/>
          <a:ln>
            <a:noFill/>
          </a:ln>
        </p:spPr>
        <p:txBody>
          <a:bodyPr spcFirstLastPara="1" wrap="square" lIns="91425" tIns="91425" rIns="91425" bIns="91425" anchor="ctr" anchorCtr="0">
            <a:noAutofit/>
          </a:bodyPr>
          <a:lstStyle>
            <a:lvl1pPr lvl="0" algn="r">
              <a:buNone/>
              <a:defRPr sz="1300" b="1">
                <a:solidFill>
                  <a:schemeClr val="dk1"/>
                </a:solidFill>
                <a:latin typeface="Work Sans"/>
                <a:ea typeface="Work Sans"/>
                <a:cs typeface="Work Sans"/>
                <a:sym typeface="Work Sans"/>
              </a:defRPr>
            </a:lvl1pPr>
            <a:lvl2pPr lvl="1" algn="r">
              <a:buNone/>
              <a:defRPr sz="1300" b="1">
                <a:solidFill>
                  <a:schemeClr val="dk1"/>
                </a:solidFill>
                <a:latin typeface="Work Sans"/>
                <a:ea typeface="Work Sans"/>
                <a:cs typeface="Work Sans"/>
                <a:sym typeface="Work Sans"/>
              </a:defRPr>
            </a:lvl2pPr>
            <a:lvl3pPr lvl="2" algn="r">
              <a:buNone/>
              <a:defRPr sz="1300" b="1">
                <a:solidFill>
                  <a:schemeClr val="dk1"/>
                </a:solidFill>
                <a:latin typeface="Work Sans"/>
                <a:ea typeface="Work Sans"/>
                <a:cs typeface="Work Sans"/>
                <a:sym typeface="Work Sans"/>
              </a:defRPr>
            </a:lvl3pPr>
            <a:lvl4pPr lvl="3" algn="r">
              <a:buNone/>
              <a:defRPr sz="1300" b="1">
                <a:solidFill>
                  <a:schemeClr val="dk1"/>
                </a:solidFill>
                <a:latin typeface="Work Sans"/>
                <a:ea typeface="Work Sans"/>
                <a:cs typeface="Work Sans"/>
                <a:sym typeface="Work Sans"/>
              </a:defRPr>
            </a:lvl4pPr>
            <a:lvl5pPr lvl="4" algn="r">
              <a:buNone/>
              <a:defRPr sz="1300" b="1">
                <a:solidFill>
                  <a:schemeClr val="dk1"/>
                </a:solidFill>
                <a:latin typeface="Work Sans"/>
                <a:ea typeface="Work Sans"/>
                <a:cs typeface="Work Sans"/>
                <a:sym typeface="Work Sans"/>
              </a:defRPr>
            </a:lvl5pPr>
            <a:lvl6pPr lvl="5" algn="r">
              <a:buNone/>
              <a:defRPr sz="1300" b="1">
                <a:solidFill>
                  <a:schemeClr val="dk1"/>
                </a:solidFill>
                <a:latin typeface="Work Sans"/>
                <a:ea typeface="Work Sans"/>
                <a:cs typeface="Work Sans"/>
                <a:sym typeface="Work Sans"/>
              </a:defRPr>
            </a:lvl6pPr>
            <a:lvl7pPr lvl="6" algn="r">
              <a:buNone/>
              <a:defRPr sz="1300" b="1">
                <a:solidFill>
                  <a:schemeClr val="dk1"/>
                </a:solidFill>
                <a:latin typeface="Work Sans"/>
                <a:ea typeface="Work Sans"/>
                <a:cs typeface="Work Sans"/>
                <a:sym typeface="Work Sans"/>
              </a:defRPr>
            </a:lvl7pPr>
            <a:lvl8pPr lvl="7" algn="r">
              <a:buNone/>
              <a:defRPr sz="1300" b="1">
                <a:solidFill>
                  <a:schemeClr val="dk1"/>
                </a:solidFill>
                <a:latin typeface="Work Sans"/>
                <a:ea typeface="Work Sans"/>
                <a:cs typeface="Work Sans"/>
                <a:sym typeface="Work Sans"/>
              </a:defRPr>
            </a:lvl8pPr>
            <a:lvl9pPr lvl="8" algn="r">
              <a:buNone/>
              <a:defRPr sz="1300" b="1">
                <a:solidFill>
                  <a:schemeClr val="dk1"/>
                </a:solidFill>
                <a:latin typeface="Work Sans"/>
                <a:ea typeface="Work Sans"/>
                <a:cs typeface="Work Sans"/>
                <a:sym typeface="Work Sans"/>
              </a:defRPr>
            </a:lvl9pPr>
          </a:lstStyle>
          <a:p>
            <a:pPr marL="0" lvl="0" indent="0" algn="r" rtl="0">
              <a:spcBef>
                <a:spcPts val="0"/>
              </a:spcBef>
              <a:spcAft>
                <a:spcPts val="0"/>
              </a:spcAft>
              <a:buNone/>
            </a:pPr>
            <a:fld id="{00000000-1234-1234-1234-123412341234}" type="slidenum">
              <a:rPr lang="en-GB"/>
              <a:t>‹#›</a:t>
            </a:fld>
            <a:endParaRPr lang="en-GB"/>
          </a:p>
        </p:txBody>
      </p:sp>
      <p:pic>
        <p:nvPicPr>
          <p:cNvPr id="4" name="Picture 3">
            <a:extLst>
              <a:ext uri="{FF2B5EF4-FFF2-40B4-BE49-F238E27FC236}">
                <a16:creationId xmlns:a16="http://schemas.microsoft.com/office/drawing/2014/main" id="{AACE241A-7D93-7D7B-496D-A70213FC959A}"/>
              </a:ext>
            </a:extLst>
          </p:cNvPr>
          <p:cNvPicPr>
            <a:picLocks noChangeAspect="1"/>
          </p:cNvPicPr>
          <p:nvPr userDrawn="1"/>
        </p:nvPicPr>
        <p:blipFill>
          <a:blip r:embed="rId10"/>
          <a:stretch>
            <a:fillRect/>
          </a:stretch>
        </p:blipFill>
        <p:spPr>
          <a:xfrm>
            <a:off x="7629983" y="356622"/>
            <a:ext cx="1059031" cy="5314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2"/>
          <p:cNvSpPr txBox="1">
            <a:spLocks noGrp="1"/>
          </p:cNvSpPr>
          <p:nvPr>
            <p:ph type="ctrTitle"/>
          </p:nvPr>
        </p:nvSpPr>
        <p:spPr>
          <a:xfrm>
            <a:off x="963173" y="1408205"/>
            <a:ext cx="4914000" cy="194957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2600" dirty="0"/>
              <a:t>KINH TẾ THỊ TRƯỜNG ĐỊNH HƯỚNG XÃ HỘI CHỦ NGHĨA VÀ CÁC QUAN HỆ LỢI ÍCH KINH TẾ</a:t>
            </a:r>
          </a:p>
        </p:txBody>
      </p:sp>
      <p:grpSp>
        <p:nvGrpSpPr>
          <p:cNvPr id="59" name="Google Shape;59;p12"/>
          <p:cNvGrpSpPr/>
          <p:nvPr/>
        </p:nvGrpSpPr>
        <p:grpSpPr>
          <a:xfrm>
            <a:off x="6867248" y="952500"/>
            <a:ext cx="1305202" cy="1384990"/>
            <a:chOff x="5970800" y="1619250"/>
            <a:chExt cx="428650" cy="456725"/>
          </a:xfrm>
        </p:grpSpPr>
        <p:sp>
          <p:nvSpPr>
            <p:cNvPr id="60" name="Google Shape;60;p12"/>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2"/>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2"/>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2"/>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2"/>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 Box 1"/>
          <p:cNvSpPr txBox="1"/>
          <p:nvPr/>
        </p:nvSpPr>
        <p:spPr>
          <a:xfrm>
            <a:off x="2828925" y="3474085"/>
            <a:ext cx="3048000" cy="306705"/>
          </a:xfrm>
          <a:prstGeom prst="rect">
            <a:avLst/>
          </a:prstGeom>
          <a:noFill/>
        </p:spPr>
        <p:txBody>
          <a:bodyPr wrap="square" rtlCol="0">
            <a:spAutoFit/>
          </a:bodyPr>
          <a:lstStyle/>
          <a:p>
            <a:r>
              <a:rPr lang="en-US" b="1" i="1" dirty="0"/>
              <a:t>Session 17</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34"/>
          <p:cNvSpPr txBox="1">
            <a:spLocks noGrp="1"/>
          </p:cNvSpPr>
          <p:nvPr>
            <p:ph type="ctrTitle" idx="4294967295"/>
          </p:nvPr>
        </p:nvSpPr>
        <p:spPr>
          <a:xfrm>
            <a:off x="685800" y="1811950"/>
            <a:ext cx="54673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6000" dirty="0"/>
              <a:t>Thank You!</a:t>
            </a:r>
            <a:endParaRPr sz="6000" dirty="0"/>
          </a:p>
        </p:txBody>
      </p:sp>
      <p:sp>
        <p:nvSpPr>
          <p:cNvPr id="341" name="Google Shape;341;p34"/>
          <p:cNvSpPr/>
          <p:nvPr/>
        </p:nvSpPr>
        <p:spPr>
          <a:xfrm>
            <a:off x="6543431" y="805362"/>
            <a:ext cx="1752310" cy="1752310"/>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4"/>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10</a:t>
            </a:fld>
            <a:endParaRPr lang="en-GB"/>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3"/>
          <p:cNvSpPr txBox="1">
            <a:spLocks noGrp="1"/>
          </p:cNvSpPr>
          <p:nvPr>
            <p:ph type="title"/>
          </p:nvPr>
        </p:nvSpPr>
        <p:spPr>
          <a:xfrm>
            <a:off x="660806" y="1376720"/>
            <a:ext cx="5092200" cy="7146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G</a:t>
            </a:r>
            <a:r>
              <a:rPr lang="en-GB" dirty="0"/>
              <a:t>iới thiệu</a:t>
            </a:r>
            <a:endParaRPr dirty="0"/>
          </a:p>
        </p:txBody>
      </p:sp>
      <p:sp>
        <p:nvSpPr>
          <p:cNvPr id="70" name="Google Shape;70;p13"/>
          <p:cNvSpPr txBox="1">
            <a:spLocks noGrp="1"/>
          </p:cNvSpPr>
          <p:nvPr>
            <p:ph type="body" idx="2"/>
          </p:nvPr>
        </p:nvSpPr>
        <p:spPr>
          <a:xfrm>
            <a:off x="4706924" y="1800200"/>
            <a:ext cx="3876421" cy="2417655"/>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dk1"/>
              </a:buClr>
              <a:buSzPts val="1100"/>
              <a:buFont typeface="Arial" panose="020B0604020202020204"/>
              <a:buNone/>
            </a:pPr>
            <a:r>
              <a:rPr lang="en-US" dirty="0" err="1">
                <a:solidFill>
                  <a:srgbClr val="000000"/>
                </a:solidFill>
                <a:latin typeface="Work Sans Medium"/>
                <a:ea typeface="Work Sans Medium"/>
                <a:cs typeface="Work Sans Medium"/>
                <a:sym typeface="Work Sans Medium"/>
              </a:rPr>
              <a:t>Mục</a:t>
            </a:r>
            <a:r>
              <a:rPr lang="en-US" dirty="0">
                <a:solidFill>
                  <a:srgbClr val="000000"/>
                </a:solidFill>
                <a:latin typeface="Work Sans Medium"/>
                <a:ea typeface="Work Sans Medium"/>
                <a:cs typeface="Work Sans Medium"/>
                <a:sym typeface="Work Sans Medium"/>
              </a:rPr>
              <a:t> </a:t>
            </a:r>
            <a:r>
              <a:rPr lang="en-US" dirty="0" err="1">
                <a:solidFill>
                  <a:srgbClr val="000000"/>
                </a:solidFill>
                <a:latin typeface="Work Sans Medium"/>
                <a:ea typeface="Work Sans Medium"/>
                <a:cs typeface="Work Sans Medium"/>
                <a:sym typeface="Work Sans Medium"/>
              </a:rPr>
              <a:t>lục</a:t>
            </a:r>
            <a:endParaRPr lang="en-US" dirty="0">
              <a:solidFill>
                <a:srgbClr val="000000"/>
              </a:solidFill>
              <a:latin typeface="Work Sans Medium"/>
              <a:ea typeface="Work Sans Medium"/>
              <a:cs typeface="Work Sans Medium"/>
              <a:sym typeface="Work Sans Medium"/>
            </a:endParaRP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Hoàn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thiện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thể</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thị</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trường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định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hướng</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xã</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hội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chủ</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nghĩa</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r>
              <a:rPr lang="en-US" dirty="0" err="1">
                <a:solidFill>
                  <a:srgbClr val="000000"/>
                </a:solidFill>
                <a:latin typeface="Work Sans Medium"/>
                <a:sym typeface="Work Sans Medium"/>
              </a:rPr>
              <a:t>Các</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quan</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hệ</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lợi</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ích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kinh</a:t>
            </a:r>
            <a:r>
              <a:rPr lang="en-US" dirty="0">
                <a:solidFill>
                  <a:srgbClr val="000000"/>
                </a:solidFill>
                <a:latin typeface="Work Sans Medium"/>
                <a:sym typeface="Work Sans Medium"/>
              </a:rPr>
              <a:t> </a:t>
            </a:r>
            <a:r>
              <a:rPr lang="en-US" dirty="0" err="1">
                <a:solidFill>
                  <a:srgbClr val="000000"/>
                </a:solidFill>
                <a:latin typeface="Work Sans Medium"/>
                <a:sym typeface="Work Sans Medium"/>
              </a:rPr>
              <a:t>tế</a:t>
            </a:r>
            <a:r>
              <a:rPr lang="en-US" dirty="0">
                <a:solidFill>
                  <a:srgbClr val="000000"/>
                </a:solidFill>
                <a:latin typeface="Work Sans Medium"/>
                <a:sym typeface="Work Sans Medium"/>
              </a:rPr>
              <a:t> ở </a:t>
            </a:r>
            <a:r>
              <a:rPr lang="en-US" dirty="0" err="1">
                <a:solidFill>
                  <a:srgbClr val="000000"/>
                </a:solidFill>
                <a:latin typeface="Work Sans Medium"/>
                <a:sym typeface="Work Sans Medium"/>
              </a:rPr>
              <a:t>Việt</a:t>
            </a:r>
            <a:r>
              <a:rPr lang="en-US" dirty="0">
                <a:solidFill>
                  <a:srgbClr val="000000"/>
                </a:solidFill>
                <a:latin typeface="Work Sans Medium"/>
                <a:sym typeface="Work Sans Medium"/>
              </a:rPr>
              <a:t> Nam</a:t>
            </a:r>
          </a:p>
          <a:p>
            <a:pPr marL="228600" lvl="0" indent="-228600" algn="l" rtl="0">
              <a:spcBef>
                <a:spcPts val="600"/>
              </a:spcBef>
              <a:spcAft>
                <a:spcPts val="0"/>
              </a:spcAft>
              <a:buClr>
                <a:schemeClr val="dk1"/>
              </a:buClr>
              <a:buSzPts val="1100"/>
              <a:buFont typeface="Arial" panose="020B0604020202020204"/>
              <a:buAutoNum type="arabicPeriod"/>
            </a:pPr>
            <a:endParaRPr sz="1000" dirty="0">
              <a:solidFill>
                <a:srgbClr val="000000"/>
              </a:solidFill>
            </a:endParaRPr>
          </a:p>
          <a:p>
            <a:pPr marL="0" lvl="0" indent="0" algn="l" rtl="0">
              <a:spcBef>
                <a:spcPts val="600"/>
              </a:spcBef>
              <a:spcAft>
                <a:spcPts val="0"/>
              </a:spcAft>
              <a:buClr>
                <a:schemeClr val="dk1"/>
              </a:buClr>
              <a:buSzPts val="1100"/>
              <a:buFont typeface="Arial" panose="020B0604020202020204"/>
              <a:buNone/>
            </a:pPr>
            <a:endParaRPr sz="1000" dirty="0">
              <a:solidFill>
                <a:srgbClr val="000000"/>
              </a:solidFill>
            </a:endParaRPr>
          </a:p>
          <a:p>
            <a:pPr marL="0" lvl="0" indent="0" algn="l" rtl="0">
              <a:spcBef>
                <a:spcPts val="600"/>
              </a:spcBef>
              <a:spcAft>
                <a:spcPts val="0"/>
              </a:spcAft>
              <a:buNone/>
            </a:pPr>
            <a:endParaRPr sz="1000" dirty="0">
              <a:solidFill>
                <a:srgbClr val="000000"/>
              </a:solidFill>
            </a:endParaRPr>
          </a:p>
        </p:txBody>
      </p:sp>
      <p:sp>
        <p:nvSpPr>
          <p:cNvPr id="72" name="Google Shape;72;p13"/>
          <p:cNvSpPr txBox="1">
            <a:spLocks noGrp="1"/>
          </p:cNvSpPr>
          <p:nvPr>
            <p:ph type="body" idx="1"/>
          </p:nvPr>
        </p:nvSpPr>
        <p:spPr>
          <a:xfrm>
            <a:off x="660806" y="2081958"/>
            <a:ext cx="3594600" cy="1553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dirty="0" err="1">
                <a:solidFill>
                  <a:srgbClr val="000000"/>
                </a:solidFill>
                <a:latin typeface="Work Sans Medium"/>
                <a:ea typeface="Work Sans Medium"/>
                <a:cs typeface="Work Sans Medium"/>
                <a:sym typeface="Work Sans Medium"/>
              </a:rPr>
              <a:t>Bài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học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này</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sẽ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cung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cấp</a:t>
            </a:r>
            <a:r>
              <a:rPr lang="en-US" sz="1400" dirty="0">
                <a:solidFill>
                  <a:srgbClr val="000000"/>
                </a:solidFill>
                <a:latin typeface="Work Sans Medium"/>
                <a:ea typeface="Work Sans Medium"/>
                <a:cs typeface="Work Sans Medium"/>
                <a:sym typeface="Work Sans Medium"/>
              </a:rPr>
              <a:t> tri </a:t>
            </a:r>
            <a:r>
              <a:rPr lang="en-US" sz="1400" dirty="0" err="1">
                <a:solidFill>
                  <a:srgbClr val="000000"/>
                </a:solidFill>
                <a:latin typeface="Work Sans Medium"/>
                <a:ea typeface="Work Sans Medium"/>
                <a:cs typeface="Work Sans Medium"/>
                <a:sym typeface="Work Sans Medium"/>
              </a:rPr>
              <a:t>thức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lý</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luận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cơ</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nền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kinh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tế</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thị</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trường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mang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đặc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thù</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của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vấn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đề</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và</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đảm</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bảo</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hài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hòa</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các</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quan</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hệ</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lợi</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ích</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trong</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phát</a:t>
            </a:r>
            <a:r>
              <a:rPr lang="en-US" sz="1400" dirty="0">
                <a:solidFill>
                  <a:srgbClr val="000000"/>
                </a:solidFill>
                <a:latin typeface="Work Sans Medium"/>
                <a:ea typeface="Work Sans Medium"/>
                <a:cs typeface="Work Sans Medium"/>
                <a:sym typeface="Work Sans Medium"/>
              </a:rPr>
              <a:t> </a:t>
            </a:r>
            <a:r>
              <a:rPr lang="en-US" sz="1400" dirty="0" err="1">
                <a:solidFill>
                  <a:srgbClr val="000000"/>
                </a:solidFill>
                <a:latin typeface="Work Sans Medium"/>
                <a:ea typeface="Work Sans Medium"/>
                <a:cs typeface="Work Sans Medium"/>
                <a:sym typeface="Work Sans Medium"/>
              </a:rPr>
              <a:t>triển</a:t>
            </a:r>
            <a:r>
              <a:rPr lang="en-US" sz="1400" dirty="0">
                <a:solidFill>
                  <a:srgbClr val="000000"/>
                </a:solidFill>
                <a:latin typeface="Work Sans Medium"/>
                <a:ea typeface="Work Sans Medium"/>
                <a:cs typeface="Work Sans Medium"/>
                <a:sym typeface="Work Sans Medium"/>
              </a:rPr>
              <a:t> ở </a:t>
            </a:r>
            <a:r>
              <a:rPr lang="en-US" sz="1400" dirty="0" err="1">
                <a:solidFill>
                  <a:srgbClr val="000000"/>
                </a:solidFill>
                <a:latin typeface="Work Sans Medium"/>
                <a:ea typeface="Work Sans Medium"/>
                <a:cs typeface="Work Sans Medium"/>
                <a:sym typeface="Work Sans Medium"/>
              </a:rPr>
              <a:t>Việt</a:t>
            </a:r>
            <a:r>
              <a:rPr lang="en-US" sz="1400" dirty="0">
                <a:solidFill>
                  <a:srgbClr val="000000"/>
                </a:solidFill>
                <a:latin typeface="Work Sans Medium"/>
                <a:ea typeface="Work Sans Medium"/>
                <a:cs typeface="Work Sans Medium"/>
                <a:sym typeface="Work Sans Medium"/>
              </a:rPr>
              <a:t> Nam.</a:t>
            </a:r>
            <a:br>
              <a:rPr lang="en-GB" sz="1000" dirty="0">
                <a:solidFill>
                  <a:srgbClr val="000000"/>
                </a:solidFill>
                <a:latin typeface="Work Sans Medium"/>
                <a:ea typeface="Work Sans Medium"/>
                <a:cs typeface="Work Sans Medium"/>
                <a:sym typeface="Work Sans Medium"/>
              </a:rPr>
            </a:br>
            <a:endParaRPr sz="1000" dirty="0">
              <a:solidFill>
                <a:srgbClr val="000000"/>
              </a:solidFill>
              <a:latin typeface="Work Sans Medium"/>
              <a:ea typeface="Work Sans Medium"/>
              <a:cs typeface="Work Sans Medium"/>
              <a:sym typeface="Work Sans Medium"/>
            </a:endParaRPr>
          </a:p>
        </p:txBody>
      </p:sp>
      <p:grpSp>
        <p:nvGrpSpPr>
          <p:cNvPr id="73" name="Google Shape;73;p13"/>
          <p:cNvGrpSpPr/>
          <p:nvPr/>
        </p:nvGrpSpPr>
        <p:grpSpPr>
          <a:xfrm>
            <a:off x="7245745" y="847599"/>
            <a:ext cx="1029106" cy="777177"/>
            <a:chOff x="1926350" y="995225"/>
            <a:chExt cx="428650" cy="356600"/>
          </a:xfrm>
        </p:grpSpPr>
        <p:sp>
          <p:nvSpPr>
            <p:cNvPr id="74" name="Google Shape;74;p13"/>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2</a:t>
            </a:fld>
            <a:endParaRPr lang="en-GB"/>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5"/>
          <p:cNvSpPr txBox="1">
            <a:spLocks noGrp="1"/>
          </p:cNvSpPr>
          <p:nvPr>
            <p:ph type="ctrTitle"/>
          </p:nvPr>
        </p:nvSpPr>
        <p:spPr>
          <a:xfrm>
            <a:off x="1012800" y="2497750"/>
            <a:ext cx="743825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3200" dirty="0"/>
              <a:t>KINH TẾ THỊ TRƯỜNG ĐỊNH HƯỚNG XÃ HỘI CHỦ NGHĨA Ở VIỆT NAM</a:t>
            </a:r>
            <a:endParaRPr sz="3200" dirty="0"/>
          </a:p>
        </p:txBody>
      </p:sp>
      <p:sp>
        <p:nvSpPr>
          <p:cNvPr id="93" name="Google Shape;93;p15"/>
          <p:cNvSpPr txBox="1"/>
          <p:nvPr/>
        </p:nvSpPr>
        <p:spPr>
          <a:xfrm>
            <a:off x="6219050" y="337750"/>
            <a:ext cx="2232000" cy="193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panose="020B0604020202020204"/>
              <a:buNone/>
            </a:pPr>
            <a:r>
              <a:rPr lang="en-GB" sz="12000" b="1" dirty="0">
                <a:solidFill>
                  <a:schemeClr val="dk1"/>
                </a:solidFill>
                <a:latin typeface="Work Sans"/>
                <a:ea typeface="Work Sans"/>
                <a:cs typeface="Work Sans"/>
                <a:sym typeface="Work Sans"/>
              </a:rPr>
              <a:t>1</a:t>
            </a:r>
            <a:r>
              <a:rPr lang="en-GB" sz="9600" b="1" dirty="0">
                <a:solidFill>
                  <a:schemeClr val="dk1"/>
                </a:solidFill>
                <a:latin typeface="Work Sans"/>
                <a:ea typeface="Work Sans"/>
                <a:cs typeface="Work Sans"/>
                <a:sym typeface="Work Sans"/>
              </a:rPr>
              <a:t>.</a:t>
            </a:r>
            <a:endParaRPr sz="9600" b="1" dirty="0">
              <a:latin typeface="Work Sans"/>
              <a:ea typeface="Work Sans"/>
              <a:cs typeface="Work Sans"/>
              <a:sym typeface="Work San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807" y="2071868"/>
            <a:ext cx="7290349" cy="1617492"/>
          </a:xfrm>
        </p:spPr>
        <p:txBody>
          <a:bodyPr/>
          <a:lstStyle/>
          <a:p>
            <a:pPr algn="just"/>
            <a:r>
              <a:rPr lang="en-US" sz="3200" dirty="0"/>
              <a:t>1.1. </a:t>
            </a:r>
            <a:r>
              <a:rPr lang="en-US" sz="3200" dirty="0" err="1"/>
              <a:t>Khái</a:t>
            </a:r>
            <a:r>
              <a:rPr lang="en-US" sz="3200" dirty="0"/>
              <a:t> </a:t>
            </a:r>
            <a:r>
              <a:rPr lang="en-US" sz="3200" dirty="0" err="1"/>
              <a:t>niệm</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
        <p:nvSpPr>
          <p:cNvPr id="11" name="Google Shape;711;p47"/>
          <p:cNvSpPr/>
          <p:nvPr/>
        </p:nvSpPr>
        <p:spPr>
          <a:xfrm>
            <a:off x="707969" y="2258163"/>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6"/>
          <p:cNvSpPr txBox="1">
            <a:spLocks noGrp="1"/>
          </p:cNvSpPr>
          <p:nvPr>
            <p:ph type="body" idx="1"/>
          </p:nvPr>
        </p:nvSpPr>
        <p:spPr>
          <a:xfrm>
            <a:off x="1839249" y="1236739"/>
            <a:ext cx="5152200" cy="250188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800" dirty="0"/>
              <a:t>Kinh tế thị trường định hướng xã hội chủ nghĩa là nền kinh tế vận hành theo các quy luật của thị trường đồng thời góp phần hướng tới từng bước xác lập một xã hội mà ở đó dân giàu, nước mạnh, dân chủ, công bằng, văn minh; có sự điều tiết của Nhà nước do Đảng Cộng sản Việt Nam lãnh đạo.</a:t>
            </a:r>
            <a:endParaRPr sz="1800" dirty="0"/>
          </a:p>
        </p:txBody>
      </p:sp>
      <p:sp>
        <p:nvSpPr>
          <p:cNvPr id="99" name="Google Shape;99;p16"/>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5</a:t>
            </a:fld>
            <a:endParaRPr lang="en-GB"/>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869150" y="847600"/>
            <a:ext cx="5092200" cy="136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Đ</a:t>
            </a:r>
            <a:r>
              <a:rPr lang="en-GB" dirty="0"/>
              <a:t>ặc trưng</a:t>
            </a:r>
            <a:endParaRPr dirty="0"/>
          </a:p>
        </p:txBody>
      </p:sp>
      <p:sp>
        <p:nvSpPr>
          <p:cNvPr id="105" name="Google Shape;105;p17"/>
          <p:cNvSpPr txBox="1">
            <a:spLocks noGrp="1"/>
          </p:cNvSpPr>
          <p:nvPr>
            <p:ph type="body" idx="1"/>
          </p:nvPr>
        </p:nvSpPr>
        <p:spPr>
          <a:xfrm>
            <a:off x="869150" y="2312925"/>
            <a:ext cx="7405800" cy="2004000"/>
          </a:xfrm>
          <a:prstGeom prst="rect">
            <a:avLst/>
          </a:prstGeom>
        </p:spPr>
        <p:txBody>
          <a:bodyPr spcFirstLastPara="1" wrap="square" lIns="91425" tIns="91425" rIns="91425" bIns="91425" anchor="t" anchorCtr="0">
            <a:noAutofit/>
          </a:bodyPr>
          <a:lstStyle/>
          <a:p>
            <a:pPr marL="457200" lvl="0" indent="-355600" algn="l" rtl="0">
              <a:spcBef>
                <a:spcPts val="600"/>
              </a:spcBef>
              <a:spcAft>
                <a:spcPts val="0"/>
              </a:spcAft>
              <a:buSzPts val="2000"/>
              <a:buChar char="▪"/>
            </a:pPr>
            <a:r>
              <a:rPr lang="en-US" dirty="0" err="1"/>
              <a:t>Nền</a:t>
            </a:r>
            <a:r>
              <a:rPr lang="en-US" dirty="0"/>
              <a:t> </a:t>
            </a:r>
            <a:r>
              <a:rPr lang="en-US" dirty="0" err="1"/>
              <a:t>kinh</a:t>
            </a:r>
            <a:r>
              <a:rPr lang="en-US" dirty="0"/>
              <a:t> </a:t>
            </a:r>
            <a:r>
              <a:rPr lang="en-US" dirty="0" err="1"/>
              <a:t>tế</a:t>
            </a:r>
            <a:r>
              <a:rPr lang="en-US" dirty="0"/>
              <a:t> </a:t>
            </a:r>
            <a:r>
              <a:rPr lang="en-US" dirty="0" err="1"/>
              <a:t>thị</a:t>
            </a:r>
            <a:r>
              <a:rPr lang="en-US" dirty="0"/>
              <a:t> </a:t>
            </a:r>
            <a:r>
              <a:rPr lang="en-US" dirty="0" err="1"/>
              <a:t>trường</a:t>
            </a:r>
            <a:r>
              <a:rPr lang="en-US" dirty="0"/>
              <a:t> </a:t>
            </a:r>
            <a:r>
              <a:rPr lang="en-US" dirty="0" err="1"/>
              <a:t>định</a:t>
            </a:r>
            <a:r>
              <a:rPr lang="en-US" dirty="0"/>
              <a:t> </a:t>
            </a:r>
            <a:r>
              <a:rPr lang="en-US" dirty="0" err="1"/>
              <a:t>hướng</a:t>
            </a:r>
            <a:r>
              <a:rPr lang="en-US" dirty="0"/>
              <a:t> </a:t>
            </a:r>
            <a:r>
              <a:rPr lang="en-US" dirty="0" err="1"/>
              <a:t>xã</a:t>
            </a:r>
            <a:r>
              <a:rPr lang="en-US" dirty="0"/>
              <a:t> </a:t>
            </a:r>
            <a:r>
              <a:rPr lang="en-US" dirty="0" err="1"/>
              <a:t>hội</a:t>
            </a:r>
            <a:r>
              <a:rPr lang="en-US" dirty="0"/>
              <a:t> </a:t>
            </a:r>
            <a:r>
              <a:rPr lang="en-US" dirty="0" err="1"/>
              <a:t>chủ</a:t>
            </a:r>
            <a:r>
              <a:rPr lang="en-US" dirty="0"/>
              <a:t> </a:t>
            </a:r>
            <a:r>
              <a:rPr lang="en-US" dirty="0" err="1"/>
              <a:t>nghĩa</a:t>
            </a:r>
            <a:r>
              <a:rPr lang="en-US" dirty="0"/>
              <a:t> </a:t>
            </a:r>
            <a:r>
              <a:rPr lang="en-US" dirty="0" err="1"/>
              <a:t>vừa</a:t>
            </a:r>
            <a:r>
              <a:rPr lang="en-US" dirty="0"/>
              <a:t> </a:t>
            </a:r>
            <a:r>
              <a:rPr lang="en-US" dirty="0" err="1"/>
              <a:t>phải</a:t>
            </a:r>
            <a:r>
              <a:rPr lang="en-US" dirty="0"/>
              <a:t> bao </a:t>
            </a:r>
            <a:r>
              <a:rPr lang="en-US" dirty="0" err="1"/>
              <a:t>hàm</a:t>
            </a:r>
            <a:r>
              <a:rPr lang="en-US" dirty="0"/>
              <a:t> </a:t>
            </a:r>
            <a:r>
              <a:rPr lang="en-US" dirty="0" err="1"/>
              <a:t>đầy</a:t>
            </a:r>
            <a:r>
              <a:rPr lang="en-US" dirty="0"/>
              <a:t> </a:t>
            </a:r>
            <a:r>
              <a:rPr lang="en-US" dirty="0" err="1"/>
              <a:t>đủ</a:t>
            </a:r>
            <a:r>
              <a:rPr lang="en-US" dirty="0"/>
              <a:t> </a:t>
            </a:r>
            <a:r>
              <a:rPr lang="en-US" dirty="0" err="1"/>
              <a:t>các</a:t>
            </a:r>
            <a:r>
              <a:rPr lang="en-US" dirty="0"/>
              <a:t> </a:t>
            </a:r>
            <a:r>
              <a:rPr lang="en-US" dirty="0" err="1"/>
              <a:t>đặc</a:t>
            </a:r>
            <a:r>
              <a:rPr lang="en-US" dirty="0"/>
              <a:t> </a:t>
            </a:r>
            <a:r>
              <a:rPr lang="en-US" dirty="0" err="1"/>
              <a:t>trưng</a:t>
            </a:r>
            <a:r>
              <a:rPr lang="en-US" dirty="0"/>
              <a:t> </a:t>
            </a:r>
            <a:r>
              <a:rPr lang="en-US" dirty="0" err="1"/>
              <a:t>vốn</a:t>
            </a:r>
            <a:r>
              <a:rPr lang="en-US" dirty="0"/>
              <a:t> </a:t>
            </a:r>
            <a:r>
              <a:rPr lang="en-US" dirty="0" err="1"/>
              <a:t>có</a:t>
            </a:r>
            <a:r>
              <a:rPr lang="en-US" dirty="0"/>
              <a:t> </a:t>
            </a:r>
            <a:r>
              <a:rPr lang="en-US" dirty="0" err="1"/>
              <a:t>của</a:t>
            </a:r>
            <a:r>
              <a:rPr lang="en-US" dirty="0"/>
              <a:t> </a:t>
            </a:r>
            <a:r>
              <a:rPr lang="en-US" dirty="0" err="1"/>
              <a:t>kinh</a:t>
            </a:r>
            <a:r>
              <a:rPr lang="en-US" dirty="0"/>
              <a:t> </a:t>
            </a:r>
            <a:r>
              <a:rPr lang="en-US" dirty="0" err="1"/>
              <a:t>tế</a:t>
            </a:r>
            <a:r>
              <a:rPr lang="en-US" dirty="0"/>
              <a:t> </a:t>
            </a:r>
            <a:r>
              <a:rPr lang="en-US" dirty="0" err="1"/>
              <a:t>thị</a:t>
            </a:r>
            <a:r>
              <a:rPr lang="en-US" dirty="0"/>
              <a:t> </a:t>
            </a:r>
            <a:r>
              <a:rPr lang="en-US" dirty="0" err="1"/>
              <a:t>trường</a:t>
            </a:r>
            <a:r>
              <a:rPr lang="en-US" dirty="0"/>
              <a:t> </a:t>
            </a:r>
            <a:r>
              <a:rPr lang="en-US" dirty="0" err="1"/>
              <a:t>nói</a:t>
            </a:r>
            <a:r>
              <a:rPr lang="en-US" dirty="0"/>
              <a:t> </a:t>
            </a:r>
            <a:r>
              <a:rPr lang="en-US" dirty="0" err="1"/>
              <a:t>chung</a:t>
            </a:r>
            <a:r>
              <a:rPr lang="en-US" dirty="0"/>
              <a:t>, </a:t>
            </a:r>
            <a:r>
              <a:rPr lang="en-US" dirty="0" err="1"/>
              <a:t>vừa</a:t>
            </a:r>
            <a:r>
              <a:rPr lang="en-US" dirty="0"/>
              <a:t> </a:t>
            </a:r>
            <a:r>
              <a:rPr lang="en-US" dirty="0" err="1"/>
              <a:t>có</a:t>
            </a:r>
            <a:r>
              <a:rPr lang="en-US" dirty="0"/>
              <a:t> </a:t>
            </a:r>
            <a:r>
              <a:rPr lang="en-US" dirty="0" err="1"/>
              <a:t>những</a:t>
            </a:r>
            <a:r>
              <a:rPr lang="en-US" dirty="0"/>
              <a:t> </a:t>
            </a:r>
            <a:r>
              <a:rPr lang="en-US" dirty="0" err="1"/>
              <a:t>đặc</a:t>
            </a:r>
            <a:r>
              <a:rPr lang="en-US" dirty="0"/>
              <a:t> </a:t>
            </a:r>
            <a:r>
              <a:rPr lang="en-US" dirty="0" err="1"/>
              <a:t>trưng</a:t>
            </a:r>
            <a:r>
              <a:rPr lang="en-US" dirty="0"/>
              <a:t> </a:t>
            </a:r>
            <a:r>
              <a:rPr lang="en-US" dirty="0" err="1"/>
              <a:t>riêng</a:t>
            </a:r>
            <a:r>
              <a:rPr lang="en-US" dirty="0"/>
              <a:t> </a:t>
            </a:r>
            <a:r>
              <a:rPr lang="en-US" dirty="0" err="1"/>
              <a:t>của</a:t>
            </a:r>
            <a:r>
              <a:rPr lang="en-US" dirty="0"/>
              <a:t> </a:t>
            </a:r>
            <a:r>
              <a:rPr lang="en-US" dirty="0" err="1"/>
              <a:t>Việt</a:t>
            </a:r>
            <a:r>
              <a:rPr lang="en-US" dirty="0"/>
              <a:t> Nam</a:t>
            </a:r>
            <a:endParaRPr dirty="0"/>
          </a:p>
        </p:txBody>
      </p:sp>
      <p:grpSp>
        <p:nvGrpSpPr>
          <p:cNvPr id="106" name="Google Shape;106;p17"/>
          <p:cNvGrpSpPr/>
          <p:nvPr/>
        </p:nvGrpSpPr>
        <p:grpSpPr>
          <a:xfrm>
            <a:off x="7516122" y="949124"/>
            <a:ext cx="643378" cy="666011"/>
            <a:chOff x="2594325" y="1627175"/>
            <a:chExt cx="440850" cy="440850"/>
          </a:xfrm>
        </p:grpSpPr>
        <p:sp>
          <p:nvSpPr>
            <p:cNvPr id="107" name="Google Shape;107;p17"/>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7"/>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7"/>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17"/>
          <p:cNvSpPr txBox="1">
            <a:spLocks noGrp="1"/>
          </p:cNvSpPr>
          <p:nvPr>
            <p:ph type="sldNum" idx="12"/>
          </p:nvPr>
        </p:nvSpPr>
        <p:spPr>
          <a:xfrm>
            <a:off x="8159499" y="439327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GB"/>
              <a:t>6</a:t>
            </a:fld>
            <a:endParaRPr lang="en-GB"/>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3764" y="2010047"/>
            <a:ext cx="7290349" cy="1617492"/>
          </a:xfrm>
        </p:spPr>
        <p:txBody>
          <a:bodyPr/>
          <a:lstStyle/>
          <a:p>
            <a:pPr algn="just"/>
            <a:r>
              <a:rPr lang="en-US" sz="3200" dirty="0"/>
              <a:t>1.2. </a:t>
            </a:r>
            <a:r>
              <a:rPr lang="en-US" sz="3200" dirty="0" err="1"/>
              <a:t>Tính</a:t>
            </a:r>
            <a:r>
              <a:rPr lang="en-US" sz="3200" dirty="0"/>
              <a:t> </a:t>
            </a:r>
            <a:r>
              <a:rPr lang="en-US" sz="3200" dirty="0" err="1"/>
              <a:t>tất</a:t>
            </a:r>
            <a:r>
              <a:rPr lang="en-US" sz="3200" dirty="0"/>
              <a:t> </a:t>
            </a:r>
            <a:r>
              <a:rPr lang="en-US" sz="3200" dirty="0" err="1"/>
              <a:t>yếu</a:t>
            </a:r>
            <a:r>
              <a:rPr lang="en-US" sz="3200" dirty="0"/>
              <a:t> </a:t>
            </a:r>
            <a:r>
              <a:rPr lang="en-US" sz="3200" dirty="0" err="1"/>
              <a:t>khách</a:t>
            </a:r>
            <a:r>
              <a:rPr lang="en-US" sz="3200" dirty="0"/>
              <a:t> </a:t>
            </a:r>
            <a:r>
              <a:rPr lang="en-US" sz="3200" dirty="0" err="1"/>
              <a:t>quan</a:t>
            </a:r>
            <a:r>
              <a:rPr lang="en-US" sz="3200" dirty="0"/>
              <a:t> </a:t>
            </a:r>
            <a:r>
              <a:rPr lang="en-US" sz="3200" dirty="0" err="1"/>
              <a:t>của</a:t>
            </a:r>
            <a:r>
              <a:rPr lang="en-US" sz="3200" dirty="0"/>
              <a:t> </a:t>
            </a:r>
            <a:r>
              <a:rPr lang="en-US" sz="3200" dirty="0" err="1"/>
              <a:t>việc</a:t>
            </a:r>
            <a:r>
              <a:rPr lang="en-US" sz="3200" dirty="0"/>
              <a:t> </a:t>
            </a:r>
            <a:r>
              <a:rPr lang="en-US" sz="3200" dirty="0" err="1"/>
              <a:t>phát</a:t>
            </a:r>
            <a:r>
              <a:rPr lang="en-US" sz="3200" dirty="0"/>
              <a:t> </a:t>
            </a:r>
            <a:r>
              <a:rPr lang="en-US" sz="3200" dirty="0" err="1"/>
              <a:t>triển</a:t>
            </a:r>
            <a:r>
              <a:rPr lang="en-US" sz="3200" dirty="0"/>
              <a:t> </a:t>
            </a:r>
            <a:r>
              <a:rPr lang="en-US" sz="3200" dirty="0" err="1"/>
              <a:t>kinh</a:t>
            </a:r>
            <a:r>
              <a:rPr lang="en-US" sz="3200" dirty="0"/>
              <a:t> </a:t>
            </a:r>
            <a:r>
              <a:rPr lang="en-US" sz="3200" dirty="0" err="1"/>
              <a:t>tế</a:t>
            </a:r>
            <a:r>
              <a:rPr lang="en-US" sz="3200" dirty="0"/>
              <a:t> </a:t>
            </a:r>
            <a:r>
              <a:rPr lang="en-US" sz="3200" dirty="0" err="1"/>
              <a:t>thị</a:t>
            </a:r>
            <a:r>
              <a:rPr lang="en-US" sz="3200" dirty="0"/>
              <a:t> </a:t>
            </a:r>
            <a:r>
              <a:rPr lang="en-US" sz="3200" dirty="0" err="1"/>
              <a:t>trường</a:t>
            </a:r>
            <a:r>
              <a:rPr lang="en-US" sz="3200" dirty="0"/>
              <a:t> </a:t>
            </a:r>
            <a:r>
              <a:rPr lang="en-US" sz="3200" dirty="0" err="1"/>
              <a:t>định</a:t>
            </a:r>
            <a:r>
              <a:rPr lang="en-US" sz="3200" dirty="0"/>
              <a:t> </a:t>
            </a:r>
            <a:r>
              <a:rPr lang="en-US" sz="3200" dirty="0" err="1"/>
              <a:t>hướng</a:t>
            </a:r>
            <a:r>
              <a:rPr lang="en-US" sz="3200" dirty="0"/>
              <a:t> </a:t>
            </a:r>
            <a:r>
              <a:rPr lang="en-US" sz="3200" dirty="0" err="1"/>
              <a:t>xã</a:t>
            </a:r>
            <a:r>
              <a:rPr lang="en-US" sz="3200" dirty="0"/>
              <a:t> </a:t>
            </a:r>
            <a:r>
              <a:rPr lang="en-US" sz="3200" dirty="0" err="1"/>
              <a:t>hội</a:t>
            </a:r>
            <a:r>
              <a:rPr lang="en-US" sz="3200" dirty="0"/>
              <a:t> </a:t>
            </a:r>
            <a:r>
              <a:rPr lang="en-US" sz="3200" dirty="0" err="1"/>
              <a:t>chủ</a:t>
            </a:r>
            <a:r>
              <a:rPr lang="en-US" sz="3200" dirty="0"/>
              <a:t> </a:t>
            </a:r>
            <a:r>
              <a:rPr lang="en-US" sz="3200" dirty="0" err="1"/>
              <a:t>nghĩa</a:t>
            </a:r>
            <a:r>
              <a:rPr lang="en-US" sz="3200" dirty="0"/>
              <a:t> ở </a:t>
            </a:r>
            <a:r>
              <a:rPr lang="en-US" sz="3200" dirty="0" err="1"/>
              <a:t>Việt</a:t>
            </a:r>
            <a:r>
              <a:rPr lang="en-US" sz="3200" dirty="0"/>
              <a:t> Nam</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
        <p:nvSpPr>
          <p:cNvPr id="11" name="Google Shape;711;p47"/>
          <p:cNvSpPr/>
          <p:nvPr/>
        </p:nvSpPr>
        <p:spPr>
          <a:xfrm>
            <a:off x="714500" y="1696460"/>
            <a:ext cx="315432" cy="313587"/>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3747" y="726307"/>
            <a:ext cx="4180836" cy="758568"/>
          </a:xfrm>
          <a:prstGeom prst="rect">
            <a:avLst/>
          </a:prstGeom>
          <a:noFill/>
          <a:ln>
            <a:noFill/>
          </a:ln>
        </p:spPr>
        <p:txBody>
          <a:bodyPr spcFirstLastPara="1" wrap="square" lIns="91425" tIns="91425" rIns="91425" bIns="91425" anchor="b"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1pPr>
            <a:lvl2pPr marR="0" lvl="1"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2pPr>
            <a:lvl3pPr marR="0" lvl="2"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3pPr>
            <a:lvl4pPr marR="0" lvl="3"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4pPr>
            <a:lvl5pPr marR="0" lvl="4"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5pPr>
            <a:lvl6pPr marR="0" lvl="5"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6pPr>
            <a:lvl7pPr marR="0" lvl="6"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7pPr>
            <a:lvl8pPr marR="0" lvl="7"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8pPr>
            <a:lvl9pPr marR="0" lvl="8" algn="l" rtl="0">
              <a:lnSpc>
                <a:spcPct val="100000"/>
              </a:lnSpc>
              <a:spcBef>
                <a:spcPts val="0"/>
              </a:spcBef>
              <a:spcAft>
                <a:spcPts val="0"/>
              </a:spcAft>
              <a:buClr>
                <a:schemeClr val="dk1"/>
              </a:buClr>
              <a:buSzPts val="4800"/>
              <a:buFont typeface="Work Sans"/>
              <a:buNone/>
              <a:defRPr sz="4800" b="1" i="0" u="none" strike="noStrike" cap="none">
                <a:solidFill>
                  <a:schemeClr val="dk1"/>
                </a:solidFill>
                <a:latin typeface="Work Sans"/>
                <a:ea typeface="Work Sans"/>
                <a:cs typeface="Work Sans"/>
                <a:sym typeface="Work Sans"/>
              </a:defRPr>
            </a:lvl9pPr>
          </a:lstStyle>
          <a:p>
            <a:r>
              <a:rPr lang="nl-NL" sz="3200" dirty="0">
                <a:solidFill>
                  <a:schemeClr val="tx1"/>
                </a:solidFill>
              </a:rPr>
              <a:t>Tính tất yếu khách quan</a:t>
            </a:r>
            <a:endParaRPr lang="en-US" sz="3200" dirty="0">
              <a:solidFill>
                <a:schemeClr val="tx1"/>
              </a:solidFill>
            </a:endParaRPr>
          </a:p>
        </p:txBody>
      </p:sp>
      <p:graphicFrame>
        <p:nvGraphicFramePr>
          <p:cNvPr id="4" name="Content Placeholder 7"/>
          <p:cNvGraphicFramePr/>
          <p:nvPr/>
        </p:nvGraphicFramePr>
        <p:xfrm>
          <a:off x="1057327" y="1484875"/>
          <a:ext cx="7182905" cy="31681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
        <p:nvSpPr>
          <p:cNvPr id="3" name="Slide Number Placeholder 1"/>
          <p:cNvSpPr>
            <a:spLocks noGrp="1"/>
          </p:cNvSpPr>
          <p:nvPr/>
        </p:nvSpPr>
        <p:spPr>
          <a:xfrm>
            <a:off x="8413136" y="4382161"/>
            <a:ext cx="653700" cy="653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R="0" lvl="1"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R="0" lvl="2"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R="0" lvl="3"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R="0" lvl="4"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R="0" lvl="5"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R="0" lvl="6"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R="0" lvl="7"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R="0" lvl="8" algn="ctr" rtl="0">
              <a:lnSpc>
                <a:spcPct val="100000"/>
              </a:lnSpc>
              <a:spcBef>
                <a:spcPts val="0"/>
              </a:spcBef>
              <a:spcAft>
                <a:spcPts val="0"/>
              </a:spcAft>
              <a:buClr>
                <a:srgbClr val="000000"/>
              </a:buClr>
              <a:buFont typeface="Arial" panose="020B0604020202020204"/>
              <a:buNone/>
              <a:defRPr sz="1300" b="0" i="0" u="none" strike="noStrike" cap="none">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a:pPr marL="0" lvl="0" indent="0" algn="ctr" rtl="0">
              <a:spcBef>
                <a:spcPts val="0"/>
              </a:spcBef>
              <a:spcAft>
                <a:spcPts val="0"/>
              </a:spcAft>
              <a:buNone/>
            </a:pPr>
            <a:fld id="{00000000-1234-1234-1234-123412341234}" type="slidenum">
              <a:rPr lang="en-GB" smtClean="0"/>
              <a:t>9</a:t>
            </a:fld>
            <a:endParaRPr lang="en-GB"/>
          </a:p>
        </p:txBody>
      </p:sp>
      <p:sp>
        <p:nvSpPr>
          <p:cNvPr id="4" name="Title 1"/>
          <p:cNvSpPr>
            <a:spLocks noGrp="1"/>
          </p:cNvSpPr>
          <p:nvPr/>
        </p:nvSpPr>
        <p:spPr bwMode="gray">
          <a:xfrm>
            <a:off x="1338451" y="755339"/>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5" name="TextBox 3"/>
          <p:cNvSpPr txBox="1"/>
          <p:nvPr/>
        </p:nvSpPr>
        <p:spPr>
          <a:xfrm>
            <a:off x="750265" y="1649115"/>
            <a:ext cx="7361921" cy="252376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386080" indent="-386080"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cSld>
  <p:clrMapOvr>
    <a:masterClrMapping/>
  </p:clrMapOvr>
  <p:transition>
    <p:fade thruBlk="1"/>
  </p:transition>
</p:sld>
</file>

<file path=ppt/theme/theme1.xml><?xml version="1.0" encoding="utf-8"?>
<a:theme xmlns:a="http://schemas.openxmlformats.org/drawingml/2006/main" name="Jacquenetta template">
  <a:themeElements>
    <a:clrScheme name="Custom 347">
      <a:dk1>
        <a:srgbClr val="000000"/>
      </a:dk1>
      <a:lt1>
        <a:srgbClr val="FFFFFF"/>
      </a:lt1>
      <a:dk2>
        <a:srgbClr val="666666"/>
      </a:dk2>
      <a:lt2>
        <a:srgbClr val="F3F3F3"/>
      </a:lt2>
      <a:accent1>
        <a:srgbClr val="000000"/>
      </a:accent1>
      <a:accent2>
        <a:srgbClr val="666666"/>
      </a:accent2>
      <a:accent3>
        <a:srgbClr val="999999"/>
      </a:accent3>
      <a:accent4>
        <a:srgbClr val="CCCCCC"/>
      </a:accent4>
      <a:accent5>
        <a:srgbClr val="EFEFEF"/>
      </a:accent5>
      <a:accent6>
        <a:srgbClr val="F6B26B"/>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Macintosh PowerPoint</Application>
  <PresentationFormat>On-screen Show (16:9)</PresentationFormat>
  <Paragraphs>36</Paragraphs>
  <Slides>10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Times New Roman</vt:lpstr>
      <vt:lpstr>Work Sans</vt:lpstr>
      <vt:lpstr>Work Sans Medium</vt:lpstr>
      <vt:lpstr>Work Sans Light</vt:lpstr>
      <vt:lpstr>Barlow Light</vt:lpstr>
      <vt:lpstr>Jacquenetta template</vt:lpstr>
      <vt:lpstr>KINH TẾ THỊ TRƯỜNG ĐỊNH HƯỚNG XÃ HỘI CHỦ NGHĨA VÀ CÁC QUAN HỆ LỢI ÍCH KINH TẾ</vt:lpstr>
      <vt:lpstr>Giới thiệu</vt:lpstr>
      <vt:lpstr>KINH TẾ THỊ TRƯỜNG ĐỊNH HƯỚNG XÃ HỘI CHỦ NGHĨA Ở VIỆT NAM</vt:lpstr>
      <vt:lpstr>1.1. Khái niệm kinh tế thị trường định hướng xã hội chủ nghĩa ở Việt Nam</vt:lpstr>
      <vt:lpstr>PowerPoint Presentation</vt:lpstr>
      <vt:lpstr>Đặc trưng</vt:lpstr>
      <vt:lpstr>1.2. Tính tất yếu khách quan của việc phát triển kinh tế thị trường định hướng xã hội chủ nghĩa ở Việt Nam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KINH TẾ THỊ TRƯỜNG ĐỊNH HƯỚNG XÃ HỘI CHỦ NGHĨA VÀ CÁC QUAN HỆ LỢI ÍCH KINH TẾ</dc:title>
  <dc:creator>admin</dc:creator>
  <cp:lastModifiedBy>Pham Ngoc Anh (FE FPTU HN)</cp:lastModifiedBy>
  <cp:revision>11</cp:revision>
  <dcterms:created xsi:type="dcterms:W3CDTF">2024-03-10T06:47:50Z</dcterms:created>
  <dcterms:modified xsi:type="dcterms:W3CDTF">2024-03-31T04:34:57Z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06DEC777E40141A699066F8EEC73A08C_12</vt:lpwstr>
  </property>
  <property fmtid="{D5CDD505-2E9C-101B-9397-08002B2CF9AE}" pid="3" name="KSOProductBuildVer">
    <vt:lpwstr>1033-12.2.0.13518</vt:lpwstr>
  </property>
</Properties>
</file>