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11" r:id="rId4"/>
    <p:sldId id="319" r:id="rId5"/>
    <p:sldId id="320" r:id="rId6"/>
    <p:sldId id="321" r:id="rId7"/>
    <p:sldId id="322" r:id="rId8"/>
    <p:sldId id="323" r:id="rId9"/>
    <p:sldId id="324" r:id="rId10"/>
    <p:sldId id="278" r:id="rId11"/>
  </p:sldIdLst>
  <p:sldSz cx="9144000" cy="5143500" type="screen16x9"/>
  <p:notesSz cx="6858000" cy="9144000"/>
  <p:embeddedFontLst>
    <p:embeddedFont>
      <p:font typeface="Barlow Light" panose="020F0302020204030204" pitchFamily="34" charset="0"/>
      <p:regular r:id="rId13"/>
      <p:italic r:id="rId14"/>
    </p:embeddedFont>
    <p:embeddedFont>
      <p:font typeface="Work Sans" pitchFamily="2" charset="77"/>
      <p:regular r:id="rId15"/>
      <p:bold r:id="rId16"/>
      <p:italic r:id="rId17"/>
      <p:boldItalic r:id="rId18"/>
    </p:embeddedFont>
    <p:embeddedFont>
      <p:font typeface="Work Sans Light" panose="020F0302020204030204" pitchFamily="34" charset="0"/>
      <p:regular r:id="rId19"/>
      <p:italic r:id="rId20"/>
    </p:embeddedFont>
    <p:embeddedFont>
      <p:font typeface="Work Sans Medium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9ED3E-917E-8697-7A83-0CD140A2EB4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9984" y="454430"/>
            <a:ext cx="1059029" cy="53139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71126" y="1099595"/>
            <a:ext cx="4914000" cy="1949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600" dirty="0"/>
              <a:t>KINH TẾ THỊ TRƯỜNG ĐỊNH HƯỚNG XÃ HỘI CHỦ NGHĨA VÀ CÁC QUAN HỆ LỢI ÍCH KINH TẾ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736850" y="317055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Session 22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8576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Thank You!</a:t>
            </a:r>
            <a:endParaRPr sz="7200" dirty="0"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14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-GB" dirty="0"/>
              <a:t>iới thiệu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706924" y="1800200"/>
            <a:ext cx="3876421" cy="2417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lục</a:t>
            </a:r>
            <a:endParaRPr lang="en-US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xã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hội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thiện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xã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hội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Các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quan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hệ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lợi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ích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660806" y="2081958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Bài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học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này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sẽ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cung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cấp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tri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thức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lý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luận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cơ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bản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nền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kinh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tế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thị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trường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mang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đặc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thù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phát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triển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Việt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Nam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và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vấn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đề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hệ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lợi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ích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và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đảm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bảo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hài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hòa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các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hệ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lợi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ích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trong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phát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triển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ở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Việt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Nam.</a:t>
            </a:r>
            <a:br>
              <a:rPr lang="en-GB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177335" y="1025398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74382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QUAN HỆ LỢI ÍCH KINH TẾ Ở VIỆT NAM</a:t>
            </a:r>
            <a:endParaRPr sz="3200"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7949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-GB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270" y="2292669"/>
            <a:ext cx="7290349" cy="1117610"/>
          </a:xfrm>
        </p:spPr>
        <p:txBody>
          <a:bodyPr/>
          <a:lstStyle/>
          <a:p>
            <a:pPr algn="just"/>
            <a:r>
              <a:rPr lang="en-US" sz="3200" dirty="0"/>
              <a:t>3.2. </a:t>
            </a:r>
            <a:r>
              <a:rPr lang="en-US" sz="3200" dirty="0" err="1"/>
              <a:t>Vai</a:t>
            </a:r>
            <a:r>
              <a:rPr lang="en-US" sz="3200" dirty="0"/>
              <a:t> </a:t>
            </a:r>
            <a:r>
              <a:rPr lang="en-US" sz="3200" dirty="0" err="1"/>
              <a:t>trò</a:t>
            </a:r>
            <a:r>
              <a:rPr lang="en-US" sz="3200" dirty="0"/>
              <a:t> </a:t>
            </a:r>
            <a:r>
              <a:rPr lang="en-US" sz="3200" dirty="0" err="1"/>
              <a:t>nhà</a:t>
            </a:r>
            <a:r>
              <a:rPr lang="en-US" sz="3200" dirty="0"/>
              <a:t> </a:t>
            </a:r>
            <a:r>
              <a:rPr lang="en-US" sz="3200" dirty="0" err="1"/>
              <a:t>nước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đảm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hài</a:t>
            </a:r>
            <a:r>
              <a:rPr lang="en-US" sz="3200" dirty="0"/>
              <a:t> </a:t>
            </a:r>
            <a:r>
              <a:rPr lang="en-US" sz="3200" dirty="0" err="1"/>
              <a:t>hòa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11" name="Google Shape;711;p47"/>
          <p:cNvSpPr/>
          <p:nvPr/>
        </p:nvSpPr>
        <p:spPr>
          <a:xfrm>
            <a:off x="742475" y="2414956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49" y="847600"/>
            <a:ext cx="7839049" cy="1360200"/>
          </a:xfrm>
        </p:spPr>
        <p:txBody>
          <a:bodyPr/>
          <a:lstStyle/>
          <a:p>
            <a:r>
              <a:rPr lang="en-US" sz="2400" dirty="0"/>
              <a:t>3.2.1.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vệ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,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6" y="2207800"/>
            <a:ext cx="7839049" cy="2109125"/>
          </a:xfrm>
        </p:spPr>
        <p:txBody>
          <a:bodyPr/>
          <a:lstStyle/>
          <a:p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thuận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vững</a:t>
            </a:r>
            <a:r>
              <a:rPr lang="en-US" sz="1800" dirty="0"/>
              <a:t> </a:t>
            </a:r>
            <a:r>
              <a:rPr lang="en-US" sz="1800" dirty="0" err="1"/>
              <a:t>ổn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Đòi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luật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thoáng</a:t>
            </a:r>
            <a:r>
              <a:rPr lang="en-US" sz="1800" dirty="0"/>
              <a:t>,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vệ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đáng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endParaRPr lang="en-US" sz="1800" dirty="0"/>
          </a:p>
          <a:p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tư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hạ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606061"/>
            <a:ext cx="7839049" cy="1360200"/>
          </a:xfrm>
        </p:spPr>
        <p:txBody>
          <a:bodyPr/>
          <a:lstStyle/>
          <a:p>
            <a:r>
              <a:rPr lang="en-US" sz="3200" dirty="0"/>
              <a:t>3.2.2.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hòa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cá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– </a:t>
            </a:r>
            <a:r>
              <a:rPr lang="en-US" sz="3200" dirty="0" err="1"/>
              <a:t>doanh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 – </a:t>
            </a:r>
            <a:r>
              <a:rPr lang="en-US" sz="3200" dirty="0" err="1"/>
              <a:t>xã</a:t>
            </a:r>
            <a:r>
              <a:rPr lang="en-US" sz="3200" dirty="0"/>
              <a:t> </a:t>
            </a:r>
            <a:r>
              <a:rPr lang="en-US" sz="3200" dirty="0" err="1"/>
              <a:t>hội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6" y="2207800"/>
            <a:ext cx="7839049" cy="2109125"/>
          </a:xfrm>
        </p:spPr>
        <p:txBody>
          <a:bodyPr/>
          <a:lstStyle/>
          <a:p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chinh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,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nhằm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hài</a:t>
            </a:r>
            <a:r>
              <a:rPr lang="en-US" sz="1800" dirty="0"/>
              <a:t> </a:t>
            </a:r>
            <a:r>
              <a:rPr lang="en-US" sz="1800" dirty="0" err="1"/>
              <a:t>hòa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49" y="847600"/>
            <a:ext cx="7839049" cy="1360200"/>
          </a:xfrm>
        </p:spPr>
        <p:txBody>
          <a:bodyPr/>
          <a:lstStyle/>
          <a:p>
            <a:r>
              <a:rPr lang="en-US" sz="2400" dirty="0"/>
              <a:t>3.2.3.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, </a:t>
            </a:r>
            <a:r>
              <a:rPr lang="en-US" sz="2400" dirty="0" err="1"/>
              <a:t>ngăn</a:t>
            </a:r>
            <a:r>
              <a:rPr lang="en-US" sz="2400" dirty="0"/>
              <a:t> </a:t>
            </a:r>
            <a:r>
              <a:rPr lang="en-US" sz="2400" dirty="0" err="1"/>
              <a:t>ngừa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6" y="2207800"/>
            <a:ext cx="7839049" cy="2109125"/>
          </a:xfrm>
        </p:spPr>
        <p:txBody>
          <a:bodyPr/>
          <a:lstStyle/>
          <a:p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chăm</a:t>
            </a:r>
            <a:r>
              <a:rPr lang="en-US" sz="1800" dirty="0"/>
              <a:t> lo </a:t>
            </a:r>
            <a:r>
              <a:rPr lang="en-US" sz="1800" dirty="0" err="1"/>
              <a:t>đời</a:t>
            </a:r>
            <a:r>
              <a:rPr lang="en-US" sz="1800" dirty="0"/>
              <a:t> </a:t>
            </a:r>
            <a:r>
              <a:rPr lang="en-US" sz="1800" dirty="0" err="1"/>
              <a:t>sống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 </a:t>
            </a:r>
            <a:r>
              <a:rPr lang="en-US" sz="1800" dirty="0" err="1"/>
              <a:t>chất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dân</a:t>
            </a:r>
            <a:r>
              <a:rPr lang="en-US" sz="1800" dirty="0"/>
              <a:t>, </a:t>
            </a:r>
            <a:r>
              <a:rPr lang="en-US" sz="1800" dirty="0" err="1"/>
              <a:t>khuyên</a:t>
            </a:r>
            <a:r>
              <a:rPr lang="en-US" sz="1800" dirty="0"/>
              <a:t> </a:t>
            </a:r>
            <a:r>
              <a:rPr lang="en-US" sz="1800" dirty="0" err="1"/>
              <a:t>khích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giàu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,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đỡ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biện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Tuyên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, </a:t>
            </a:r>
            <a:r>
              <a:rPr lang="en-US" sz="1800" dirty="0" err="1"/>
              <a:t>giáo</a:t>
            </a:r>
            <a:r>
              <a:rPr lang="en-US" sz="1800" dirty="0"/>
              <a:t> </a:t>
            </a:r>
            <a:r>
              <a:rPr lang="en-US" sz="1800" dirty="0" err="1"/>
              <a:t>dục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nâng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, </a:t>
            </a: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biết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49" y="847600"/>
            <a:ext cx="7839049" cy="1360200"/>
          </a:xfrm>
        </p:spPr>
        <p:txBody>
          <a:bodyPr/>
          <a:lstStyle/>
          <a:p>
            <a:r>
              <a:rPr lang="en-US" sz="3200" dirty="0"/>
              <a:t>3.2.4.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mâu</a:t>
            </a:r>
            <a:r>
              <a:rPr lang="en-US" sz="3200" dirty="0"/>
              <a:t> </a:t>
            </a:r>
            <a:r>
              <a:rPr lang="en-US" sz="3200" dirty="0" err="1"/>
              <a:t>thuẫn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6" y="2207800"/>
            <a:ext cx="7986532" cy="2109125"/>
          </a:xfrm>
        </p:spPr>
        <p:txBody>
          <a:bodyPr/>
          <a:lstStyle/>
          <a:p>
            <a:r>
              <a:rPr lang="en-US" sz="1800" dirty="0"/>
              <a:t>Khi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mâu</a:t>
            </a:r>
            <a:r>
              <a:rPr lang="en-US" sz="1800" dirty="0"/>
              <a:t> </a:t>
            </a:r>
            <a:r>
              <a:rPr lang="en-US" sz="1800" dirty="0" err="1"/>
              <a:t>thuẫn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kịp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,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vậy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xuyên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tâm</a:t>
            </a:r>
            <a:r>
              <a:rPr lang="en-US" sz="1800" dirty="0"/>
              <a:t>,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mâu</a:t>
            </a:r>
            <a:r>
              <a:rPr lang="en-US" sz="1800" dirty="0"/>
              <a:t> </a:t>
            </a:r>
            <a:r>
              <a:rPr lang="en-US" sz="1800" dirty="0" err="1"/>
              <a:t>thuẫn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chuẩn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chu </a:t>
            </a:r>
            <a:r>
              <a:rPr lang="en-US" sz="1800" dirty="0" err="1"/>
              <a:t>đáo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phó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3" name="Slide Number Placeholder 1"/>
          <p:cNvSpPr>
            <a:spLocks noGrp="1"/>
          </p:cNvSpPr>
          <p:nvPr/>
        </p:nvSpPr>
        <p:spPr>
          <a:xfrm>
            <a:off x="8553910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/>
        </p:nvSpPr>
        <p:spPr bwMode="gray">
          <a:xfrm>
            <a:off x="1479225" y="862978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5" name="TextBox 3"/>
          <p:cNvSpPr txBox="1"/>
          <p:nvPr/>
        </p:nvSpPr>
        <p:spPr>
          <a:xfrm>
            <a:off x="891039" y="1756754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559</Words>
  <Application>Microsoft Macintosh PowerPoint</Application>
  <PresentationFormat>On-screen Show (16:9)</PresentationFormat>
  <Paragraphs>40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Times New Roman</vt:lpstr>
      <vt:lpstr>Work Sans</vt:lpstr>
      <vt:lpstr>Work Sans Medium</vt:lpstr>
      <vt:lpstr>Work Sans Light</vt:lpstr>
      <vt:lpstr>Barlow Light</vt:lpstr>
      <vt:lpstr>Jacquenetta template</vt:lpstr>
      <vt:lpstr>KINH TẾ THỊ TRƯỜNG ĐỊNH HƯỚNG XÃ HỘI CHỦ NGHĨA VÀ CÁC QUAN HỆ LỢI ÍCH KINH TẾ</vt:lpstr>
      <vt:lpstr>Giới thiệu</vt:lpstr>
      <vt:lpstr>QUAN HỆ LỢI ÍCH KINH TẾ Ở VIỆT NAM</vt:lpstr>
      <vt:lpstr>3.2. Vai trò nhà nước trong đảm bảo hài hòa các quan hệ lợi ích</vt:lpstr>
      <vt:lpstr>3.2.1. Bảo vệ lợi ích hợp pháp, tạo môi trường thuận lợi cho hoạt động tìm kiếm lợi ích của các chủ thể kinh tế</vt:lpstr>
      <vt:lpstr>3.2.2. Điều hòa lợi ích cá nhân – doanh nghiệp – xã hội</vt:lpstr>
      <vt:lpstr>3.2.3. Kiểm soát, ngăn ngừa các quan hệ lợi ích có ảnh hưởng tiêu cực đối với sự phát triển của xã hội</vt:lpstr>
      <vt:lpstr>3.2.4. Giải quyết những mâu thuẫn trong quan hệ lợi ích kinh tế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THỊ TRƯỜNG ĐỊNH HƯỚNG XÃ HỘI CHỦ NGHĨA VÀ CÁC QUAN HỆ LỢI ÍCH KINH TẾ</dc:title>
  <dc:creator>admin</dc:creator>
  <cp:lastModifiedBy>Pham Ngoc Anh (FE FPTU HN)</cp:lastModifiedBy>
  <cp:revision>12</cp:revision>
  <dcterms:created xsi:type="dcterms:W3CDTF">2024-03-10T06:54:43Z</dcterms:created>
  <dcterms:modified xsi:type="dcterms:W3CDTF">2024-03-31T04:39:49Z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1F249C498C25477F80E5340CE524A5EB_12</vt:lpwstr>
  </property>
  <property fmtid="{D5CDD505-2E9C-101B-9397-08002B2CF9AE}" pid="3" name="KSOProductBuildVer">
    <vt:lpwstr>1033-12.2.0.13518</vt:lpwstr>
  </property>
</Properties>
</file>