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5"/>
  </p:notesMasterIdLst>
  <p:sldIdLst>
    <p:sldId id="256" r:id="rId2"/>
    <p:sldId id="257" r:id="rId3"/>
    <p:sldId id="306" r:id="rId4"/>
    <p:sldId id="315" r:id="rId5"/>
    <p:sldId id="316" r:id="rId6"/>
    <p:sldId id="283" r:id="rId7"/>
    <p:sldId id="318" r:id="rId8"/>
    <p:sldId id="319" r:id="rId9"/>
    <p:sldId id="320" r:id="rId10"/>
    <p:sldId id="321" r:id="rId11"/>
    <p:sldId id="272" r:id="rId12"/>
    <p:sldId id="322" r:id="rId13"/>
    <p:sldId id="278"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Raleway" pitchFamily="2" charset="77"/>
      <p:regular r:id="rId20"/>
      <p:bold r:id="rId21"/>
      <p:italic r:id="rId22"/>
      <p:boldItalic r:id="rId23"/>
    </p:embeddedFont>
    <p:embeddedFont>
      <p:font typeface="Raleway ExtraBold" panose="020F0502020204030204" pitchFamily="34" charset="0"/>
      <p:bold r:id="rId24"/>
      <p:italic r:id="rId25"/>
      <p:boldItalic r:id="rId26"/>
    </p:embeddedFont>
    <p:embeddedFont>
      <p:font typeface="Raleway Light" panose="020F0302020204030204" pitchFamily="34" charset="0"/>
      <p:regular r:id="rId27"/>
      <p: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5" autoAdjust="0"/>
    <p:restoredTop sz="94660"/>
  </p:normalViewPr>
  <p:slideViewPr>
    <p:cSldViewPr snapToGrid="0">
      <p:cViewPr varScale="1">
        <p:scale>
          <a:sx n="155" d="100"/>
          <a:sy n="155" d="100"/>
        </p:scale>
        <p:origin x="208" y="17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d9eea3ace6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d9eea3ace6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2"/>
        <p:cNvGrpSpPr/>
        <p:nvPr/>
      </p:nvGrpSpPr>
      <p:grpSpPr>
        <a:xfrm>
          <a:off x="0" y="0"/>
          <a:ext cx="0" cy="0"/>
          <a:chOff x="0" y="0"/>
          <a:chExt cx="0" cy="0"/>
        </a:xfrm>
      </p:grpSpPr>
      <p:sp>
        <p:nvSpPr>
          <p:cNvPr id="13" name="Google Shape;13;p3"/>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830653"/>
            <a:ext cx="7772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1"/>
        </a:solidFill>
        <a:effectLst/>
      </p:bgPr>
    </p:bg>
    <p:spTree>
      <p:nvGrpSpPr>
        <p:cNvPr id="1" name="Shape 16"/>
        <p:cNvGrpSpPr/>
        <p:nvPr/>
      </p:nvGrpSpPr>
      <p:grpSpPr>
        <a:xfrm>
          <a:off x="0" y="0"/>
          <a:ext cx="0" cy="0"/>
          <a:chOff x="0" y="0"/>
          <a:chExt cx="0" cy="0"/>
        </a:xfrm>
      </p:grpSpPr>
      <p:sp>
        <p:nvSpPr>
          <p:cNvPr id="17" name="Google Shape;17;p4"/>
          <p:cNvSpPr/>
          <p:nvPr/>
        </p:nvSpPr>
        <p:spPr>
          <a:xfrm flipH="1">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body" idx="1"/>
          </p:nvPr>
        </p:nvSpPr>
        <p:spPr>
          <a:xfrm>
            <a:off x="1757200" y="2161800"/>
            <a:ext cx="5629800" cy="8199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Clr>
                <a:schemeClr val="dk1"/>
              </a:buClr>
              <a:buSzPts val="3000"/>
              <a:buChar char="●"/>
              <a:defRPr sz="3000" i="1">
                <a:solidFill>
                  <a:schemeClr val="dk1"/>
                </a:solidFill>
              </a:defRPr>
            </a:lvl1pPr>
            <a:lvl2pPr marL="914400" lvl="1" indent="-419100" algn="ctr" rtl="0">
              <a:spcBef>
                <a:spcPts val="0"/>
              </a:spcBef>
              <a:spcAft>
                <a:spcPts val="0"/>
              </a:spcAft>
              <a:buClr>
                <a:schemeClr val="dk1"/>
              </a:buClr>
              <a:buSzPts val="3000"/>
              <a:buChar char="○"/>
              <a:defRPr sz="3000" i="1">
                <a:solidFill>
                  <a:schemeClr val="dk1"/>
                </a:solidFill>
              </a:defRPr>
            </a:lvl2pPr>
            <a:lvl3pPr marL="1371600" lvl="2" indent="-419100" algn="ctr" rtl="0">
              <a:spcBef>
                <a:spcPts val="0"/>
              </a:spcBef>
              <a:spcAft>
                <a:spcPts val="0"/>
              </a:spcAft>
              <a:buClr>
                <a:schemeClr val="dk1"/>
              </a:buClr>
              <a:buSzPts val="3000"/>
              <a:buChar char="■"/>
              <a:defRPr sz="3000" i="1">
                <a:solidFill>
                  <a:schemeClr val="dk1"/>
                </a:solidFill>
              </a:defRPr>
            </a:lvl3pPr>
            <a:lvl4pPr marL="1828800" lvl="3" indent="-419100" algn="ctr" rtl="0">
              <a:spcBef>
                <a:spcPts val="0"/>
              </a:spcBef>
              <a:spcAft>
                <a:spcPts val="0"/>
              </a:spcAft>
              <a:buClr>
                <a:schemeClr val="dk1"/>
              </a:buClr>
              <a:buSzPts val="3000"/>
              <a:buChar char="●"/>
              <a:defRPr sz="3000" i="1">
                <a:solidFill>
                  <a:schemeClr val="dk1"/>
                </a:solidFill>
              </a:defRPr>
            </a:lvl4pPr>
            <a:lvl5pPr marL="2286000" lvl="4" indent="-419100" algn="ctr" rtl="0">
              <a:spcBef>
                <a:spcPts val="0"/>
              </a:spcBef>
              <a:spcAft>
                <a:spcPts val="0"/>
              </a:spcAft>
              <a:buClr>
                <a:schemeClr val="dk1"/>
              </a:buClr>
              <a:buSzPts val="3000"/>
              <a:buChar char="○"/>
              <a:defRPr sz="3000" i="1">
                <a:solidFill>
                  <a:schemeClr val="dk1"/>
                </a:solidFill>
              </a:defRPr>
            </a:lvl5pPr>
            <a:lvl6pPr marL="2743200" lvl="5" indent="-419100" algn="ctr" rtl="0">
              <a:spcBef>
                <a:spcPts val="0"/>
              </a:spcBef>
              <a:spcAft>
                <a:spcPts val="0"/>
              </a:spcAft>
              <a:buClr>
                <a:schemeClr val="dk1"/>
              </a:buClr>
              <a:buSzPts val="3000"/>
              <a:buChar char="■"/>
              <a:defRPr sz="3000" i="1">
                <a:solidFill>
                  <a:schemeClr val="dk1"/>
                </a:solidFill>
              </a:defRPr>
            </a:lvl6pPr>
            <a:lvl7pPr marL="3200400" lvl="6" indent="-419100" algn="ctr" rtl="0">
              <a:spcBef>
                <a:spcPts val="0"/>
              </a:spcBef>
              <a:spcAft>
                <a:spcPts val="0"/>
              </a:spcAft>
              <a:buClr>
                <a:schemeClr val="dk1"/>
              </a:buClr>
              <a:buSzPts val="3000"/>
              <a:buChar char="●"/>
              <a:defRPr sz="3000" i="1">
                <a:solidFill>
                  <a:schemeClr val="dk1"/>
                </a:solidFill>
              </a:defRPr>
            </a:lvl7pPr>
            <a:lvl8pPr marL="3657600" lvl="7" indent="-419100" algn="ctr" rtl="0">
              <a:spcBef>
                <a:spcPts val="0"/>
              </a:spcBef>
              <a:spcAft>
                <a:spcPts val="0"/>
              </a:spcAft>
              <a:buClr>
                <a:schemeClr val="dk1"/>
              </a:buClr>
              <a:buSzPts val="3000"/>
              <a:buChar char="○"/>
              <a:defRPr sz="3000" i="1">
                <a:solidFill>
                  <a:schemeClr val="dk1"/>
                </a:solidFill>
              </a:defRPr>
            </a:lvl8pPr>
            <a:lvl9pPr marL="4114800" lvl="8" indent="-419100" algn="ctr">
              <a:spcBef>
                <a:spcPts val="0"/>
              </a:spcBef>
              <a:spcAft>
                <a:spcPts val="0"/>
              </a:spcAft>
              <a:buClr>
                <a:schemeClr val="dk1"/>
              </a:buClr>
              <a:buSzPts val="3000"/>
              <a:buChar char="■"/>
              <a:defRPr sz="3000" i="1">
                <a:solidFill>
                  <a:schemeClr val="dk1"/>
                </a:solidFill>
              </a:defRPr>
            </a:lvl9pPr>
          </a:lstStyle>
          <a:p>
            <a:endParaRPr/>
          </a:p>
        </p:txBody>
      </p:sp>
      <p:sp>
        <p:nvSpPr>
          <p:cNvPr id="19" name="Google Shape;19;p4"/>
          <p:cNvSpPr txBox="1"/>
          <p:nvPr/>
        </p:nvSpPr>
        <p:spPr>
          <a:xfrm>
            <a:off x="205550" y="75075"/>
            <a:ext cx="799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0" b="1">
                <a:solidFill>
                  <a:schemeClr val="dk1"/>
                </a:solidFill>
                <a:latin typeface="Raleway"/>
                <a:ea typeface="Raleway"/>
                <a:cs typeface="Raleway"/>
                <a:sym typeface="Raleway"/>
              </a:rPr>
              <a:t>“</a:t>
            </a:r>
            <a:endParaRPr sz="12000" b="1">
              <a:solidFill>
                <a:schemeClr val="dk1"/>
              </a:solidFill>
              <a:latin typeface="Raleway"/>
              <a:ea typeface="Raleway"/>
              <a:cs typeface="Raleway"/>
              <a:sym typeface="Raleway"/>
            </a:endParaRPr>
          </a:p>
        </p:txBody>
      </p:sp>
      <p:sp>
        <p:nvSpPr>
          <p:cNvPr id="20" name="Google Shape;20;p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6"/>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9" name="Google Shape;29;p6"/>
          <p:cNvSpPr txBox="1">
            <a:spLocks noGrp="1"/>
          </p:cNvSpPr>
          <p:nvPr>
            <p:ph type="body" idx="1"/>
          </p:nvPr>
        </p:nvSpPr>
        <p:spPr>
          <a:xfrm>
            <a:off x="922000" y="1887378"/>
            <a:ext cx="3543300" cy="30276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0" name="Google Shape;30;p6"/>
          <p:cNvSpPr txBox="1">
            <a:spLocks noGrp="1"/>
          </p:cNvSpPr>
          <p:nvPr>
            <p:ph type="body" idx="2"/>
          </p:nvPr>
        </p:nvSpPr>
        <p:spPr>
          <a:xfrm>
            <a:off x="4678687" y="1887378"/>
            <a:ext cx="3543300" cy="30276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1" name="Google Shape;31;p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2"/>
        <p:cNvGrpSpPr/>
        <p:nvPr/>
      </p:nvGrpSpPr>
      <p:grpSpPr>
        <a:xfrm>
          <a:off x="0" y="0"/>
          <a:ext cx="0" cy="0"/>
          <a:chOff x="0" y="0"/>
          <a:chExt cx="0" cy="0"/>
        </a:xfrm>
      </p:grpSpPr>
      <p:sp>
        <p:nvSpPr>
          <p:cNvPr id="33" name="Google Shape;33;p7"/>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7"/>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a:endParaRPr/>
          </a:p>
        </p:txBody>
      </p:sp>
      <p:sp>
        <p:nvSpPr>
          <p:cNvPr id="35" name="Google Shape;35;p7"/>
          <p:cNvSpPr txBox="1">
            <a:spLocks noGrp="1"/>
          </p:cNvSpPr>
          <p:nvPr>
            <p:ph type="body" idx="1"/>
          </p:nvPr>
        </p:nvSpPr>
        <p:spPr>
          <a:xfrm>
            <a:off x="922000" y="1930500"/>
            <a:ext cx="2332200" cy="2919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6" name="Google Shape;36;p7"/>
          <p:cNvSpPr txBox="1">
            <a:spLocks noGrp="1"/>
          </p:cNvSpPr>
          <p:nvPr>
            <p:ph type="body" idx="2"/>
          </p:nvPr>
        </p:nvSpPr>
        <p:spPr>
          <a:xfrm>
            <a:off x="3373778" y="1930500"/>
            <a:ext cx="2332200" cy="2919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7" name="Google Shape;37;p7"/>
          <p:cNvSpPr txBox="1">
            <a:spLocks noGrp="1"/>
          </p:cNvSpPr>
          <p:nvPr>
            <p:ph type="body" idx="3"/>
          </p:nvPr>
        </p:nvSpPr>
        <p:spPr>
          <a:xfrm>
            <a:off x="5825557" y="1930500"/>
            <a:ext cx="2332200" cy="2919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8" name="Google Shape;38;p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8"/>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42" name="Google Shape;42;p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 Compact">
  <p:cSld name="TITLE_ONLY_1">
    <p:spTree>
      <p:nvGrpSpPr>
        <p:cNvPr id="1" name="Shape 43"/>
        <p:cNvGrpSpPr/>
        <p:nvPr/>
      </p:nvGrpSpPr>
      <p:grpSpPr>
        <a:xfrm>
          <a:off x="0" y="0"/>
          <a:ext cx="0" cy="0"/>
          <a:chOff x="0" y="0"/>
          <a:chExt cx="0" cy="0"/>
        </a:xfrm>
      </p:grpSpPr>
      <p:sp>
        <p:nvSpPr>
          <p:cNvPr id="44" name="Google Shape;44;p9"/>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title"/>
          </p:nvPr>
        </p:nvSpPr>
        <p:spPr>
          <a:xfrm>
            <a:off x="922000" y="815575"/>
            <a:ext cx="72870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46" name="Google Shape;46;p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lang="en-GB"/>
          </a:p>
        </p:txBody>
      </p:sp>
      <p:sp>
        <p:nvSpPr>
          <p:cNvPr id="53" name="Google Shape;53;p11"/>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22000" y="891775"/>
            <a:ext cx="68661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1pPr>
            <a:lvl2pPr lvl="1">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2pPr>
            <a:lvl3pPr lvl="2">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3pPr>
            <a:lvl4pPr lvl="3">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4pPr>
            <a:lvl5pPr lvl="4">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5pPr>
            <a:lvl6pPr lvl="5">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6pPr>
            <a:lvl7pPr lvl="6">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7pPr>
            <a:lvl8pPr lvl="7">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8pPr>
            <a:lvl9pPr lvl="8">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922000" y="1885951"/>
            <a:ext cx="6866100" cy="23661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chemeClr val="accent1"/>
              </a:buClr>
              <a:buSzPts val="1800"/>
              <a:buFont typeface="Raleway Light"/>
              <a:buChar char="●"/>
              <a:defRPr sz="1800">
                <a:solidFill>
                  <a:schemeClr val="dk2"/>
                </a:solidFill>
                <a:latin typeface="Raleway Light"/>
                <a:ea typeface="Raleway Light"/>
                <a:cs typeface="Raleway Light"/>
                <a:sym typeface="Raleway Light"/>
              </a:defRPr>
            </a:lvl1pPr>
            <a:lvl2pPr marL="914400" lvl="1" indent="-342900">
              <a:spcBef>
                <a:spcPts val="0"/>
              </a:spcBef>
              <a:spcAft>
                <a:spcPts val="0"/>
              </a:spcAft>
              <a:buClr>
                <a:schemeClr val="accent1"/>
              </a:buClr>
              <a:buSzPts val="1800"/>
              <a:buFont typeface="Raleway Light"/>
              <a:buChar char="○"/>
              <a:defRPr sz="1800">
                <a:solidFill>
                  <a:schemeClr val="dk2"/>
                </a:solidFill>
                <a:latin typeface="Raleway Light"/>
                <a:ea typeface="Raleway Light"/>
                <a:cs typeface="Raleway Light"/>
                <a:sym typeface="Raleway Light"/>
              </a:defRPr>
            </a:lvl2pPr>
            <a:lvl3pPr marL="1371600" lvl="2" indent="-342900">
              <a:spcBef>
                <a:spcPts val="0"/>
              </a:spcBef>
              <a:spcAft>
                <a:spcPts val="0"/>
              </a:spcAft>
              <a:buClr>
                <a:schemeClr val="accent1"/>
              </a:buClr>
              <a:buSzPts val="1800"/>
              <a:buFont typeface="Raleway Light"/>
              <a:buChar char="■"/>
              <a:defRPr sz="1800">
                <a:solidFill>
                  <a:schemeClr val="dk2"/>
                </a:solidFill>
                <a:latin typeface="Raleway Light"/>
                <a:ea typeface="Raleway Light"/>
                <a:cs typeface="Raleway Light"/>
                <a:sym typeface="Raleway Light"/>
              </a:defRPr>
            </a:lvl3pPr>
            <a:lvl4pPr marL="1828800" lvl="3"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4pPr>
            <a:lvl5pPr marL="2286000" lvl="4"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5pPr>
            <a:lvl6pPr marL="2743200" lvl="5"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6pPr>
            <a:lvl7pPr marL="3200400" lvl="6"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7pPr>
            <a:lvl8pPr marL="3657600" lvl="7"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8pPr>
            <a:lvl9pPr marL="4114800" lvl="8"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9pPr>
          </a:lstStyle>
          <a:p>
            <a:endParaRPr/>
          </a:p>
        </p:txBody>
      </p:sp>
      <p:sp>
        <p:nvSpPr>
          <p:cNvPr id="8" name="Google Shape;8;p1"/>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lvl="0" algn="ctr">
              <a:buNone/>
              <a:defRPr sz="1300">
                <a:solidFill>
                  <a:schemeClr val="accent1"/>
                </a:solidFill>
                <a:latin typeface="Raleway ExtraBold"/>
                <a:ea typeface="Raleway ExtraBold"/>
                <a:cs typeface="Raleway ExtraBold"/>
                <a:sym typeface="Raleway ExtraBold"/>
              </a:defRPr>
            </a:lvl1pPr>
            <a:lvl2pPr lvl="1" algn="ctr">
              <a:buNone/>
              <a:defRPr sz="1300">
                <a:solidFill>
                  <a:schemeClr val="accent1"/>
                </a:solidFill>
                <a:latin typeface="Raleway ExtraBold"/>
                <a:ea typeface="Raleway ExtraBold"/>
                <a:cs typeface="Raleway ExtraBold"/>
                <a:sym typeface="Raleway ExtraBold"/>
              </a:defRPr>
            </a:lvl2pPr>
            <a:lvl3pPr lvl="2" algn="ctr">
              <a:buNone/>
              <a:defRPr sz="1300">
                <a:solidFill>
                  <a:schemeClr val="accent1"/>
                </a:solidFill>
                <a:latin typeface="Raleway ExtraBold"/>
                <a:ea typeface="Raleway ExtraBold"/>
                <a:cs typeface="Raleway ExtraBold"/>
                <a:sym typeface="Raleway ExtraBold"/>
              </a:defRPr>
            </a:lvl3pPr>
            <a:lvl4pPr lvl="3" algn="ctr">
              <a:buNone/>
              <a:defRPr sz="1300">
                <a:solidFill>
                  <a:schemeClr val="accent1"/>
                </a:solidFill>
                <a:latin typeface="Raleway ExtraBold"/>
                <a:ea typeface="Raleway ExtraBold"/>
                <a:cs typeface="Raleway ExtraBold"/>
                <a:sym typeface="Raleway ExtraBold"/>
              </a:defRPr>
            </a:lvl4pPr>
            <a:lvl5pPr lvl="4" algn="ctr">
              <a:buNone/>
              <a:defRPr sz="1300">
                <a:solidFill>
                  <a:schemeClr val="accent1"/>
                </a:solidFill>
                <a:latin typeface="Raleway ExtraBold"/>
                <a:ea typeface="Raleway ExtraBold"/>
                <a:cs typeface="Raleway ExtraBold"/>
                <a:sym typeface="Raleway ExtraBold"/>
              </a:defRPr>
            </a:lvl5pPr>
            <a:lvl6pPr lvl="5" algn="ctr">
              <a:buNone/>
              <a:defRPr sz="1300">
                <a:solidFill>
                  <a:schemeClr val="accent1"/>
                </a:solidFill>
                <a:latin typeface="Raleway ExtraBold"/>
                <a:ea typeface="Raleway ExtraBold"/>
                <a:cs typeface="Raleway ExtraBold"/>
                <a:sym typeface="Raleway ExtraBold"/>
              </a:defRPr>
            </a:lvl6pPr>
            <a:lvl7pPr lvl="6" algn="ctr">
              <a:buNone/>
              <a:defRPr sz="1300">
                <a:solidFill>
                  <a:schemeClr val="accent1"/>
                </a:solidFill>
                <a:latin typeface="Raleway ExtraBold"/>
                <a:ea typeface="Raleway ExtraBold"/>
                <a:cs typeface="Raleway ExtraBold"/>
                <a:sym typeface="Raleway ExtraBold"/>
              </a:defRPr>
            </a:lvl7pPr>
            <a:lvl8pPr lvl="7" algn="ctr">
              <a:buNone/>
              <a:defRPr sz="1300">
                <a:solidFill>
                  <a:schemeClr val="accent1"/>
                </a:solidFill>
                <a:latin typeface="Raleway ExtraBold"/>
                <a:ea typeface="Raleway ExtraBold"/>
                <a:cs typeface="Raleway ExtraBold"/>
                <a:sym typeface="Raleway ExtraBold"/>
              </a:defRPr>
            </a:lvl8pPr>
            <a:lvl9pPr lvl="8" algn="ctr">
              <a:buNone/>
              <a:defRPr sz="1300">
                <a:solidFill>
                  <a:schemeClr val="accent1"/>
                </a:solidFill>
                <a:latin typeface="Raleway ExtraBold"/>
                <a:ea typeface="Raleway ExtraBold"/>
                <a:cs typeface="Raleway ExtraBold"/>
                <a:sym typeface="Raleway ExtraBold"/>
              </a:defRPr>
            </a:lvl9pPr>
          </a:lstStyle>
          <a:p>
            <a:pPr marL="0" lvl="0" indent="0" algn="ctr" rtl="0">
              <a:spcBef>
                <a:spcPts val="0"/>
              </a:spcBef>
              <a:spcAft>
                <a:spcPts val="0"/>
              </a:spcAft>
              <a:buNone/>
            </a:pPr>
            <a:fld id="{00000000-1234-1234-1234-123412341234}" type="slidenum">
              <a:rPr lang="en-GB"/>
              <a:t>‹#›</a:t>
            </a:fld>
            <a:endParaRPr lang="en-GB"/>
          </a:p>
        </p:txBody>
      </p:sp>
      <p:pic>
        <p:nvPicPr>
          <p:cNvPr id="4" name="Picture 3">
            <a:extLst>
              <a:ext uri="{FF2B5EF4-FFF2-40B4-BE49-F238E27FC236}">
                <a16:creationId xmlns:a16="http://schemas.microsoft.com/office/drawing/2014/main" id="{B02EE6E7-9D14-0AD7-FA8A-CD5B736C272C}"/>
              </a:ext>
            </a:extLst>
          </p:cNvPr>
          <p:cNvPicPr>
            <a:picLocks noChangeAspect="1"/>
          </p:cNvPicPr>
          <p:nvPr userDrawn="1"/>
        </p:nvPicPr>
        <p:blipFill>
          <a:blip r:embed="rId11"/>
          <a:stretch>
            <a:fillRect/>
          </a:stretch>
        </p:blipFill>
        <p:spPr>
          <a:xfrm>
            <a:off x="7888971" y="290144"/>
            <a:ext cx="1067657" cy="535728"/>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775340" y="1730432"/>
            <a:ext cx="7772400" cy="209735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000" dirty="0">
                <a:solidFill>
                  <a:schemeClr val="dk1"/>
                </a:solidFill>
              </a:rPr>
              <a:t>CÔNG NGHIỆP HÓA, HIỆN ĐẠI HÓA VÀ </a:t>
            </a:r>
            <a:r>
              <a:rPr lang="en-GB" sz="4000" dirty="0">
                <a:solidFill>
                  <a:schemeClr val="bg1"/>
                </a:solidFill>
              </a:rPr>
              <a:t>HỘI NHẬP KINH TẾ QUỐC TẾ</a:t>
            </a:r>
            <a:r>
              <a:rPr lang="en-GB" sz="4000" dirty="0">
                <a:solidFill>
                  <a:schemeClr val="dk1"/>
                </a:solidFill>
              </a:rPr>
              <a:t> CỦA VIỆT NAM</a:t>
            </a:r>
            <a:endParaRPr sz="4000" dirty="0"/>
          </a:p>
        </p:txBody>
      </p:sp>
      <p:sp>
        <p:nvSpPr>
          <p:cNvPr id="2" name="TextBox 1">
            <a:extLst>
              <a:ext uri="{FF2B5EF4-FFF2-40B4-BE49-F238E27FC236}">
                <a16:creationId xmlns:a16="http://schemas.microsoft.com/office/drawing/2014/main" id="{8B2AC75C-7AD5-7C59-ED32-C716D1DA1176}"/>
              </a:ext>
            </a:extLst>
          </p:cNvPr>
          <p:cNvSpPr txBox="1"/>
          <p:nvPr/>
        </p:nvSpPr>
        <p:spPr>
          <a:xfrm>
            <a:off x="3048000" y="1064956"/>
            <a:ext cx="2454876" cy="461665"/>
          </a:xfrm>
          <a:prstGeom prst="rect">
            <a:avLst/>
          </a:prstGeom>
          <a:noFill/>
        </p:spPr>
        <p:txBody>
          <a:bodyPr wrap="square" rtlCol="0">
            <a:spAutoFit/>
          </a:bodyPr>
          <a:lstStyle/>
          <a:p>
            <a:pPr algn="ctr"/>
            <a:r>
              <a:rPr lang="en-VN" sz="2400" dirty="0"/>
              <a:t>Session 29</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2.3.6. </a:t>
            </a:r>
            <a:r>
              <a:rPr lang="en-US" sz="2400" dirty="0" err="1"/>
              <a:t>Xây</a:t>
            </a:r>
            <a:r>
              <a:rPr lang="en-US" sz="2400" dirty="0"/>
              <a:t> </a:t>
            </a:r>
            <a:r>
              <a:rPr lang="en-US" sz="2400" dirty="0" err="1"/>
              <a:t>dựng</a:t>
            </a:r>
            <a:r>
              <a:rPr lang="en-US" sz="2400" dirty="0"/>
              <a:t> </a:t>
            </a:r>
            <a:r>
              <a:rPr lang="en-US" sz="2400" dirty="0" err="1"/>
              <a:t>nền</a:t>
            </a:r>
            <a:r>
              <a:rPr lang="en-US" sz="2400" dirty="0"/>
              <a:t> </a:t>
            </a:r>
            <a:r>
              <a:rPr lang="en-US" sz="2400" dirty="0" err="1"/>
              <a:t>kinh</a:t>
            </a:r>
            <a:r>
              <a:rPr lang="en-US" sz="2400" dirty="0"/>
              <a:t> </a:t>
            </a:r>
            <a:r>
              <a:rPr lang="en-US" sz="2400" dirty="0" err="1"/>
              <a:t>tế</a:t>
            </a:r>
            <a:r>
              <a:rPr lang="en-US" sz="2400" dirty="0"/>
              <a:t> </a:t>
            </a:r>
            <a:r>
              <a:rPr lang="en-US" sz="2400" dirty="0" err="1"/>
              <a:t>độc</a:t>
            </a:r>
            <a:r>
              <a:rPr lang="en-US" sz="2400" dirty="0"/>
              <a:t> </a:t>
            </a:r>
            <a:r>
              <a:rPr lang="en-US" sz="2400" dirty="0" err="1"/>
              <a:t>lập</a:t>
            </a:r>
            <a:r>
              <a:rPr lang="en-US" sz="2400" dirty="0"/>
              <a:t>, </a:t>
            </a:r>
            <a:r>
              <a:rPr lang="en-US" sz="2400" dirty="0" err="1"/>
              <a:t>tự</a:t>
            </a:r>
            <a:r>
              <a:rPr lang="en-US" sz="2400" dirty="0"/>
              <a:t> </a:t>
            </a:r>
            <a:r>
              <a:rPr lang="en-US" sz="2400" dirty="0" err="1"/>
              <a:t>chủ</a:t>
            </a:r>
            <a:r>
              <a:rPr lang="en-US" sz="2400" dirty="0"/>
              <a:t> </a:t>
            </a:r>
            <a:r>
              <a:rPr lang="en-US" sz="2400" dirty="0" err="1"/>
              <a:t>của</a:t>
            </a:r>
            <a:r>
              <a:rPr lang="en-US" sz="2400" dirty="0"/>
              <a:t> </a:t>
            </a:r>
            <a:r>
              <a:rPr lang="en-US" sz="2400" dirty="0" err="1"/>
              <a:t>Việt</a:t>
            </a:r>
            <a:r>
              <a:rPr lang="en-US" sz="2400" dirty="0"/>
              <a:t> Nam</a:t>
            </a:r>
          </a:p>
        </p:txBody>
      </p:sp>
      <p:sp>
        <p:nvSpPr>
          <p:cNvPr id="3" name="Text Placeholder 2"/>
          <p:cNvSpPr>
            <a:spLocks noGrp="1"/>
          </p:cNvSpPr>
          <p:nvPr>
            <p:ph type="body" idx="1"/>
          </p:nvPr>
        </p:nvSpPr>
        <p:spPr/>
        <p:txBody>
          <a:bodyPr/>
          <a:lstStyle/>
          <a:p>
            <a:r>
              <a:rPr lang="en-US" i="1" dirty="0" err="1"/>
              <a:t>Nền</a:t>
            </a:r>
            <a:r>
              <a:rPr lang="en-US" i="1" dirty="0"/>
              <a:t> </a:t>
            </a:r>
            <a:r>
              <a:rPr lang="en-US" i="1" dirty="0" err="1"/>
              <a:t>kinh</a:t>
            </a:r>
            <a:r>
              <a:rPr lang="en-US" i="1" dirty="0"/>
              <a:t> </a:t>
            </a:r>
            <a:r>
              <a:rPr lang="en-US" i="1" dirty="0" err="1"/>
              <a:t>tế</a:t>
            </a:r>
            <a:r>
              <a:rPr lang="en-US" i="1" dirty="0"/>
              <a:t> </a:t>
            </a:r>
            <a:r>
              <a:rPr lang="en-US" i="1" dirty="0" err="1"/>
              <a:t>độc</a:t>
            </a:r>
            <a:r>
              <a:rPr lang="en-US" i="1" dirty="0"/>
              <a:t> </a:t>
            </a:r>
            <a:r>
              <a:rPr lang="en-US" i="1" dirty="0" err="1"/>
              <a:t>lập</a:t>
            </a:r>
            <a:r>
              <a:rPr lang="en-US" i="1" dirty="0"/>
              <a:t> </a:t>
            </a:r>
            <a:r>
              <a:rPr lang="en-US" i="1" dirty="0" err="1"/>
              <a:t>tự</a:t>
            </a:r>
            <a:r>
              <a:rPr lang="en-US" i="1" dirty="0"/>
              <a:t> </a:t>
            </a:r>
            <a:r>
              <a:rPr lang="en-US" i="1" dirty="0" err="1"/>
              <a:t>chủ</a:t>
            </a:r>
            <a:r>
              <a:rPr lang="en-US" i="1" dirty="0"/>
              <a:t> </a:t>
            </a:r>
            <a:r>
              <a:rPr lang="en-US" i="1" dirty="0" err="1"/>
              <a:t>là</a:t>
            </a:r>
            <a:r>
              <a:rPr lang="en-US" i="1" dirty="0"/>
              <a:t> </a:t>
            </a:r>
            <a:r>
              <a:rPr lang="en-US" i="1" dirty="0" err="1"/>
              <a:t>nền</a:t>
            </a:r>
            <a:r>
              <a:rPr lang="en-US" i="1" dirty="0"/>
              <a:t> </a:t>
            </a:r>
            <a:r>
              <a:rPr lang="en-US" i="1" dirty="0" err="1"/>
              <a:t>kinh</a:t>
            </a:r>
            <a:r>
              <a:rPr lang="en-US" i="1" dirty="0"/>
              <a:t> </a:t>
            </a:r>
            <a:r>
              <a:rPr lang="en-US" i="1" dirty="0" err="1"/>
              <a:t>tế</a:t>
            </a:r>
            <a:r>
              <a:rPr lang="en-US" i="1" dirty="0"/>
              <a:t> </a:t>
            </a:r>
            <a:r>
              <a:rPr lang="en-US" i="1" dirty="0" err="1"/>
              <a:t>không</a:t>
            </a:r>
            <a:r>
              <a:rPr lang="en-US" i="1" dirty="0"/>
              <a:t> </a:t>
            </a:r>
            <a:r>
              <a:rPr lang="en-US" i="1" dirty="0" err="1"/>
              <a:t>bị</a:t>
            </a:r>
            <a:r>
              <a:rPr lang="en-US" i="1" dirty="0"/>
              <a:t> </a:t>
            </a:r>
            <a:r>
              <a:rPr lang="en-US" i="1" dirty="0" err="1"/>
              <a:t>lệ</a:t>
            </a:r>
            <a:r>
              <a:rPr lang="en-US" i="1" dirty="0"/>
              <a:t> </a:t>
            </a:r>
            <a:r>
              <a:rPr lang="en-US" i="1" dirty="0" err="1"/>
              <a:t>thuộc</a:t>
            </a:r>
            <a:r>
              <a:rPr lang="en-US" i="1" dirty="0"/>
              <a:t>, </a:t>
            </a:r>
            <a:r>
              <a:rPr lang="en-US" i="1" dirty="0" err="1"/>
              <a:t>phụ</a:t>
            </a:r>
            <a:r>
              <a:rPr lang="en-US" i="1" dirty="0"/>
              <a:t> </a:t>
            </a:r>
            <a:r>
              <a:rPr lang="en-US" i="1" dirty="0" err="1"/>
              <a:t>thuộc</a:t>
            </a:r>
            <a:r>
              <a:rPr lang="en-US" i="1" dirty="0"/>
              <a:t> </a:t>
            </a:r>
            <a:r>
              <a:rPr lang="en-US" i="1" dirty="0" err="1"/>
              <a:t>vào</a:t>
            </a:r>
            <a:r>
              <a:rPr lang="en-US" i="1" dirty="0"/>
              <a:t> </a:t>
            </a:r>
            <a:r>
              <a:rPr lang="en-US" i="1" dirty="0" err="1"/>
              <a:t>nước</a:t>
            </a:r>
            <a:r>
              <a:rPr lang="en-US" i="1" dirty="0"/>
              <a:t> </a:t>
            </a:r>
            <a:r>
              <a:rPr lang="en-US" i="1" dirty="0" err="1"/>
              <a:t>khác</a:t>
            </a:r>
            <a:r>
              <a:rPr lang="en-US" i="1" dirty="0"/>
              <a:t>, </a:t>
            </a:r>
            <a:r>
              <a:rPr lang="en-US" i="1" dirty="0" err="1"/>
              <a:t>người</a:t>
            </a:r>
            <a:r>
              <a:rPr lang="en-US" i="1" dirty="0"/>
              <a:t> </a:t>
            </a:r>
            <a:r>
              <a:rPr lang="en-US" i="1" dirty="0" err="1"/>
              <a:t>khác</a:t>
            </a:r>
            <a:r>
              <a:rPr lang="en-US" i="1" dirty="0"/>
              <a:t>, </a:t>
            </a:r>
            <a:r>
              <a:rPr lang="en-US" i="1" dirty="0" err="1"/>
              <a:t>hoặc</a:t>
            </a:r>
            <a:r>
              <a:rPr lang="en-US" i="1" dirty="0"/>
              <a:t> </a:t>
            </a:r>
            <a:r>
              <a:rPr lang="en-US" i="1" dirty="0" err="1"/>
              <a:t>vào</a:t>
            </a:r>
            <a:r>
              <a:rPr lang="en-US" i="1" dirty="0"/>
              <a:t> </a:t>
            </a:r>
            <a:r>
              <a:rPr lang="en-US" i="1" dirty="0" err="1"/>
              <a:t>một</a:t>
            </a:r>
            <a:r>
              <a:rPr lang="en-US" i="1" dirty="0"/>
              <a:t> </a:t>
            </a:r>
            <a:r>
              <a:rPr lang="en-US" i="1" dirty="0" err="1"/>
              <a:t>tổ</a:t>
            </a:r>
            <a:r>
              <a:rPr lang="en-US" i="1" dirty="0"/>
              <a:t> </a:t>
            </a:r>
            <a:r>
              <a:rPr lang="en-US" i="1" dirty="0" err="1"/>
              <a:t>chức</a:t>
            </a:r>
            <a:r>
              <a:rPr lang="en-US" i="1" dirty="0"/>
              <a:t> </a:t>
            </a:r>
            <a:r>
              <a:rPr lang="en-US" i="1" dirty="0" err="1"/>
              <a:t>kinh</a:t>
            </a:r>
            <a:r>
              <a:rPr lang="en-US" i="1" dirty="0"/>
              <a:t> </a:t>
            </a:r>
            <a:r>
              <a:rPr lang="en-US" i="1" dirty="0" err="1"/>
              <a:t>tế</a:t>
            </a:r>
            <a:r>
              <a:rPr lang="en-US" i="1" dirty="0"/>
              <a:t> </a:t>
            </a:r>
            <a:r>
              <a:rPr lang="en-US" i="1" dirty="0" err="1"/>
              <a:t>nào</a:t>
            </a:r>
            <a:r>
              <a:rPr lang="en-US" i="1" dirty="0"/>
              <a:t> </a:t>
            </a:r>
            <a:r>
              <a:rPr lang="en-US" i="1" dirty="0" err="1"/>
              <a:t>đó</a:t>
            </a:r>
            <a:r>
              <a:rPr lang="en-US" i="1" dirty="0"/>
              <a:t> </a:t>
            </a:r>
            <a:r>
              <a:rPr lang="en-US" i="1" dirty="0" err="1"/>
              <a:t>về</a:t>
            </a:r>
            <a:r>
              <a:rPr lang="en-US" i="1" dirty="0"/>
              <a:t> </a:t>
            </a:r>
            <a:r>
              <a:rPr lang="en-US" i="1" dirty="0" err="1"/>
              <a:t>đường</a:t>
            </a:r>
            <a:r>
              <a:rPr lang="en-US" i="1" dirty="0"/>
              <a:t> </a:t>
            </a:r>
            <a:r>
              <a:rPr lang="en-US" i="1" dirty="0" err="1"/>
              <a:t>lối</a:t>
            </a:r>
            <a:r>
              <a:rPr lang="en-US" i="1" dirty="0"/>
              <a:t>, </a:t>
            </a:r>
            <a:r>
              <a:rPr lang="en-US" i="1" dirty="0" err="1"/>
              <a:t>chính</a:t>
            </a:r>
            <a:r>
              <a:rPr lang="en-US" i="1" dirty="0"/>
              <a:t> </a:t>
            </a:r>
            <a:r>
              <a:rPr lang="en-US" i="1" dirty="0" err="1"/>
              <a:t>sách</a:t>
            </a:r>
            <a:r>
              <a:rPr lang="en-US" i="1" dirty="0"/>
              <a:t> </a:t>
            </a:r>
            <a:r>
              <a:rPr lang="en-US" i="1" dirty="0" err="1"/>
              <a:t>phát</a:t>
            </a:r>
            <a:r>
              <a:rPr lang="en-US" i="1" dirty="0"/>
              <a:t> </a:t>
            </a:r>
            <a:r>
              <a:rPr lang="en-US" i="1" dirty="0" err="1"/>
              <a:t>triển</a:t>
            </a:r>
            <a:r>
              <a:rPr lang="en-US" i="1" dirty="0"/>
              <a:t>, </a:t>
            </a:r>
            <a:r>
              <a:rPr lang="en-US" i="1" dirty="0" err="1"/>
              <a:t>không</a:t>
            </a:r>
            <a:r>
              <a:rPr lang="en-US" i="1" dirty="0"/>
              <a:t> </a:t>
            </a:r>
            <a:r>
              <a:rPr lang="en-US" i="1" dirty="0" err="1"/>
              <a:t>bị</a:t>
            </a:r>
            <a:r>
              <a:rPr lang="en-US" i="1" dirty="0"/>
              <a:t> </a:t>
            </a:r>
            <a:r>
              <a:rPr lang="en-US" i="1" dirty="0" err="1"/>
              <a:t>bất</a:t>
            </a:r>
            <a:r>
              <a:rPr lang="en-US" i="1" dirty="0"/>
              <a:t> </a:t>
            </a:r>
            <a:r>
              <a:rPr lang="en-US" i="1" dirty="0" err="1"/>
              <a:t>cứ</a:t>
            </a:r>
            <a:r>
              <a:rPr lang="en-US" i="1" dirty="0"/>
              <a:t> ai dung </a:t>
            </a:r>
            <a:r>
              <a:rPr lang="en-US" i="1" dirty="0" err="1"/>
              <a:t>những</a:t>
            </a:r>
            <a:r>
              <a:rPr lang="en-US" i="1" dirty="0"/>
              <a:t> </a:t>
            </a:r>
            <a:r>
              <a:rPr lang="en-US" i="1" dirty="0" err="1"/>
              <a:t>điều</a:t>
            </a:r>
            <a:r>
              <a:rPr lang="en-US" i="1" dirty="0"/>
              <a:t> </a:t>
            </a:r>
            <a:r>
              <a:rPr lang="en-US" i="1" dirty="0" err="1"/>
              <a:t>kiện</a:t>
            </a:r>
            <a:r>
              <a:rPr lang="en-US" i="1" dirty="0"/>
              <a:t> </a:t>
            </a:r>
            <a:r>
              <a:rPr lang="en-US" i="1" dirty="0" err="1"/>
              <a:t>kinh</a:t>
            </a:r>
            <a:r>
              <a:rPr lang="en-US" i="1" dirty="0"/>
              <a:t> </a:t>
            </a:r>
            <a:r>
              <a:rPr lang="en-US" i="1" dirty="0" err="1"/>
              <a:t>tế</a:t>
            </a:r>
            <a:r>
              <a:rPr lang="en-US" i="1" dirty="0"/>
              <a:t>, </a:t>
            </a:r>
            <a:r>
              <a:rPr lang="en-US" i="1" dirty="0" err="1"/>
              <a:t>tài</a:t>
            </a:r>
            <a:r>
              <a:rPr lang="en-US" i="1" dirty="0"/>
              <a:t> </a:t>
            </a:r>
            <a:r>
              <a:rPr lang="en-US" i="1" dirty="0" err="1"/>
              <a:t>chính</a:t>
            </a:r>
            <a:r>
              <a:rPr lang="en-US" i="1" dirty="0"/>
              <a:t>, </a:t>
            </a:r>
            <a:r>
              <a:rPr lang="en-US" i="1" dirty="0" err="1"/>
              <a:t>thương</a:t>
            </a:r>
            <a:r>
              <a:rPr lang="en-US" i="1" dirty="0"/>
              <a:t> </a:t>
            </a:r>
            <a:r>
              <a:rPr lang="en-US" i="1" dirty="0" err="1"/>
              <a:t>mại</a:t>
            </a:r>
            <a:r>
              <a:rPr lang="en-US" i="1" dirty="0"/>
              <a:t>, </a:t>
            </a:r>
            <a:r>
              <a:rPr lang="en-US" i="1" dirty="0" err="1"/>
              <a:t>viện</a:t>
            </a:r>
            <a:r>
              <a:rPr lang="en-US" i="1" dirty="0"/>
              <a:t> </a:t>
            </a:r>
            <a:r>
              <a:rPr lang="en-US" i="1" dirty="0" err="1"/>
              <a:t>trợ</a:t>
            </a:r>
            <a:r>
              <a:rPr lang="en-US" i="1" dirty="0"/>
              <a:t>… </a:t>
            </a:r>
            <a:r>
              <a:rPr lang="en-US" i="1" dirty="0" err="1"/>
              <a:t>để</a:t>
            </a:r>
            <a:r>
              <a:rPr lang="en-US" i="1" dirty="0"/>
              <a:t> </a:t>
            </a:r>
            <a:r>
              <a:rPr lang="en-US" i="1" dirty="0" err="1"/>
              <a:t>áp</a:t>
            </a:r>
            <a:r>
              <a:rPr lang="en-US" i="1" dirty="0"/>
              <a:t> </a:t>
            </a:r>
            <a:r>
              <a:rPr lang="en-US" i="1" dirty="0" err="1"/>
              <a:t>đặt</a:t>
            </a:r>
            <a:r>
              <a:rPr lang="en-US" i="1" dirty="0"/>
              <a:t>, </a:t>
            </a:r>
            <a:r>
              <a:rPr lang="en-US" i="1" dirty="0" err="1"/>
              <a:t>khống</a:t>
            </a:r>
            <a:r>
              <a:rPr lang="en-US" i="1" dirty="0"/>
              <a:t> </a:t>
            </a:r>
            <a:r>
              <a:rPr lang="en-US" i="1" dirty="0" err="1"/>
              <a:t>chế</a:t>
            </a:r>
            <a:r>
              <a:rPr lang="en-US" i="1" dirty="0"/>
              <a:t>, </a:t>
            </a:r>
            <a:r>
              <a:rPr lang="en-US" i="1" dirty="0" err="1"/>
              <a:t>làm</a:t>
            </a:r>
            <a:r>
              <a:rPr lang="en-US" i="1" dirty="0"/>
              <a:t> </a:t>
            </a:r>
            <a:r>
              <a:rPr lang="en-US" i="1" dirty="0" err="1"/>
              <a:t>tổn</a:t>
            </a:r>
            <a:r>
              <a:rPr lang="en-US" i="1" dirty="0"/>
              <a:t> </a:t>
            </a:r>
            <a:r>
              <a:rPr lang="en-US" i="1" dirty="0" err="1"/>
              <a:t>hại</a:t>
            </a:r>
            <a:r>
              <a:rPr lang="en-US" i="1" dirty="0"/>
              <a:t> </a:t>
            </a:r>
            <a:r>
              <a:rPr lang="en-US" i="1" dirty="0" err="1"/>
              <a:t>chủ</a:t>
            </a:r>
            <a:r>
              <a:rPr lang="en-US" i="1" dirty="0"/>
              <a:t> </a:t>
            </a:r>
            <a:r>
              <a:rPr lang="en-US" i="1" dirty="0" err="1"/>
              <a:t>quyền</a:t>
            </a:r>
            <a:r>
              <a:rPr lang="en-US" i="1" dirty="0"/>
              <a:t> </a:t>
            </a:r>
            <a:r>
              <a:rPr lang="en-US" i="1" dirty="0" err="1"/>
              <a:t>quốc</a:t>
            </a:r>
            <a:r>
              <a:rPr lang="en-US" i="1" dirty="0"/>
              <a:t> </a:t>
            </a:r>
            <a:r>
              <a:rPr lang="en-US" i="1" dirty="0" err="1"/>
              <a:t>gia</a:t>
            </a:r>
            <a:r>
              <a:rPr lang="en-US" i="1" dirty="0"/>
              <a:t> </a:t>
            </a:r>
            <a:r>
              <a:rPr lang="en-US" i="1" dirty="0" err="1"/>
              <a:t>và</a:t>
            </a:r>
            <a:r>
              <a:rPr lang="en-US" i="1" dirty="0"/>
              <a:t> </a:t>
            </a:r>
            <a:r>
              <a:rPr lang="en-US" i="1" dirty="0" err="1"/>
              <a:t>lợi</a:t>
            </a:r>
            <a:r>
              <a:rPr lang="en-US" i="1" dirty="0"/>
              <a:t> </a:t>
            </a:r>
            <a:r>
              <a:rPr lang="en-US" i="1" dirty="0" err="1"/>
              <a:t>ích</a:t>
            </a:r>
            <a:r>
              <a:rPr lang="en-US" i="1" dirty="0"/>
              <a:t> </a:t>
            </a:r>
            <a:r>
              <a:rPr lang="en-US" i="1" dirty="0" err="1"/>
              <a:t>dân</a:t>
            </a:r>
            <a:r>
              <a:rPr lang="en-US" i="1" dirty="0"/>
              <a:t> </a:t>
            </a:r>
            <a:r>
              <a:rPr lang="en-US" i="1" dirty="0" err="1"/>
              <a:t>tộc</a:t>
            </a:r>
            <a:endParaRPr lang="en-US" i="1"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10</a:t>
            </a:fld>
            <a:endParaRPr lang="en-GB"/>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9"/>
          <p:cNvSpPr txBox="1">
            <a:spLocks noGrp="1"/>
          </p:cNvSpPr>
          <p:nvPr>
            <p:ph type="title"/>
          </p:nvPr>
        </p:nvSpPr>
        <p:spPr>
          <a:xfrm>
            <a:off x="800167" y="717159"/>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err="1">
                <a:solidFill>
                  <a:schemeClr val="tx1"/>
                </a:solidFill>
              </a:rPr>
              <a:t>Biện</a:t>
            </a:r>
            <a:r>
              <a:rPr lang="en-US" sz="2400" dirty="0">
                <a:solidFill>
                  <a:schemeClr val="tx1"/>
                </a:solidFill>
              </a:rPr>
              <a:t> </a:t>
            </a:r>
            <a:r>
              <a:rPr lang="en-US" sz="2400" dirty="0" err="1">
                <a:solidFill>
                  <a:schemeClr val="tx1"/>
                </a:solidFill>
              </a:rPr>
              <a:t>pháp</a:t>
            </a:r>
            <a:r>
              <a:rPr lang="en-US" sz="2400" dirty="0">
                <a:solidFill>
                  <a:schemeClr val="tx1"/>
                </a:solidFill>
              </a:rPr>
              <a:t> </a:t>
            </a:r>
            <a:r>
              <a:rPr lang="en-US" sz="2400" dirty="0" err="1">
                <a:solidFill>
                  <a:schemeClr val="tx1"/>
                </a:solidFill>
              </a:rPr>
              <a:t>để</a:t>
            </a:r>
            <a:r>
              <a:rPr lang="en-US" sz="2400" dirty="0">
                <a:solidFill>
                  <a:schemeClr val="tx1"/>
                </a:solidFill>
              </a:rPr>
              <a:t> </a:t>
            </a:r>
            <a:r>
              <a:rPr lang="en-US" sz="2400" dirty="0" err="1">
                <a:solidFill>
                  <a:schemeClr val="tx1"/>
                </a:solidFill>
              </a:rPr>
              <a:t>xây</a:t>
            </a:r>
            <a:r>
              <a:rPr lang="en-US" sz="2400" dirty="0">
                <a:solidFill>
                  <a:schemeClr val="tx1"/>
                </a:solidFill>
              </a:rPr>
              <a:t> </a:t>
            </a:r>
            <a:r>
              <a:rPr lang="en-US" sz="2400" dirty="0" err="1">
                <a:solidFill>
                  <a:schemeClr val="tx1"/>
                </a:solidFill>
              </a:rPr>
              <a:t>dựng</a:t>
            </a:r>
            <a:r>
              <a:rPr lang="en-US" sz="2400" dirty="0">
                <a:solidFill>
                  <a:schemeClr val="tx1"/>
                </a:solidFill>
              </a:rPr>
              <a:t> </a:t>
            </a:r>
            <a:r>
              <a:rPr lang="en-US" sz="2400" dirty="0" err="1">
                <a:solidFill>
                  <a:schemeClr val="tx1"/>
                </a:solidFill>
              </a:rPr>
              <a:t>nền</a:t>
            </a:r>
            <a:r>
              <a:rPr lang="en-US" sz="2400" dirty="0">
                <a:solidFill>
                  <a:schemeClr val="tx1"/>
                </a:solidFill>
              </a:rPr>
              <a:t> </a:t>
            </a:r>
            <a:r>
              <a:rPr lang="en-US" sz="2400" dirty="0" err="1">
                <a:solidFill>
                  <a:schemeClr val="tx1"/>
                </a:solidFill>
              </a:rPr>
              <a:t>kinh</a:t>
            </a:r>
            <a:r>
              <a:rPr lang="en-US" sz="2400" dirty="0">
                <a:solidFill>
                  <a:schemeClr val="tx1"/>
                </a:solidFill>
              </a:rPr>
              <a:t> </a:t>
            </a:r>
            <a:r>
              <a:rPr lang="en-US" sz="2400" dirty="0" err="1">
                <a:solidFill>
                  <a:schemeClr val="tx1"/>
                </a:solidFill>
              </a:rPr>
              <a:t>tế</a:t>
            </a:r>
            <a:r>
              <a:rPr lang="en-US" sz="2400" dirty="0">
                <a:solidFill>
                  <a:schemeClr val="tx1"/>
                </a:solidFill>
              </a:rPr>
              <a:t> </a:t>
            </a:r>
            <a:r>
              <a:rPr lang="en-US" sz="2400" dirty="0" err="1">
                <a:solidFill>
                  <a:schemeClr val="tx1"/>
                </a:solidFill>
              </a:rPr>
              <a:t>độc</a:t>
            </a:r>
            <a:r>
              <a:rPr lang="en-US" sz="2400" dirty="0">
                <a:solidFill>
                  <a:schemeClr val="tx1"/>
                </a:solidFill>
              </a:rPr>
              <a:t> </a:t>
            </a:r>
            <a:r>
              <a:rPr lang="en-US" sz="2400" dirty="0" err="1">
                <a:solidFill>
                  <a:schemeClr val="tx1"/>
                </a:solidFill>
              </a:rPr>
              <a:t>lập</a:t>
            </a:r>
            <a:r>
              <a:rPr lang="en-US" sz="2400" dirty="0">
                <a:solidFill>
                  <a:schemeClr val="tx1"/>
                </a:solidFill>
              </a:rPr>
              <a:t> </a:t>
            </a:r>
            <a:r>
              <a:rPr lang="en-US" sz="2400" dirty="0" err="1">
                <a:solidFill>
                  <a:schemeClr val="tx1"/>
                </a:solidFill>
              </a:rPr>
              <a:t>tự</a:t>
            </a:r>
            <a:r>
              <a:rPr lang="en-US" sz="2400" dirty="0">
                <a:solidFill>
                  <a:schemeClr val="tx1"/>
                </a:solidFill>
              </a:rPr>
              <a:t> </a:t>
            </a:r>
            <a:r>
              <a:rPr lang="en-US" sz="2400" dirty="0" err="1">
                <a:solidFill>
                  <a:schemeClr val="tx1"/>
                </a:solidFill>
              </a:rPr>
              <a:t>chủ</a:t>
            </a:r>
            <a:endParaRPr sz="2400" dirty="0">
              <a:solidFill>
                <a:schemeClr val="tx1"/>
              </a:solidFill>
            </a:endParaRPr>
          </a:p>
        </p:txBody>
      </p:sp>
      <p:sp>
        <p:nvSpPr>
          <p:cNvPr id="264" name="Google Shape;264;p2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11</a:t>
            </a:fld>
            <a:endParaRPr lang="en-GB"/>
          </a:p>
        </p:txBody>
      </p:sp>
      <p:sp>
        <p:nvSpPr>
          <p:cNvPr id="265" name="Google Shape;265;p29"/>
          <p:cNvSpPr/>
          <p:nvPr/>
        </p:nvSpPr>
        <p:spPr>
          <a:xfrm>
            <a:off x="1670670" y="2226785"/>
            <a:ext cx="663344" cy="60188"/>
          </a:xfrm>
          <a:prstGeom prst="roundRect">
            <a:avLst>
              <a:gd name="adj" fmla="val 50000"/>
            </a:avLst>
          </a:prstGeom>
          <a:solidFill>
            <a:srgbClr val="FFB600"/>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Light"/>
              <a:ea typeface="Raleway Light"/>
              <a:cs typeface="Raleway Light"/>
              <a:sym typeface="Raleway Light"/>
            </a:endParaRPr>
          </a:p>
        </p:txBody>
      </p:sp>
      <p:sp>
        <p:nvSpPr>
          <p:cNvPr id="266" name="Google Shape;266;p29"/>
          <p:cNvSpPr/>
          <p:nvPr/>
        </p:nvSpPr>
        <p:spPr>
          <a:xfrm>
            <a:off x="922000" y="1821026"/>
            <a:ext cx="663344" cy="750724"/>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Light"/>
              <a:ea typeface="Raleway Light"/>
              <a:cs typeface="Raleway Light"/>
              <a:sym typeface="Raleway Light"/>
            </a:endParaRPr>
          </a:p>
        </p:txBody>
      </p:sp>
      <p:sp>
        <p:nvSpPr>
          <p:cNvPr id="267" name="Google Shape;267;p29"/>
          <p:cNvSpPr txBox="1"/>
          <p:nvPr/>
        </p:nvSpPr>
        <p:spPr>
          <a:xfrm>
            <a:off x="1019048" y="2054134"/>
            <a:ext cx="487546" cy="40549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100"/>
              <a:buNone/>
            </a:pPr>
            <a:r>
              <a:rPr lang="en-GB" dirty="0">
                <a:solidFill>
                  <a:srgbClr val="434343"/>
                </a:solidFill>
                <a:latin typeface="Raleway Light"/>
                <a:ea typeface="Raleway Light"/>
                <a:cs typeface="Raleway Light"/>
                <a:sym typeface="Raleway Light"/>
              </a:rPr>
              <a:t>1</a:t>
            </a:r>
            <a:endParaRPr dirty="0">
              <a:solidFill>
                <a:srgbClr val="434343"/>
              </a:solidFill>
              <a:latin typeface="Raleway Light"/>
              <a:ea typeface="Raleway Light"/>
              <a:cs typeface="Raleway Light"/>
              <a:sym typeface="Raleway Light"/>
            </a:endParaRPr>
          </a:p>
        </p:txBody>
      </p:sp>
      <p:sp>
        <p:nvSpPr>
          <p:cNvPr id="269" name="Google Shape;269;p29"/>
          <p:cNvSpPr txBox="1"/>
          <p:nvPr/>
        </p:nvSpPr>
        <p:spPr>
          <a:xfrm>
            <a:off x="274227" y="2763564"/>
            <a:ext cx="1920658" cy="1940783"/>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dirty="0">
                <a:solidFill>
                  <a:srgbClr val="434343"/>
                </a:solidFill>
                <a:latin typeface="Raleway Light"/>
                <a:ea typeface="Raleway Light"/>
                <a:cs typeface="Raleway Light"/>
                <a:sym typeface="Raleway Light"/>
              </a:rPr>
              <a:t>H</a:t>
            </a:r>
            <a:r>
              <a:rPr lang="en-GB" dirty="0">
                <a:solidFill>
                  <a:srgbClr val="434343"/>
                </a:solidFill>
                <a:latin typeface="Raleway Light"/>
                <a:ea typeface="Raleway Light"/>
                <a:cs typeface="Raleway Light"/>
                <a:sym typeface="Raleway Light"/>
              </a:rPr>
              <a:t>oàn thiện, bổ sung đường lối chung và đường lối kinh tế, xây dựng và phát triển đất nước</a:t>
            </a:r>
            <a:endParaRPr dirty="0">
              <a:solidFill>
                <a:srgbClr val="434343"/>
              </a:solidFill>
              <a:latin typeface="Raleway Light"/>
              <a:ea typeface="Raleway Light"/>
              <a:cs typeface="Raleway Light"/>
              <a:sym typeface="Raleway Light"/>
            </a:endParaRPr>
          </a:p>
        </p:txBody>
      </p:sp>
      <p:sp>
        <p:nvSpPr>
          <p:cNvPr id="270" name="Google Shape;270;p29"/>
          <p:cNvSpPr/>
          <p:nvPr/>
        </p:nvSpPr>
        <p:spPr>
          <a:xfrm>
            <a:off x="2568463" y="1821026"/>
            <a:ext cx="663344" cy="750724"/>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Light"/>
              <a:ea typeface="Raleway Light"/>
              <a:cs typeface="Raleway Light"/>
              <a:sym typeface="Raleway Light"/>
            </a:endParaRPr>
          </a:p>
        </p:txBody>
      </p:sp>
      <p:sp>
        <p:nvSpPr>
          <p:cNvPr id="272" name="Google Shape;272;p29"/>
          <p:cNvSpPr txBox="1"/>
          <p:nvPr/>
        </p:nvSpPr>
        <p:spPr>
          <a:xfrm>
            <a:off x="2158579" y="2777927"/>
            <a:ext cx="1907658" cy="93148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dirty="0">
                <a:solidFill>
                  <a:srgbClr val="434343"/>
                </a:solidFill>
                <a:latin typeface="Raleway Light"/>
                <a:ea typeface="Raleway Light"/>
                <a:cs typeface="Raleway Light"/>
                <a:sym typeface="Raleway Light"/>
              </a:rPr>
              <a:t>Đ</a:t>
            </a:r>
            <a:r>
              <a:rPr lang="en-GB" dirty="0">
                <a:solidFill>
                  <a:srgbClr val="434343"/>
                </a:solidFill>
                <a:latin typeface="Raleway Light"/>
                <a:ea typeface="Raleway Light"/>
                <a:cs typeface="Raleway Light"/>
                <a:sym typeface="Raleway Light"/>
              </a:rPr>
              <a:t>ẩy mạnh công nghiêp hóa, hiện đại hóa đất nước</a:t>
            </a:r>
            <a:endParaRPr dirty="0">
              <a:solidFill>
                <a:srgbClr val="434343"/>
              </a:solidFill>
              <a:latin typeface="Raleway Light"/>
              <a:ea typeface="Raleway Light"/>
              <a:cs typeface="Raleway Light"/>
              <a:sym typeface="Raleway Light"/>
            </a:endParaRPr>
          </a:p>
        </p:txBody>
      </p:sp>
      <p:sp>
        <p:nvSpPr>
          <p:cNvPr id="273" name="Google Shape;273;p29"/>
          <p:cNvSpPr txBox="1"/>
          <p:nvPr/>
        </p:nvSpPr>
        <p:spPr>
          <a:xfrm>
            <a:off x="2647213" y="2073409"/>
            <a:ext cx="860620" cy="40549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100"/>
              <a:buNone/>
            </a:pPr>
            <a:r>
              <a:rPr lang="en-GB" dirty="0">
                <a:solidFill>
                  <a:srgbClr val="434343"/>
                </a:solidFill>
                <a:latin typeface="Raleway Light"/>
                <a:ea typeface="Raleway Light"/>
                <a:cs typeface="Raleway Light"/>
                <a:sym typeface="Raleway Light"/>
              </a:rPr>
              <a:t>2</a:t>
            </a:r>
            <a:endParaRPr dirty="0">
              <a:solidFill>
                <a:srgbClr val="434343"/>
              </a:solidFill>
              <a:latin typeface="Raleway Light"/>
              <a:ea typeface="Raleway Light"/>
              <a:cs typeface="Raleway Light"/>
              <a:sym typeface="Raleway Light"/>
            </a:endParaRPr>
          </a:p>
        </p:txBody>
      </p:sp>
      <p:sp>
        <p:nvSpPr>
          <p:cNvPr id="274" name="Google Shape;274;p29"/>
          <p:cNvSpPr/>
          <p:nvPr/>
        </p:nvSpPr>
        <p:spPr>
          <a:xfrm>
            <a:off x="4457100" y="1821026"/>
            <a:ext cx="663344" cy="750724"/>
          </a:xfrm>
          <a:prstGeom prst="ellipse">
            <a:avLst/>
          </a:prstGeom>
          <a:noFill/>
          <a:ln w="3810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Light"/>
              <a:ea typeface="Raleway Light"/>
              <a:cs typeface="Raleway Light"/>
              <a:sym typeface="Raleway Light"/>
            </a:endParaRPr>
          </a:p>
        </p:txBody>
      </p:sp>
      <p:sp>
        <p:nvSpPr>
          <p:cNvPr id="276" name="Google Shape;276;p29"/>
          <p:cNvSpPr txBox="1"/>
          <p:nvPr/>
        </p:nvSpPr>
        <p:spPr>
          <a:xfrm>
            <a:off x="3894467" y="2748454"/>
            <a:ext cx="1907658" cy="93148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dirty="0">
                <a:solidFill>
                  <a:srgbClr val="434343"/>
                </a:solidFill>
                <a:latin typeface="Raleway Light"/>
                <a:ea typeface="Raleway Light"/>
                <a:cs typeface="Raleway Light"/>
                <a:sym typeface="Raleway Light"/>
              </a:rPr>
              <a:t>Đ</a:t>
            </a:r>
            <a:r>
              <a:rPr lang="en-GB" dirty="0">
                <a:solidFill>
                  <a:srgbClr val="434343"/>
                </a:solidFill>
                <a:latin typeface="Raleway Light"/>
                <a:ea typeface="Raleway Light"/>
                <a:cs typeface="Raleway Light"/>
                <a:sym typeface="Raleway Light"/>
              </a:rPr>
              <a:t>ẩy mạnh quan hệ kinh tế đối ngoại và chủ động hội nhập kinh tế quốc tế</a:t>
            </a:r>
            <a:endParaRPr dirty="0">
              <a:solidFill>
                <a:srgbClr val="434343"/>
              </a:solidFill>
              <a:latin typeface="Raleway Light"/>
              <a:ea typeface="Raleway Light"/>
              <a:cs typeface="Raleway Light"/>
              <a:sym typeface="Raleway Light"/>
            </a:endParaRPr>
          </a:p>
        </p:txBody>
      </p:sp>
      <p:sp>
        <p:nvSpPr>
          <p:cNvPr id="277" name="Google Shape;277;p29"/>
          <p:cNvSpPr txBox="1"/>
          <p:nvPr/>
        </p:nvSpPr>
        <p:spPr>
          <a:xfrm>
            <a:off x="4460285" y="2077386"/>
            <a:ext cx="573072" cy="40549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100"/>
              <a:buNone/>
            </a:pPr>
            <a:r>
              <a:rPr lang="en-GB" dirty="0">
                <a:solidFill>
                  <a:srgbClr val="434343"/>
                </a:solidFill>
                <a:latin typeface="Raleway Light"/>
                <a:ea typeface="Raleway Light"/>
                <a:cs typeface="Raleway Light"/>
                <a:sym typeface="Raleway Light"/>
              </a:rPr>
              <a:t>3</a:t>
            </a:r>
            <a:endParaRPr dirty="0">
              <a:solidFill>
                <a:srgbClr val="434343"/>
              </a:solidFill>
              <a:latin typeface="Raleway Light"/>
              <a:ea typeface="Raleway Light"/>
              <a:cs typeface="Raleway Light"/>
              <a:sym typeface="Raleway Light"/>
            </a:endParaRPr>
          </a:p>
        </p:txBody>
      </p:sp>
      <p:sp>
        <p:nvSpPr>
          <p:cNvPr id="278" name="Google Shape;278;p29"/>
          <p:cNvSpPr/>
          <p:nvPr/>
        </p:nvSpPr>
        <p:spPr>
          <a:xfrm>
            <a:off x="6132406" y="1857370"/>
            <a:ext cx="663344" cy="750724"/>
          </a:xfrm>
          <a:prstGeom prst="ellipse">
            <a:avLst/>
          </a:prstGeom>
          <a:noFill/>
          <a:ln w="3810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Light"/>
              <a:ea typeface="Raleway Light"/>
              <a:cs typeface="Raleway Light"/>
              <a:sym typeface="Raleway Light"/>
            </a:endParaRPr>
          </a:p>
        </p:txBody>
      </p:sp>
      <p:sp>
        <p:nvSpPr>
          <p:cNvPr id="280" name="Google Shape;280;p29"/>
          <p:cNvSpPr txBox="1"/>
          <p:nvPr/>
        </p:nvSpPr>
        <p:spPr>
          <a:xfrm>
            <a:off x="7266471" y="2743923"/>
            <a:ext cx="1396518" cy="1515256"/>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dirty="0" err="1">
                <a:solidFill>
                  <a:srgbClr val="434343"/>
                </a:solidFill>
                <a:latin typeface="Raleway Light"/>
                <a:ea typeface="Raleway Light"/>
                <a:cs typeface="Raleway Light"/>
                <a:sym typeface="Raleway Light"/>
              </a:rPr>
              <a:t>Kết</a:t>
            </a:r>
            <a:r>
              <a:rPr lang="en-US" dirty="0">
                <a:solidFill>
                  <a:srgbClr val="434343"/>
                </a:solidFill>
                <a:latin typeface="Raleway Light"/>
                <a:ea typeface="Raleway Light"/>
                <a:cs typeface="Raleway Light"/>
                <a:sym typeface="Raleway Light"/>
              </a:rPr>
              <a:t> </a:t>
            </a:r>
            <a:r>
              <a:rPr lang="en-US" dirty="0" err="1">
                <a:solidFill>
                  <a:srgbClr val="434343"/>
                </a:solidFill>
                <a:latin typeface="Raleway Light"/>
                <a:ea typeface="Raleway Light"/>
                <a:cs typeface="Raleway Light"/>
                <a:sym typeface="Raleway Light"/>
              </a:rPr>
              <a:t>hợp</a:t>
            </a:r>
            <a:r>
              <a:rPr lang="en-US" dirty="0">
                <a:solidFill>
                  <a:srgbClr val="434343"/>
                </a:solidFill>
                <a:latin typeface="Raleway Light"/>
                <a:ea typeface="Raleway Light"/>
                <a:cs typeface="Raleway Light"/>
                <a:sym typeface="Raleway Light"/>
              </a:rPr>
              <a:t> </a:t>
            </a:r>
            <a:r>
              <a:rPr lang="en-US" dirty="0" err="1">
                <a:solidFill>
                  <a:srgbClr val="434343"/>
                </a:solidFill>
                <a:latin typeface="Raleway Light"/>
                <a:ea typeface="Raleway Light"/>
                <a:cs typeface="Raleway Light"/>
                <a:sym typeface="Raleway Light"/>
              </a:rPr>
              <a:t>chặt</a:t>
            </a:r>
            <a:r>
              <a:rPr lang="en-US" dirty="0">
                <a:solidFill>
                  <a:srgbClr val="434343"/>
                </a:solidFill>
                <a:latin typeface="Raleway Light"/>
                <a:ea typeface="Raleway Light"/>
                <a:cs typeface="Raleway Light"/>
                <a:sym typeface="Raleway Light"/>
              </a:rPr>
              <a:t> </a:t>
            </a:r>
            <a:r>
              <a:rPr lang="en-US" dirty="0" err="1">
                <a:solidFill>
                  <a:srgbClr val="434343"/>
                </a:solidFill>
                <a:latin typeface="Raleway Light"/>
                <a:ea typeface="Raleway Light"/>
                <a:cs typeface="Raleway Light"/>
                <a:sym typeface="Raleway Light"/>
              </a:rPr>
              <a:t>chẽ</a:t>
            </a:r>
            <a:r>
              <a:rPr lang="en-US" dirty="0">
                <a:solidFill>
                  <a:srgbClr val="434343"/>
                </a:solidFill>
                <a:latin typeface="Raleway Light"/>
                <a:ea typeface="Raleway Light"/>
                <a:cs typeface="Raleway Light"/>
                <a:sym typeface="Raleway Light"/>
              </a:rPr>
              <a:t> </a:t>
            </a:r>
            <a:r>
              <a:rPr lang="en-US" dirty="0" err="1">
                <a:solidFill>
                  <a:srgbClr val="434343"/>
                </a:solidFill>
                <a:latin typeface="Raleway Light"/>
                <a:ea typeface="Raleway Light"/>
                <a:cs typeface="Raleway Light"/>
                <a:sym typeface="Raleway Light"/>
              </a:rPr>
              <a:t>quốc</a:t>
            </a:r>
            <a:r>
              <a:rPr lang="en-US" dirty="0">
                <a:solidFill>
                  <a:srgbClr val="434343"/>
                </a:solidFill>
                <a:latin typeface="Raleway Light"/>
                <a:ea typeface="Raleway Light"/>
                <a:cs typeface="Raleway Light"/>
                <a:sym typeface="Raleway Light"/>
              </a:rPr>
              <a:t> </a:t>
            </a:r>
            <a:r>
              <a:rPr lang="en-US" dirty="0" err="1">
                <a:solidFill>
                  <a:srgbClr val="434343"/>
                </a:solidFill>
                <a:latin typeface="Raleway Light"/>
                <a:ea typeface="Raleway Light"/>
                <a:cs typeface="Raleway Light"/>
                <a:sym typeface="Raleway Light"/>
              </a:rPr>
              <a:t>phòng</a:t>
            </a:r>
            <a:r>
              <a:rPr lang="en-US" dirty="0">
                <a:solidFill>
                  <a:srgbClr val="434343"/>
                </a:solidFill>
                <a:latin typeface="Raleway Light"/>
                <a:ea typeface="Raleway Light"/>
                <a:cs typeface="Raleway Light"/>
                <a:sym typeface="Raleway Light"/>
              </a:rPr>
              <a:t>, an </a:t>
            </a:r>
            <a:r>
              <a:rPr lang="en-US" dirty="0" err="1">
                <a:solidFill>
                  <a:srgbClr val="434343"/>
                </a:solidFill>
                <a:latin typeface="Raleway Light"/>
                <a:ea typeface="Raleway Light"/>
                <a:cs typeface="Raleway Light"/>
                <a:sym typeface="Raleway Light"/>
              </a:rPr>
              <a:t>ninh</a:t>
            </a:r>
            <a:r>
              <a:rPr lang="en-US" dirty="0">
                <a:solidFill>
                  <a:srgbClr val="434343"/>
                </a:solidFill>
                <a:latin typeface="Raleway Light"/>
                <a:ea typeface="Raleway Light"/>
                <a:cs typeface="Raleway Light"/>
                <a:sym typeface="Raleway Light"/>
              </a:rPr>
              <a:t> </a:t>
            </a:r>
            <a:r>
              <a:rPr lang="en-US" dirty="0" err="1">
                <a:solidFill>
                  <a:srgbClr val="434343"/>
                </a:solidFill>
                <a:latin typeface="Raleway Light"/>
                <a:ea typeface="Raleway Light"/>
                <a:cs typeface="Raleway Light"/>
                <a:sym typeface="Raleway Light"/>
              </a:rPr>
              <a:t>và</a:t>
            </a:r>
            <a:r>
              <a:rPr lang="en-US" dirty="0">
                <a:solidFill>
                  <a:srgbClr val="434343"/>
                </a:solidFill>
                <a:latin typeface="Raleway Light"/>
                <a:ea typeface="Raleway Light"/>
                <a:cs typeface="Raleway Light"/>
                <a:sym typeface="Raleway Light"/>
              </a:rPr>
              <a:t> </a:t>
            </a:r>
            <a:r>
              <a:rPr lang="en-US" dirty="0" err="1">
                <a:solidFill>
                  <a:srgbClr val="434343"/>
                </a:solidFill>
                <a:latin typeface="Raleway Light"/>
                <a:ea typeface="Raleway Light"/>
                <a:cs typeface="Raleway Light"/>
                <a:sym typeface="Raleway Light"/>
              </a:rPr>
              <a:t>đối</a:t>
            </a:r>
            <a:r>
              <a:rPr lang="en-US" dirty="0">
                <a:solidFill>
                  <a:srgbClr val="434343"/>
                </a:solidFill>
                <a:latin typeface="Raleway Light"/>
                <a:ea typeface="Raleway Light"/>
                <a:cs typeface="Raleway Light"/>
                <a:sym typeface="Raleway Light"/>
              </a:rPr>
              <a:t> </a:t>
            </a:r>
            <a:r>
              <a:rPr lang="en-US" dirty="0" err="1">
                <a:solidFill>
                  <a:srgbClr val="434343"/>
                </a:solidFill>
                <a:latin typeface="Raleway Light"/>
                <a:ea typeface="Raleway Light"/>
                <a:cs typeface="Raleway Light"/>
                <a:sym typeface="Raleway Light"/>
              </a:rPr>
              <a:t>ngoại</a:t>
            </a:r>
            <a:r>
              <a:rPr lang="en-US" dirty="0">
                <a:solidFill>
                  <a:srgbClr val="434343"/>
                </a:solidFill>
                <a:latin typeface="Raleway Light"/>
                <a:ea typeface="Raleway Light"/>
                <a:cs typeface="Raleway Light"/>
                <a:sym typeface="Raleway Light"/>
              </a:rPr>
              <a:t> </a:t>
            </a:r>
            <a:r>
              <a:rPr lang="en-US" dirty="0" err="1">
                <a:solidFill>
                  <a:srgbClr val="434343"/>
                </a:solidFill>
                <a:latin typeface="Raleway Light"/>
                <a:ea typeface="Raleway Light"/>
                <a:cs typeface="Raleway Light"/>
                <a:sym typeface="Raleway Light"/>
              </a:rPr>
              <a:t>trong</a:t>
            </a:r>
            <a:r>
              <a:rPr lang="en-US" dirty="0">
                <a:solidFill>
                  <a:srgbClr val="434343"/>
                </a:solidFill>
                <a:latin typeface="Raleway Light"/>
                <a:ea typeface="Raleway Light"/>
                <a:cs typeface="Raleway Light"/>
                <a:sym typeface="Raleway Light"/>
              </a:rPr>
              <a:t> </a:t>
            </a:r>
            <a:r>
              <a:rPr lang="en-US" dirty="0" err="1">
                <a:solidFill>
                  <a:srgbClr val="434343"/>
                </a:solidFill>
                <a:latin typeface="Raleway Light"/>
                <a:ea typeface="Raleway Light"/>
                <a:cs typeface="Raleway Light"/>
                <a:sym typeface="Raleway Light"/>
              </a:rPr>
              <a:t>hội</a:t>
            </a:r>
            <a:r>
              <a:rPr lang="en-US" dirty="0">
                <a:solidFill>
                  <a:srgbClr val="434343"/>
                </a:solidFill>
                <a:latin typeface="Raleway Light"/>
                <a:ea typeface="Raleway Light"/>
                <a:cs typeface="Raleway Light"/>
                <a:sym typeface="Raleway Light"/>
              </a:rPr>
              <a:t> </a:t>
            </a:r>
            <a:r>
              <a:rPr lang="en-US" dirty="0" err="1">
                <a:solidFill>
                  <a:srgbClr val="434343"/>
                </a:solidFill>
                <a:latin typeface="Raleway Light"/>
                <a:ea typeface="Raleway Light"/>
                <a:cs typeface="Raleway Light"/>
                <a:sym typeface="Raleway Light"/>
              </a:rPr>
              <a:t>nhập</a:t>
            </a:r>
            <a:endParaRPr dirty="0">
              <a:solidFill>
                <a:srgbClr val="434343"/>
              </a:solidFill>
              <a:latin typeface="Raleway Light"/>
              <a:ea typeface="Raleway Light"/>
              <a:cs typeface="Raleway Light"/>
              <a:sym typeface="Raleway Light"/>
            </a:endParaRPr>
          </a:p>
        </p:txBody>
      </p:sp>
      <p:sp>
        <p:nvSpPr>
          <p:cNvPr id="281" name="Google Shape;281;p29"/>
          <p:cNvSpPr txBox="1"/>
          <p:nvPr/>
        </p:nvSpPr>
        <p:spPr>
          <a:xfrm>
            <a:off x="6220305" y="2076564"/>
            <a:ext cx="487546" cy="40549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100"/>
              <a:buNone/>
            </a:pPr>
            <a:r>
              <a:rPr lang="en-GB" dirty="0">
                <a:solidFill>
                  <a:srgbClr val="434343"/>
                </a:solidFill>
                <a:latin typeface="Raleway Light"/>
                <a:ea typeface="Raleway Light"/>
                <a:cs typeface="Raleway Light"/>
                <a:sym typeface="Raleway Light"/>
              </a:rPr>
              <a:t>4</a:t>
            </a:r>
            <a:endParaRPr dirty="0">
              <a:solidFill>
                <a:srgbClr val="434343"/>
              </a:solidFill>
              <a:latin typeface="Raleway Light"/>
              <a:ea typeface="Raleway Light"/>
              <a:cs typeface="Raleway Light"/>
              <a:sym typeface="Raleway Light"/>
            </a:endParaRPr>
          </a:p>
        </p:txBody>
      </p:sp>
      <p:sp>
        <p:nvSpPr>
          <p:cNvPr id="282" name="Google Shape;282;p29"/>
          <p:cNvSpPr/>
          <p:nvPr/>
        </p:nvSpPr>
        <p:spPr>
          <a:xfrm>
            <a:off x="3519235" y="2256879"/>
            <a:ext cx="663344" cy="60188"/>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Light"/>
              <a:ea typeface="Raleway Light"/>
              <a:cs typeface="Raleway Light"/>
              <a:sym typeface="Raleway Light"/>
            </a:endParaRPr>
          </a:p>
        </p:txBody>
      </p:sp>
      <p:sp>
        <p:nvSpPr>
          <p:cNvPr id="283" name="Google Shape;283;p29"/>
          <p:cNvSpPr/>
          <p:nvPr/>
        </p:nvSpPr>
        <p:spPr>
          <a:xfrm>
            <a:off x="5302263" y="2226785"/>
            <a:ext cx="663344" cy="60188"/>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Light"/>
              <a:ea typeface="Raleway Light"/>
              <a:cs typeface="Raleway Light"/>
              <a:sym typeface="Raleway Light"/>
            </a:endParaRPr>
          </a:p>
        </p:txBody>
      </p:sp>
      <p:sp>
        <p:nvSpPr>
          <p:cNvPr id="26" name="Google Shape;278;p29"/>
          <p:cNvSpPr/>
          <p:nvPr/>
        </p:nvSpPr>
        <p:spPr>
          <a:xfrm>
            <a:off x="7856447" y="1851423"/>
            <a:ext cx="663344" cy="750724"/>
          </a:xfrm>
          <a:prstGeom prst="ellipse">
            <a:avLst/>
          </a:prstGeom>
          <a:noFill/>
          <a:ln w="3810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Light"/>
              <a:ea typeface="Raleway Light"/>
              <a:cs typeface="Raleway Light"/>
              <a:sym typeface="Raleway Light"/>
            </a:endParaRPr>
          </a:p>
        </p:txBody>
      </p:sp>
      <p:sp>
        <p:nvSpPr>
          <p:cNvPr id="27" name="Google Shape;281;p29"/>
          <p:cNvSpPr txBox="1"/>
          <p:nvPr/>
        </p:nvSpPr>
        <p:spPr>
          <a:xfrm>
            <a:off x="7933956" y="2024040"/>
            <a:ext cx="487546" cy="40549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100"/>
              <a:buNone/>
            </a:pPr>
            <a:r>
              <a:rPr lang="en-GB" dirty="0">
                <a:solidFill>
                  <a:srgbClr val="434343"/>
                </a:solidFill>
                <a:latin typeface="Raleway Light"/>
                <a:ea typeface="Raleway Light"/>
                <a:cs typeface="Raleway Light"/>
                <a:sym typeface="Raleway Light"/>
              </a:rPr>
              <a:t>5</a:t>
            </a:r>
            <a:endParaRPr dirty="0">
              <a:solidFill>
                <a:srgbClr val="434343"/>
              </a:solidFill>
              <a:latin typeface="Raleway Light"/>
              <a:ea typeface="Raleway Light"/>
              <a:cs typeface="Raleway Light"/>
              <a:sym typeface="Raleway Light"/>
            </a:endParaRPr>
          </a:p>
        </p:txBody>
      </p:sp>
      <p:sp>
        <p:nvSpPr>
          <p:cNvPr id="28" name="Google Shape;283;p29"/>
          <p:cNvSpPr/>
          <p:nvPr/>
        </p:nvSpPr>
        <p:spPr>
          <a:xfrm>
            <a:off x="6992445" y="2215966"/>
            <a:ext cx="663344" cy="60188"/>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Light"/>
              <a:ea typeface="Raleway Light"/>
              <a:cs typeface="Raleway Light"/>
              <a:sym typeface="Raleway Light"/>
            </a:endParaRPr>
          </a:p>
        </p:txBody>
      </p:sp>
      <p:sp>
        <p:nvSpPr>
          <p:cNvPr id="29" name="Google Shape;280;p29"/>
          <p:cNvSpPr txBox="1"/>
          <p:nvPr/>
        </p:nvSpPr>
        <p:spPr>
          <a:xfrm>
            <a:off x="5765819" y="2763564"/>
            <a:ext cx="1396518" cy="93148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dirty="0">
                <a:solidFill>
                  <a:srgbClr val="434343"/>
                </a:solidFill>
                <a:latin typeface="Raleway Light"/>
                <a:ea typeface="Raleway Light"/>
                <a:cs typeface="Raleway Light"/>
                <a:sym typeface="Raleway Light"/>
              </a:rPr>
              <a:t>T</a:t>
            </a:r>
            <a:r>
              <a:rPr lang="en-GB" dirty="0">
                <a:solidFill>
                  <a:srgbClr val="434343"/>
                </a:solidFill>
                <a:latin typeface="Raleway Light"/>
                <a:ea typeface="Raleway Light"/>
                <a:cs typeface="Raleway Light"/>
                <a:sym typeface="Raleway Light"/>
              </a:rPr>
              <a:t>ăng cường năng lực cạnh tranh của nền kinh tế bằng đổi mới</a:t>
            </a:r>
            <a:endParaRPr dirty="0">
              <a:solidFill>
                <a:srgbClr val="434343"/>
              </a:solidFill>
              <a:latin typeface="Raleway Light"/>
              <a:ea typeface="Raleway Light"/>
              <a:cs typeface="Raleway Light"/>
              <a:sym typeface="Raleway Light"/>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12</a:t>
            </a:fld>
            <a:endParaRPr lang="en-GB"/>
          </a:p>
        </p:txBody>
      </p:sp>
      <p:sp>
        <p:nvSpPr>
          <p:cNvPr id="4" name="Title 1"/>
          <p:cNvSpPr>
            <a:spLocks noGrp="1"/>
          </p:cNvSpPr>
          <p:nvPr/>
        </p:nvSpPr>
        <p:spPr bwMode="gray">
          <a:xfrm>
            <a:off x="1376551" y="990289"/>
            <a:ext cx="6900548" cy="687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b" anchorCtr="0" compatLnSpc="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altLang="en-US" sz="3200" dirty="0">
                <a:solidFill>
                  <a:schemeClr val="tx1"/>
                </a:solidFill>
                <a:latin typeface="Times New Roman" panose="02020603050405020304" pitchFamily="18" charset="0"/>
                <a:cs typeface="Times New Roman" panose="02020603050405020304" pitchFamily="18" charset="0"/>
              </a:rPr>
              <a:t>TÀI LIỆU HỌC TẬP  MÔN HỌC</a:t>
            </a:r>
            <a:endParaRPr lang="en-US" sz="3200" dirty="0"/>
          </a:p>
        </p:txBody>
      </p:sp>
      <p:sp>
        <p:nvSpPr>
          <p:cNvPr id="5" name="TextBox 3"/>
          <p:cNvSpPr txBox="1"/>
          <p:nvPr/>
        </p:nvSpPr>
        <p:spPr>
          <a:xfrm>
            <a:off x="788365" y="1884065"/>
            <a:ext cx="7361921" cy="2523768"/>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386080" indent="-386080" algn="just">
              <a:buFont typeface="Arial" panose="020B0604020202020204" pitchFamily="34" charset="0"/>
              <a:buAutoNum type="arabicPeriod"/>
              <a:defRPr/>
            </a:pPr>
            <a:r>
              <a:rPr lang="pt-BR" altLang="en-US" sz="1600" b="1" i="1" dirty="0">
                <a:solidFill>
                  <a:prstClr val="black"/>
                </a:solidFill>
                <a:latin typeface="Times New Roman" panose="02020603050405020304" pitchFamily="18" charset="0"/>
                <a:cs typeface="Times New Roman" panose="02020603050405020304" pitchFamily="18" charset="0"/>
              </a:rPr>
              <a:t>Sách, giáo trình chính:</a:t>
            </a:r>
            <a:endParaRPr lang="en-US" altLang="en-US" sz="1600" dirty="0">
              <a:solidFill>
                <a:prstClr val="black"/>
              </a:solidFill>
              <a:latin typeface="Times New Roman" panose="02020603050405020304" pitchFamily="18" charset="0"/>
              <a:cs typeface="Times New Roman" panose="02020603050405020304" pitchFamily="18" charset="0"/>
            </a:endParaRPr>
          </a:p>
          <a:p>
            <a:pPr algn="just">
              <a:defRPr/>
            </a:pPr>
            <a:r>
              <a:rPr lang="en-US" altLang="en-US" sz="1600" dirty="0" err="1">
                <a:solidFill>
                  <a:prstClr val="black"/>
                </a:solidFill>
                <a:latin typeface="Times New Roman" panose="02020603050405020304" pitchFamily="18" charset="0"/>
                <a:cs typeface="Times New Roman" panose="02020603050405020304" pitchFamily="18" charset="0"/>
              </a:rPr>
              <a:t>Giáo</a:t>
            </a:r>
            <a:r>
              <a:rPr lang="en-US" altLang="en-US" sz="1600" dirty="0">
                <a:solidFill>
                  <a:prstClr val="black"/>
                </a:solidFill>
                <a:latin typeface="Times New Roman" panose="02020603050405020304" pitchFamily="18" charset="0"/>
                <a:cs typeface="Times New Roman" panose="02020603050405020304" pitchFamily="18" charset="0"/>
              </a:rPr>
              <a:t> </a:t>
            </a:r>
            <a:r>
              <a:rPr lang="en-US" altLang="en-US" sz="1600" dirty="0" err="1">
                <a:solidFill>
                  <a:prstClr val="black"/>
                </a:solidFill>
                <a:latin typeface="Times New Roman" panose="02020603050405020304" pitchFamily="18" charset="0"/>
                <a:cs typeface="Times New Roman" panose="02020603050405020304" pitchFamily="18" charset="0"/>
              </a:rPr>
              <a:t>trình</a:t>
            </a:r>
            <a:r>
              <a:rPr lang="en-US" altLang="en-US" sz="1600" dirty="0">
                <a:solidFill>
                  <a:prstClr val="black"/>
                </a:solidFill>
                <a:latin typeface="Times New Roman" panose="02020603050405020304" pitchFamily="18" charset="0"/>
                <a:cs typeface="Times New Roman" panose="02020603050405020304" pitchFamily="18" charset="0"/>
              </a:rPr>
              <a:t> </a:t>
            </a:r>
            <a:r>
              <a:rPr lang="pt-BR" sz="1600" i="1" dirty="0">
                <a:solidFill>
                  <a:prstClr val="black"/>
                </a:solidFill>
              </a:rPr>
              <a:t>Kinh tế chính trị Mác – Lênin</a:t>
            </a:r>
            <a:r>
              <a:rPr lang="pt-BR" sz="1600" dirty="0">
                <a:solidFill>
                  <a:prstClr val="black"/>
                </a:solidFill>
              </a:rPr>
              <a:t> </a:t>
            </a:r>
            <a:r>
              <a:rPr lang="pt-BR" altLang="en-US" sz="1600" dirty="0">
                <a:solidFill>
                  <a:prstClr val="black"/>
                </a:solidFill>
                <a:latin typeface="Times New Roman" panose="02020603050405020304" pitchFamily="18" charset="0"/>
                <a:cs typeface="Times New Roman" panose="02020603050405020304" pitchFamily="18" charset="0"/>
              </a:rPr>
              <a:t>(giáo trình tập huấn năm 2019- Bộ GDĐT)</a:t>
            </a:r>
            <a:endParaRPr lang="en-US" altLang="en-US" sz="1600" dirty="0">
              <a:solidFill>
                <a:prstClr val="black"/>
              </a:solidFill>
              <a:latin typeface="Times New Roman" panose="02020603050405020304" pitchFamily="18" charset="0"/>
              <a:cs typeface="Times New Roman" panose="02020603050405020304" pitchFamily="18" charset="0"/>
            </a:endParaRPr>
          </a:p>
          <a:p>
            <a:pPr algn="just">
              <a:defRPr/>
            </a:pPr>
            <a:r>
              <a:rPr lang="pt-BR" altLang="en-US" sz="1600" b="1" i="1" dirty="0">
                <a:solidFill>
                  <a:prstClr val="black"/>
                </a:solidFill>
                <a:latin typeface="Times New Roman" panose="02020603050405020304" pitchFamily="18" charset="0"/>
                <a:cs typeface="Times New Roman" panose="02020603050405020304" pitchFamily="18" charset="0"/>
              </a:rPr>
              <a:t>2. Tài liệu tham khảo: </a:t>
            </a:r>
            <a:endParaRPr lang="en-US" altLang="en-US" sz="1600" dirty="0">
              <a:solidFill>
                <a:prstClr val="black"/>
              </a:solidFill>
              <a:latin typeface="Times New Roman" panose="02020603050405020304" pitchFamily="18" charset="0"/>
              <a:cs typeface="Times New Roman" panose="02020603050405020304" pitchFamily="18" charset="0"/>
            </a:endParaRPr>
          </a:p>
          <a:p>
            <a:pPr>
              <a:defRPr/>
            </a:pPr>
            <a:r>
              <a:rPr lang="pt-BR" sz="1600" dirty="0">
                <a:solidFill>
                  <a:prstClr val="black"/>
                </a:solidFill>
              </a:rPr>
              <a:t>[1] Bộ Giáo dục và Đào tạo, </a:t>
            </a:r>
            <a:r>
              <a:rPr lang="pt-BR" sz="1600" i="1" dirty="0">
                <a:solidFill>
                  <a:prstClr val="black"/>
                </a:solidFill>
              </a:rPr>
              <a:t>Giáo trình Những Nguyên lý cơ bản của Chủ nghĩa Mác-Lênin</a:t>
            </a:r>
            <a:r>
              <a:rPr lang="pt-BR" sz="1600" dirty="0">
                <a:solidFill>
                  <a:prstClr val="black"/>
                </a:solidFill>
              </a:rPr>
              <a:t>, Nxb.Chính trị quốc gia, Hà Nội, 2014.</a:t>
            </a:r>
            <a:endParaRPr lang="en-US" sz="1600" dirty="0">
              <a:solidFill>
                <a:prstClr val="black"/>
              </a:solidFill>
            </a:endParaRPr>
          </a:p>
          <a:p>
            <a:pPr>
              <a:defRPr/>
            </a:pPr>
            <a:r>
              <a:rPr lang="pt-BR" sz="1600" dirty="0">
                <a:solidFill>
                  <a:prstClr val="black"/>
                </a:solidFill>
              </a:rPr>
              <a:t>[2] Hội đồng Trung ương chỉ đạo biên soạn giáo trình quốc gia các bộ môn khoa học Mác – Lênin, </a:t>
            </a:r>
            <a:r>
              <a:rPr lang="pt-BR" sz="1600" i="1" dirty="0">
                <a:solidFill>
                  <a:prstClr val="black"/>
                </a:solidFill>
              </a:rPr>
              <a:t>Giáo trình Kinh tế chính trị Mác-Lênin, </a:t>
            </a:r>
            <a:r>
              <a:rPr lang="pt-BR" sz="1600" dirty="0">
                <a:solidFill>
                  <a:prstClr val="black"/>
                </a:solidFill>
              </a:rPr>
              <a:t>Nxb.Chính trị quốc gia, Hà Nội, 2010. </a:t>
            </a:r>
          </a:p>
          <a:p>
            <a:pPr>
              <a:defRPr/>
            </a:pPr>
            <a:r>
              <a:rPr lang="pt-BR" sz="1600" dirty="0">
                <a:solidFill>
                  <a:prstClr val="black"/>
                </a:solidFill>
              </a:rPr>
              <a:t>[3]website: https://www.marxists.org/</a:t>
            </a:r>
            <a:endParaRPr lang="en-US" sz="1600" dirty="0">
              <a:solidFill>
                <a:prstClr val="black"/>
              </a:solidFill>
            </a:endParaRPr>
          </a:p>
          <a:p>
            <a:pPr>
              <a:defRPr/>
            </a:pPr>
            <a:endParaRPr lang="en-US" sz="1400" dirty="0">
              <a:solidFill>
                <a:prstClr val="black"/>
              </a:solidFill>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13</a:t>
            </a:fld>
            <a:endParaRPr lang="en-GB"/>
          </a:p>
        </p:txBody>
      </p:sp>
      <p:sp>
        <p:nvSpPr>
          <p:cNvPr id="390" name="Google Shape;390;p35"/>
          <p:cNvSpPr txBox="1">
            <a:spLocks noGrp="1"/>
          </p:cNvSpPr>
          <p:nvPr>
            <p:ph type="ctrTitle" idx="4294967295"/>
          </p:nvPr>
        </p:nvSpPr>
        <p:spPr>
          <a:xfrm>
            <a:off x="685800" y="1507150"/>
            <a:ext cx="6593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7200" dirty="0">
                <a:solidFill>
                  <a:schemeClr val="accent1"/>
                </a:solidFill>
              </a:rPr>
              <a:t>Thank You!</a:t>
            </a:r>
            <a:endParaRPr sz="7200" dirty="0">
              <a:solidFill>
                <a:schemeClr val="accent1"/>
              </a:solidFill>
            </a:endParaRPr>
          </a:p>
        </p:txBody>
      </p:sp>
      <p:sp>
        <p:nvSpPr>
          <p:cNvPr id="392" name="Google Shape;392;p35"/>
          <p:cNvSpPr/>
          <p:nvPr/>
        </p:nvSpPr>
        <p:spPr>
          <a:xfrm>
            <a:off x="8076243" y="511965"/>
            <a:ext cx="798007" cy="72583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661447" y="889481"/>
            <a:ext cx="3763414"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800" dirty="0"/>
              <a:t>NỘI DUNG</a:t>
            </a:r>
            <a:endParaRPr sz="4800" dirty="0">
              <a:solidFill>
                <a:schemeClr val="accent1"/>
              </a:solidFill>
            </a:endParaRPr>
          </a:p>
        </p:txBody>
      </p:sp>
      <p:sp>
        <p:nvSpPr>
          <p:cNvPr id="73" name="Google Shape;73;p14"/>
          <p:cNvSpPr txBox="1">
            <a:spLocks noGrp="1"/>
          </p:cNvSpPr>
          <p:nvPr>
            <p:ph type="body" idx="1"/>
          </p:nvPr>
        </p:nvSpPr>
        <p:spPr>
          <a:xfrm>
            <a:off x="612453" y="1757559"/>
            <a:ext cx="3742597" cy="21537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buFont typeface="Arial" panose="020B0604020202020204"/>
              <a:buNone/>
            </a:pPr>
            <a:r>
              <a:rPr lang="en-US" dirty="0" err="1"/>
              <a:t>Bài</a:t>
            </a:r>
            <a:r>
              <a:rPr lang="en-US" dirty="0"/>
              <a:t> </a:t>
            </a:r>
            <a:r>
              <a:rPr lang="en-US" dirty="0" err="1"/>
              <a:t>học</a:t>
            </a:r>
            <a:r>
              <a:rPr lang="en-US" dirty="0"/>
              <a:t> </a:t>
            </a:r>
            <a:r>
              <a:rPr lang="en-US" dirty="0" err="1"/>
              <a:t>sẽ</a:t>
            </a:r>
            <a:r>
              <a:rPr lang="en-US" dirty="0"/>
              <a:t> </a:t>
            </a:r>
            <a:r>
              <a:rPr lang="en-US" dirty="0" err="1"/>
              <a:t>cung</a:t>
            </a:r>
            <a:r>
              <a:rPr lang="en-US" dirty="0"/>
              <a:t> </a:t>
            </a:r>
            <a:r>
              <a:rPr lang="en-US" dirty="0" err="1"/>
              <a:t>cấp</a:t>
            </a:r>
            <a:r>
              <a:rPr lang="en-US" dirty="0"/>
              <a:t> </a:t>
            </a:r>
            <a:r>
              <a:rPr lang="en-US" dirty="0" err="1"/>
              <a:t>hệ</a:t>
            </a:r>
            <a:r>
              <a:rPr lang="en-US" dirty="0"/>
              <a:t> </a:t>
            </a:r>
            <a:r>
              <a:rPr lang="en-US" dirty="0" err="1"/>
              <a:t>thống</a:t>
            </a:r>
            <a:r>
              <a:rPr lang="en-US" dirty="0"/>
              <a:t> </a:t>
            </a:r>
            <a:r>
              <a:rPr lang="en-US" dirty="0" err="1"/>
              <a:t>trị</a:t>
            </a:r>
            <a:r>
              <a:rPr lang="en-US" dirty="0"/>
              <a:t> </a:t>
            </a:r>
            <a:r>
              <a:rPr lang="en-US" dirty="0" err="1"/>
              <a:t>thức</a:t>
            </a:r>
            <a:r>
              <a:rPr lang="en-US" dirty="0"/>
              <a:t> </a:t>
            </a:r>
            <a:r>
              <a:rPr lang="en-US" dirty="0" err="1"/>
              <a:t>về</a:t>
            </a:r>
            <a:r>
              <a:rPr lang="en-US" dirty="0"/>
              <a:t> </a:t>
            </a:r>
            <a:r>
              <a:rPr lang="en-US" dirty="0" err="1"/>
              <a:t>công</a:t>
            </a:r>
            <a:r>
              <a:rPr lang="en-US" dirty="0"/>
              <a:t> </a:t>
            </a:r>
            <a:r>
              <a:rPr lang="en-US" dirty="0" err="1"/>
              <a:t>nghiệp</a:t>
            </a:r>
            <a:r>
              <a:rPr lang="en-US" dirty="0"/>
              <a:t> </a:t>
            </a:r>
            <a:r>
              <a:rPr lang="en-US" dirty="0" err="1"/>
              <a:t>hóa</a:t>
            </a:r>
            <a:r>
              <a:rPr lang="en-US" dirty="0"/>
              <a:t>, </a:t>
            </a:r>
            <a:r>
              <a:rPr lang="en-US" dirty="0" err="1"/>
              <a:t>hiện</a:t>
            </a:r>
            <a:r>
              <a:rPr lang="en-US" dirty="0"/>
              <a:t> </a:t>
            </a:r>
            <a:r>
              <a:rPr lang="en-US" dirty="0" err="1"/>
              <a:t>đại</a:t>
            </a:r>
            <a:r>
              <a:rPr lang="en-US" dirty="0"/>
              <a:t> </a:t>
            </a:r>
            <a:r>
              <a:rPr lang="en-US" dirty="0" err="1"/>
              <a:t>hóa</a:t>
            </a:r>
            <a:r>
              <a:rPr lang="en-US" dirty="0"/>
              <a:t> ở </a:t>
            </a:r>
            <a:r>
              <a:rPr lang="en-US" dirty="0" err="1"/>
              <a:t>Việt</a:t>
            </a:r>
            <a:r>
              <a:rPr lang="en-US" dirty="0"/>
              <a:t> Nam </a:t>
            </a:r>
            <a:r>
              <a:rPr lang="en-US" dirty="0" err="1"/>
              <a:t>trong</a:t>
            </a:r>
            <a:r>
              <a:rPr lang="en-US" dirty="0"/>
              <a:t> </a:t>
            </a:r>
            <a:r>
              <a:rPr lang="en-US" dirty="0" err="1"/>
              <a:t>bối</a:t>
            </a:r>
            <a:r>
              <a:rPr lang="en-US" dirty="0"/>
              <a:t> </a:t>
            </a:r>
            <a:r>
              <a:rPr lang="en-US" dirty="0" err="1"/>
              <a:t>cảnh</a:t>
            </a:r>
            <a:r>
              <a:rPr lang="en-US" dirty="0"/>
              <a:t> </a:t>
            </a:r>
            <a:r>
              <a:rPr lang="en-US" dirty="0" err="1"/>
              <a:t>thích</a:t>
            </a:r>
            <a:r>
              <a:rPr lang="en-US" dirty="0"/>
              <a:t> </a:t>
            </a:r>
            <a:r>
              <a:rPr lang="en-US" dirty="0" err="1"/>
              <a:t>ứng</a:t>
            </a:r>
            <a:r>
              <a:rPr lang="en-US" dirty="0"/>
              <a:t> </a:t>
            </a:r>
            <a:r>
              <a:rPr lang="en-US" dirty="0" err="1"/>
              <a:t>với</a:t>
            </a:r>
            <a:r>
              <a:rPr lang="en-US" dirty="0"/>
              <a:t> </a:t>
            </a:r>
            <a:r>
              <a:rPr lang="en-US" dirty="0" err="1"/>
              <a:t>cuộc</a:t>
            </a:r>
            <a:r>
              <a:rPr lang="en-US" dirty="0"/>
              <a:t> </a:t>
            </a: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a:t>
            </a:r>
            <a:r>
              <a:rPr lang="en-US" dirty="0" err="1"/>
              <a:t>lần</a:t>
            </a:r>
            <a:r>
              <a:rPr lang="en-US" dirty="0"/>
              <a:t> </a:t>
            </a:r>
            <a:r>
              <a:rPr lang="en-US" dirty="0" err="1"/>
              <a:t>thứ</a:t>
            </a:r>
            <a:r>
              <a:rPr lang="en-US" dirty="0"/>
              <a:t> </a:t>
            </a:r>
            <a:r>
              <a:rPr lang="en-US" dirty="0" err="1"/>
              <a:t>tư</a:t>
            </a:r>
            <a:endParaRPr dirty="0"/>
          </a:p>
        </p:txBody>
      </p:sp>
      <p:sp>
        <p:nvSpPr>
          <p:cNvPr id="75" name="Google Shape;75;p1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2</a:t>
            </a:fld>
            <a:endParaRPr lang="en-GB"/>
          </a:p>
        </p:txBody>
      </p:sp>
      <p:sp>
        <p:nvSpPr>
          <p:cNvPr id="17" name="Google Shape;73;p14"/>
          <p:cNvSpPr txBox="1"/>
          <p:nvPr/>
        </p:nvSpPr>
        <p:spPr>
          <a:xfrm>
            <a:off x="4739956" y="1746881"/>
            <a:ext cx="3742597" cy="2153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Raleway Light"/>
              <a:buChar char="●"/>
              <a:defRPr sz="1800" b="0" i="0" u="none" strike="noStrike" cap="none">
                <a:solidFill>
                  <a:schemeClr val="dk2"/>
                </a:solidFill>
                <a:latin typeface="Raleway Light"/>
                <a:ea typeface="Raleway Light"/>
                <a:cs typeface="Raleway Light"/>
                <a:sym typeface="Raleway Light"/>
              </a:defRPr>
            </a:lvl1pPr>
            <a:lvl2pPr marL="914400" marR="0" lvl="1" indent="-342900" algn="l" rtl="0">
              <a:lnSpc>
                <a:spcPct val="100000"/>
              </a:lnSpc>
              <a:spcBef>
                <a:spcPts val="0"/>
              </a:spcBef>
              <a:spcAft>
                <a:spcPts val="0"/>
              </a:spcAft>
              <a:buClr>
                <a:schemeClr val="accent1"/>
              </a:buClr>
              <a:buSzPts val="1800"/>
              <a:buFont typeface="Raleway Light"/>
              <a:buChar char="○"/>
              <a:defRPr sz="1800" b="0" i="0" u="none" strike="noStrike" cap="none">
                <a:solidFill>
                  <a:schemeClr val="dk2"/>
                </a:solidFill>
                <a:latin typeface="Raleway Light"/>
                <a:ea typeface="Raleway Light"/>
                <a:cs typeface="Raleway Light"/>
                <a:sym typeface="Raleway Light"/>
              </a:defRPr>
            </a:lvl2pPr>
            <a:lvl3pPr marL="1371600" marR="0" lvl="2" indent="-342900" algn="l" rtl="0">
              <a:lnSpc>
                <a:spcPct val="100000"/>
              </a:lnSpc>
              <a:spcBef>
                <a:spcPts val="0"/>
              </a:spcBef>
              <a:spcAft>
                <a:spcPts val="0"/>
              </a:spcAft>
              <a:buClr>
                <a:schemeClr val="accent1"/>
              </a:buClr>
              <a:buSzPts val="1800"/>
              <a:buFont typeface="Raleway Light"/>
              <a:buChar char="■"/>
              <a:defRPr sz="1800" b="0" i="0" u="none" strike="noStrike" cap="none">
                <a:solidFill>
                  <a:schemeClr val="dk2"/>
                </a:solidFill>
                <a:latin typeface="Raleway Light"/>
                <a:ea typeface="Raleway Light"/>
                <a:cs typeface="Raleway Light"/>
                <a:sym typeface="Raleway Light"/>
              </a:defRPr>
            </a:lvl3pPr>
            <a:lvl4pPr marL="1828800" marR="0" lvl="3"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4pPr>
            <a:lvl5pPr marL="2286000" marR="0" lvl="4"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5pPr>
            <a:lvl6pPr marL="2743200" marR="0" lvl="5"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6pPr>
            <a:lvl7pPr marL="3200400" marR="0" lvl="6"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7pPr>
            <a:lvl8pPr marL="3657600" marR="0" lvl="7"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8pPr>
            <a:lvl9pPr marL="4114800" marR="0" lvl="8"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9pPr>
          </a:lstStyle>
          <a:p>
            <a:pPr marL="342900">
              <a:buClr>
                <a:schemeClr val="dk1"/>
              </a:buClr>
              <a:buSzPts val="1100"/>
              <a:buFont typeface="Arial" panose="020B0604020202020204"/>
              <a:buAutoNum type="arabicPeriod"/>
            </a:pPr>
            <a:r>
              <a:rPr lang="en-US" dirty="0" err="1"/>
              <a:t>Công</a:t>
            </a:r>
            <a:r>
              <a:rPr lang="en-US" dirty="0"/>
              <a:t> </a:t>
            </a:r>
            <a:r>
              <a:rPr lang="en-US" dirty="0" err="1"/>
              <a:t>nghiệp</a:t>
            </a:r>
            <a:r>
              <a:rPr lang="en-US" dirty="0"/>
              <a:t> </a:t>
            </a:r>
            <a:r>
              <a:rPr lang="en-US" dirty="0" err="1"/>
              <a:t>hóa</a:t>
            </a:r>
            <a:r>
              <a:rPr lang="en-US" dirty="0"/>
              <a:t>, </a:t>
            </a:r>
            <a:r>
              <a:rPr lang="en-US" dirty="0" err="1"/>
              <a:t>hiện</a:t>
            </a:r>
            <a:r>
              <a:rPr lang="en-US" dirty="0"/>
              <a:t> </a:t>
            </a:r>
            <a:r>
              <a:rPr lang="en-US" dirty="0" err="1"/>
              <a:t>đại</a:t>
            </a:r>
            <a:r>
              <a:rPr lang="en-US" dirty="0"/>
              <a:t> </a:t>
            </a:r>
            <a:r>
              <a:rPr lang="en-US" dirty="0" err="1"/>
              <a:t>hóa</a:t>
            </a:r>
            <a:r>
              <a:rPr lang="en-US" dirty="0"/>
              <a:t> ở </a:t>
            </a:r>
            <a:r>
              <a:rPr lang="en-US" dirty="0" err="1"/>
              <a:t>Việt</a:t>
            </a:r>
            <a:r>
              <a:rPr lang="en-US" dirty="0"/>
              <a:t> Nam</a:t>
            </a:r>
          </a:p>
          <a:p>
            <a:pPr marL="342900">
              <a:buClr>
                <a:schemeClr val="dk1"/>
              </a:buClr>
              <a:buSzPts val="1100"/>
              <a:buFont typeface="Arial" panose="020B0604020202020204"/>
              <a:buAutoNum type="arabicPeriod"/>
            </a:pPr>
            <a:r>
              <a:rPr lang="en-US" dirty="0" err="1"/>
              <a:t>Hội</a:t>
            </a:r>
            <a:r>
              <a:rPr lang="en-US" dirty="0"/>
              <a:t> </a:t>
            </a:r>
            <a:r>
              <a:rPr lang="en-US" dirty="0" err="1"/>
              <a:t>nhập</a:t>
            </a:r>
            <a:r>
              <a:rPr lang="en-US" dirty="0"/>
              <a:t> </a:t>
            </a:r>
            <a:r>
              <a:rPr lang="en-US" dirty="0" err="1"/>
              <a:t>kinh</a:t>
            </a:r>
            <a:r>
              <a:rPr lang="en-US" dirty="0"/>
              <a:t> </a:t>
            </a:r>
            <a:r>
              <a:rPr lang="en-US" dirty="0" err="1"/>
              <a:t>tế</a:t>
            </a:r>
            <a:r>
              <a:rPr lang="en-US" dirty="0"/>
              <a:t> </a:t>
            </a:r>
            <a:r>
              <a:rPr lang="en-US" dirty="0" err="1"/>
              <a:t>quốc</a:t>
            </a:r>
            <a:r>
              <a:rPr lang="en-US" dirty="0"/>
              <a:t> </a:t>
            </a:r>
            <a:r>
              <a:rPr lang="en-US" dirty="0" err="1"/>
              <a:t>tế</a:t>
            </a:r>
            <a:r>
              <a:rPr lang="en-US" dirty="0"/>
              <a:t> </a:t>
            </a:r>
            <a:r>
              <a:rPr lang="en-US" dirty="0" err="1"/>
              <a:t>của</a:t>
            </a:r>
            <a:r>
              <a:rPr lang="en-US" dirty="0"/>
              <a:t> </a:t>
            </a:r>
            <a:r>
              <a:rPr lang="en-US" dirty="0" err="1"/>
              <a:t>Việt</a:t>
            </a:r>
            <a:r>
              <a:rPr lang="en-US" dirty="0"/>
              <a:t> Nam</a:t>
            </a:r>
            <a:endParaRPr lang="vi-VN" dirty="0"/>
          </a:p>
        </p:txBody>
      </p:sp>
      <p:sp>
        <p:nvSpPr>
          <p:cNvPr id="18" name="Google Shape;71;p14"/>
          <p:cNvSpPr txBox="1"/>
          <p:nvPr/>
        </p:nvSpPr>
        <p:spPr>
          <a:xfrm>
            <a:off x="4941991" y="889481"/>
            <a:ext cx="3763414" cy="85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9pPr>
          </a:lstStyle>
          <a:p>
            <a:r>
              <a:rPr lang="en-US" sz="4800" b="1" dirty="0"/>
              <a:t>Outline</a:t>
            </a: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H</a:t>
            </a:r>
            <a:r>
              <a:rPr lang="en-GB" dirty="0"/>
              <a:t>ỘI NHẬP KINH TẾ QUỐC TẾ CỦA VIỆT NAM</a:t>
            </a:r>
            <a:endParaRPr dirty="0"/>
          </a:p>
        </p:txBody>
      </p:sp>
      <p:sp>
        <p:nvSpPr>
          <p:cNvPr id="94" name="Google Shape;94;p16"/>
          <p:cNvSpPr txBox="1"/>
          <p:nvPr/>
        </p:nvSpPr>
        <p:spPr>
          <a:xfrm>
            <a:off x="7761898" y="1026658"/>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600" dirty="0">
                <a:solidFill>
                  <a:schemeClr val="dk1"/>
                </a:solidFill>
                <a:latin typeface="Raleway ExtraBold"/>
                <a:ea typeface="Raleway ExtraBold"/>
                <a:cs typeface="Raleway ExtraBold"/>
                <a:sym typeface="Raleway ExtraBold"/>
              </a:rPr>
              <a:t>2</a:t>
            </a:r>
            <a:endParaRPr sz="9600" dirty="0">
              <a:solidFill>
                <a:schemeClr val="dk1"/>
              </a:solidFill>
              <a:latin typeface="Raleway ExtraBold"/>
              <a:ea typeface="Raleway ExtraBold"/>
              <a:cs typeface="Raleway ExtraBold"/>
              <a:sym typeface="Raleway ExtraBold"/>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4</a:t>
            </a:fld>
            <a:endParaRPr lang="en-GB"/>
          </a:p>
        </p:txBody>
      </p:sp>
      <p:sp>
        <p:nvSpPr>
          <p:cNvPr id="356" name="Google Shape;356;p33"/>
          <p:cNvSpPr txBox="1">
            <a:spLocks noGrp="1"/>
          </p:cNvSpPr>
          <p:nvPr>
            <p:ph type="body" idx="4294967295"/>
          </p:nvPr>
        </p:nvSpPr>
        <p:spPr>
          <a:xfrm>
            <a:off x="573024" y="384350"/>
            <a:ext cx="3783969" cy="43860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2800" dirty="0">
                <a:solidFill>
                  <a:schemeClr val="tx1"/>
                </a:solidFill>
                <a:latin typeface="Raleway ExtraBold"/>
                <a:ea typeface="Raleway ExtraBold"/>
                <a:cs typeface="Raleway ExtraBold"/>
                <a:sym typeface="Raleway ExtraBold"/>
              </a:rPr>
              <a:t>2.3. </a:t>
            </a:r>
            <a:r>
              <a:rPr lang="en-US" sz="2800" dirty="0" err="1">
                <a:solidFill>
                  <a:schemeClr val="tx1"/>
                </a:solidFill>
                <a:latin typeface="Raleway ExtraBold"/>
                <a:ea typeface="Raleway ExtraBold"/>
                <a:cs typeface="Raleway ExtraBold"/>
                <a:sym typeface="Raleway ExtraBold"/>
              </a:rPr>
              <a:t>Phương</a:t>
            </a:r>
            <a:r>
              <a:rPr lang="en-US" sz="2800" dirty="0">
                <a:solidFill>
                  <a:schemeClr val="tx1"/>
                </a:solidFill>
                <a:latin typeface="Raleway ExtraBold"/>
                <a:ea typeface="Raleway ExtraBold"/>
                <a:cs typeface="Raleway ExtraBold"/>
                <a:sym typeface="Raleway ExtraBold"/>
              </a:rPr>
              <a:t> </a:t>
            </a:r>
            <a:r>
              <a:rPr lang="en-US" sz="2800" dirty="0" err="1">
                <a:solidFill>
                  <a:schemeClr val="tx1"/>
                </a:solidFill>
                <a:latin typeface="Raleway ExtraBold"/>
                <a:ea typeface="Raleway ExtraBold"/>
                <a:cs typeface="Raleway ExtraBold"/>
                <a:sym typeface="Raleway ExtraBold"/>
              </a:rPr>
              <a:t>hướng</a:t>
            </a:r>
            <a:r>
              <a:rPr lang="en-US" sz="2800" dirty="0">
                <a:solidFill>
                  <a:schemeClr val="tx1"/>
                </a:solidFill>
                <a:latin typeface="Raleway ExtraBold"/>
                <a:ea typeface="Raleway ExtraBold"/>
                <a:cs typeface="Raleway ExtraBold"/>
                <a:sym typeface="Raleway ExtraBold"/>
              </a:rPr>
              <a:t> </a:t>
            </a:r>
            <a:r>
              <a:rPr lang="en-US" sz="2800" dirty="0" err="1">
                <a:solidFill>
                  <a:schemeClr val="tx1"/>
                </a:solidFill>
                <a:latin typeface="Raleway ExtraBold"/>
                <a:ea typeface="Raleway ExtraBold"/>
                <a:cs typeface="Raleway ExtraBold"/>
                <a:sym typeface="Raleway ExtraBold"/>
              </a:rPr>
              <a:t>nâng</a:t>
            </a:r>
            <a:r>
              <a:rPr lang="en-US" sz="2800" dirty="0">
                <a:solidFill>
                  <a:schemeClr val="tx1"/>
                </a:solidFill>
                <a:latin typeface="Raleway ExtraBold"/>
                <a:ea typeface="Raleway ExtraBold"/>
                <a:cs typeface="Raleway ExtraBold"/>
                <a:sym typeface="Raleway ExtraBold"/>
              </a:rPr>
              <a:t> </a:t>
            </a:r>
            <a:r>
              <a:rPr lang="en-US" sz="2800" dirty="0" err="1">
                <a:solidFill>
                  <a:schemeClr val="tx1"/>
                </a:solidFill>
                <a:latin typeface="Raleway ExtraBold"/>
                <a:ea typeface="Raleway ExtraBold"/>
                <a:cs typeface="Raleway ExtraBold"/>
                <a:sym typeface="Raleway ExtraBold"/>
              </a:rPr>
              <a:t>cao</a:t>
            </a:r>
            <a:r>
              <a:rPr lang="en-US" sz="2800" dirty="0">
                <a:solidFill>
                  <a:schemeClr val="tx1"/>
                </a:solidFill>
                <a:latin typeface="Raleway ExtraBold"/>
                <a:ea typeface="Raleway ExtraBold"/>
                <a:cs typeface="Raleway ExtraBold"/>
                <a:sym typeface="Raleway ExtraBold"/>
              </a:rPr>
              <a:t> </a:t>
            </a:r>
            <a:r>
              <a:rPr lang="en-US" sz="2800" dirty="0" err="1">
                <a:solidFill>
                  <a:schemeClr val="tx1"/>
                </a:solidFill>
                <a:latin typeface="Raleway ExtraBold"/>
                <a:ea typeface="Raleway ExtraBold"/>
                <a:cs typeface="Raleway ExtraBold"/>
                <a:sym typeface="Raleway ExtraBold"/>
              </a:rPr>
              <a:t>hiệu</a:t>
            </a:r>
            <a:r>
              <a:rPr lang="en-US" sz="2800" dirty="0">
                <a:solidFill>
                  <a:schemeClr val="tx1"/>
                </a:solidFill>
                <a:latin typeface="Raleway ExtraBold"/>
                <a:ea typeface="Raleway ExtraBold"/>
                <a:cs typeface="Raleway ExtraBold"/>
                <a:sym typeface="Raleway ExtraBold"/>
              </a:rPr>
              <a:t> </a:t>
            </a:r>
            <a:r>
              <a:rPr lang="en-US" sz="2800" dirty="0" err="1">
                <a:solidFill>
                  <a:schemeClr val="tx1"/>
                </a:solidFill>
                <a:latin typeface="Raleway ExtraBold"/>
                <a:ea typeface="Raleway ExtraBold"/>
                <a:cs typeface="Raleway ExtraBold"/>
                <a:sym typeface="Raleway ExtraBold"/>
              </a:rPr>
              <a:t>quả</a:t>
            </a:r>
            <a:r>
              <a:rPr lang="en-US" sz="2800" dirty="0">
                <a:solidFill>
                  <a:schemeClr val="tx1"/>
                </a:solidFill>
                <a:latin typeface="Raleway ExtraBold"/>
                <a:ea typeface="Raleway ExtraBold"/>
                <a:cs typeface="Raleway ExtraBold"/>
                <a:sym typeface="Raleway ExtraBold"/>
              </a:rPr>
              <a:t> </a:t>
            </a:r>
            <a:r>
              <a:rPr lang="en-US" sz="2800" dirty="0" err="1">
                <a:solidFill>
                  <a:schemeClr val="tx1"/>
                </a:solidFill>
                <a:latin typeface="Raleway ExtraBold"/>
                <a:ea typeface="Raleway ExtraBold"/>
                <a:cs typeface="Raleway ExtraBold"/>
                <a:sym typeface="Raleway ExtraBold"/>
              </a:rPr>
              <a:t>hội</a:t>
            </a:r>
            <a:r>
              <a:rPr lang="en-US" sz="2800" dirty="0">
                <a:solidFill>
                  <a:schemeClr val="tx1"/>
                </a:solidFill>
                <a:latin typeface="Raleway ExtraBold"/>
                <a:ea typeface="Raleway ExtraBold"/>
                <a:cs typeface="Raleway ExtraBold"/>
                <a:sym typeface="Raleway ExtraBold"/>
              </a:rPr>
              <a:t> </a:t>
            </a:r>
            <a:r>
              <a:rPr lang="en-US" sz="2800" dirty="0" err="1">
                <a:solidFill>
                  <a:schemeClr val="tx1"/>
                </a:solidFill>
                <a:latin typeface="Raleway ExtraBold"/>
                <a:ea typeface="Raleway ExtraBold"/>
                <a:cs typeface="Raleway ExtraBold"/>
                <a:sym typeface="Raleway ExtraBold"/>
              </a:rPr>
              <a:t>nhập</a:t>
            </a:r>
            <a:r>
              <a:rPr lang="en-US" sz="2800" dirty="0">
                <a:solidFill>
                  <a:schemeClr val="tx1"/>
                </a:solidFill>
                <a:latin typeface="Raleway ExtraBold"/>
                <a:ea typeface="Raleway ExtraBold"/>
                <a:cs typeface="Raleway ExtraBold"/>
                <a:sym typeface="Raleway ExtraBold"/>
              </a:rPr>
              <a:t> </a:t>
            </a:r>
            <a:r>
              <a:rPr lang="en-US" sz="2800" dirty="0" err="1">
                <a:solidFill>
                  <a:schemeClr val="accent1"/>
                </a:solidFill>
                <a:latin typeface="Raleway ExtraBold"/>
                <a:ea typeface="Raleway ExtraBold"/>
                <a:cs typeface="Raleway ExtraBold"/>
                <a:sym typeface="Raleway ExtraBold"/>
              </a:rPr>
              <a:t>kinh</a:t>
            </a:r>
            <a:r>
              <a:rPr lang="en-US" sz="2800" dirty="0">
                <a:solidFill>
                  <a:schemeClr val="accent1"/>
                </a:solidFill>
                <a:latin typeface="Raleway ExtraBold"/>
                <a:ea typeface="Raleway ExtraBold"/>
                <a:cs typeface="Raleway ExtraBold"/>
                <a:sym typeface="Raleway ExtraBold"/>
              </a:rPr>
              <a:t> </a:t>
            </a:r>
            <a:r>
              <a:rPr lang="en-US" sz="2800" dirty="0" err="1">
                <a:solidFill>
                  <a:schemeClr val="accent1"/>
                </a:solidFill>
                <a:latin typeface="Raleway ExtraBold"/>
                <a:ea typeface="Raleway ExtraBold"/>
                <a:cs typeface="Raleway ExtraBold"/>
                <a:sym typeface="Raleway ExtraBold"/>
              </a:rPr>
              <a:t>tế</a:t>
            </a:r>
            <a:r>
              <a:rPr lang="en-US" sz="2800" dirty="0">
                <a:solidFill>
                  <a:schemeClr val="accent1"/>
                </a:solidFill>
                <a:latin typeface="Raleway ExtraBold"/>
                <a:ea typeface="Raleway ExtraBold"/>
                <a:cs typeface="Raleway ExtraBold"/>
                <a:sym typeface="Raleway ExtraBold"/>
              </a:rPr>
              <a:t> </a:t>
            </a:r>
            <a:r>
              <a:rPr lang="en-US" sz="2800" dirty="0" err="1">
                <a:solidFill>
                  <a:schemeClr val="accent1"/>
                </a:solidFill>
                <a:latin typeface="Raleway ExtraBold"/>
                <a:ea typeface="Raleway ExtraBold"/>
                <a:cs typeface="Raleway ExtraBold"/>
                <a:sym typeface="Raleway ExtraBold"/>
              </a:rPr>
              <a:t>quốc</a:t>
            </a:r>
            <a:r>
              <a:rPr lang="en-US" sz="2800" dirty="0">
                <a:solidFill>
                  <a:schemeClr val="accent1"/>
                </a:solidFill>
                <a:latin typeface="Raleway ExtraBold"/>
                <a:ea typeface="Raleway ExtraBold"/>
                <a:cs typeface="Raleway ExtraBold"/>
                <a:sym typeface="Raleway ExtraBold"/>
              </a:rPr>
              <a:t> </a:t>
            </a:r>
            <a:r>
              <a:rPr lang="en-US" sz="2800" dirty="0" err="1">
                <a:solidFill>
                  <a:schemeClr val="accent1"/>
                </a:solidFill>
                <a:latin typeface="Raleway ExtraBold"/>
                <a:ea typeface="Raleway ExtraBold"/>
                <a:cs typeface="Raleway ExtraBold"/>
                <a:sym typeface="Raleway ExtraBold"/>
              </a:rPr>
              <a:t>tế</a:t>
            </a:r>
            <a:r>
              <a:rPr lang="en-US" sz="2800" dirty="0">
                <a:solidFill>
                  <a:schemeClr val="accent1"/>
                </a:solidFill>
                <a:latin typeface="Raleway ExtraBold"/>
                <a:ea typeface="Raleway ExtraBold"/>
                <a:cs typeface="Raleway ExtraBold"/>
                <a:sym typeface="Raleway ExtraBold"/>
              </a:rPr>
              <a:t> </a:t>
            </a:r>
            <a:r>
              <a:rPr lang="en-US" sz="2800" dirty="0" err="1">
                <a:solidFill>
                  <a:schemeClr val="tx1"/>
                </a:solidFill>
                <a:latin typeface="Raleway ExtraBold"/>
                <a:ea typeface="Raleway ExtraBold"/>
                <a:cs typeface="Raleway ExtraBold"/>
                <a:sym typeface="Raleway ExtraBold"/>
              </a:rPr>
              <a:t>trong</a:t>
            </a:r>
            <a:r>
              <a:rPr lang="en-US" sz="2800" dirty="0">
                <a:solidFill>
                  <a:schemeClr val="tx1"/>
                </a:solidFill>
                <a:latin typeface="Raleway ExtraBold"/>
                <a:ea typeface="Raleway ExtraBold"/>
                <a:cs typeface="Raleway ExtraBold"/>
                <a:sym typeface="Raleway ExtraBold"/>
              </a:rPr>
              <a:t> </a:t>
            </a:r>
            <a:r>
              <a:rPr lang="en-US" sz="2800" dirty="0" err="1">
                <a:solidFill>
                  <a:schemeClr val="tx1"/>
                </a:solidFill>
                <a:latin typeface="Raleway ExtraBold"/>
                <a:ea typeface="Raleway ExtraBold"/>
                <a:cs typeface="Raleway ExtraBold"/>
                <a:sym typeface="Raleway ExtraBold"/>
              </a:rPr>
              <a:t>phát</a:t>
            </a:r>
            <a:r>
              <a:rPr lang="en-US" sz="2800" dirty="0">
                <a:solidFill>
                  <a:schemeClr val="tx1"/>
                </a:solidFill>
                <a:latin typeface="Raleway ExtraBold"/>
                <a:ea typeface="Raleway ExtraBold"/>
                <a:cs typeface="Raleway ExtraBold"/>
                <a:sym typeface="Raleway ExtraBold"/>
              </a:rPr>
              <a:t> </a:t>
            </a:r>
            <a:r>
              <a:rPr lang="en-US" sz="2800" dirty="0" err="1">
                <a:solidFill>
                  <a:schemeClr val="tx1"/>
                </a:solidFill>
                <a:latin typeface="Raleway ExtraBold"/>
                <a:ea typeface="Raleway ExtraBold"/>
                <a:cs typeface="Raleway ExtraBold"/>
                <a:sym typeface="Raleway ExtraBold"/>
              </a:rPr>
              <a:t>triển</a:t>
            </a:r>
            <a:r>
              <a:rPr lang="en-US" sz="2800" dirty="0">
                <a:solidFill>
                  <a:schemeClr val="tx1"/>
                </a:solidFill>
                <a:latin typeface="Raleway ExtraBold"/>
                <a:ea typeface="Raleway ExtraBold"/>
                <a:cs typeface="Raleway ExtraBold"/>
                <a:sym typeface="Raleway ExtraBold"/>
              </a:rPr>
              <a:t> </a:t>
            </a:r>
            <a:r>
              <a:rPr lang="en-US" sz="2800" dirty="0" err="1">
                <a:solidFill>
                  <a:schemeClr val="tx1"/>
                </a:solidFill>
                <a:latin typeface="Raleway ExtraBold"/>
                <a:ea typeface="Raleway ExtraBold"/>
                <a:cs typeface="Raleway ExtraBold"/>
                <a:sym typeface="Raleway ExtraBold"/>
              </a:rPr>
              <a:t>của</a:t>
            </a:r>
            <a:r>
              <a:rPr lang="en-US" sz="2800" dirty="0">
                <a:solidFill>
                  <a:schemeClr val="tx1"/>
                </a:solidFill>
                <a:latin typeface="Raleway ExtraBold"/>
                <a:ea typeface="Raleway ExtraBold"/>
                <a:cs typeface="Raleway ExtraBold"/>
                <a:sym typeface="Raleway ExtraBold"/>
              </a:rPr>
              <a:t> </a:t>
            </a:r>
            <a:r>
              <a:rPr lang="en-US" sz="2800" dirty="0" err="1">
                <a:solidFill>
                  <a:schemeClr val="tx1"/>
                </a:solidFill>
                <a:latin typeface="Raleway ExtraBold"/>
                <a:ea typeface="Raleway ExtraBold"/>
                <a:cs typeface="Raleway ExtraBold"/>
                <a:sym typeface="Raleway ExtraBold"/>
              </a:rPr>
              <a:t>Việt</a:t>
            </a:r>
            <a:r>
              <a:rPr lang="en-US" sz="2800" dirty="0">
                <a:solidFill>
                  <a:schemeClr val="tx1"/>
                </a:solidFill>
                <a:latin typeface="Raleway ExtraBold"/>
                <a:ea typeface="Raleway ExtraBold"/>
                <a:cs typeface="Raleway ExtraBold"/>
                <a:sym typeface="Raleway ExtraBold"/>
              </a:rPr>
              <a:t> Nam</a:t>
            </a:r>
            <a:endParaRPr sz="2800" dirty="0">
              <a:solidFill>
                <a:schemeClr val="tx1"/>
              </a:solidFill>
            </a:endParaRPr>
          </a:p>
        </p:txBody>
      </p:sp>
      <p:grpSp>
        <p:nvGrpSpPr>
          <p:cNvPr id="362" name="Google Shape;362;p33"/>
          <p:cNvGrpSpPr/>
          <p:nvPr/>
        </p:nvGrpSpPr>
        <p:grpSpPr>
          <a:xfrm>
            <a:off x="4787008" y="761619"/>
            <a:ext cx="2353109" cy="3630978"/>
            <a:chOff x="2112475" y="238125"/>
            <a:chExt cx="3395050" cy="5238750"/>
          </a:xfrm>
        </p:grpSpPr>
        <p:sp>
          <p:nvSpPr>
            <p:cNvPr id="363" name="Google Shape;363;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p:cNvPicPr>
          <p:nvPr/>
        </p:nvPicPr>
        <p:blipFill>
          <a:blip r:embed="rId3"/>
          <a:stretch>
            <a:fillRect/>
          </a:stretch>
        </p:blipFill>
        <p:spPr>
          <a:xfrm>
            <a:off x="4845087" y="1050804"/>
            <a:ext cx="2239410" cy="3009348"/>
          </a:xfrm>
          <a:prstGeom prst="rect">
            <a:avLst/>
          </a:prstGeom>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2.3.1. </a:t>
            </a:r>
            <a:r>
              <a:rPr lang="en-US" sz="2400" dirty="0" err="1"/>
              <a:t>nhận</a:t>
            </a:r>
            <a:r>
              <a:rPr lang="en-US" sz="2400" dirty="0"/>
              <a:t> </a:t>
            </a:r>
            <a:r>
              <a:rPr lang="en-US" sz="2400" dirty="0" err="1"/>
              <a:t>thức</a:t>
            </a:r>
            <a:r>
              <a:rPr lang="en-US" sz="2400" dirty="0"/>
              <a:t> </a:t>
            </a:r>
            <a:r>
              <a:rPr lang="en-US" sz="2400" dirty="0" err="1"/>
              <a:t>sâu</a:t>
            </a:r>
            <a:r>
              <a:rPr lang="en-US" sz="2400" dirty="0"/>
              <a:t> </a:t>
            </a:r>
            <a:r>
              <a:rPr lang="en-US" sz="2400" dirty="0" err="1"/>
              <a:t>sắc</a:t>
            </a:r>
            <a:r>
              <a:rPr lang="en-US" sz="2400" dirty="0"/>
              <a:t> </a:t>
            </a:r>
            <a:r>
              <a:rPr lang="en-US" sz="2400" dirty="0" err="1"/>
              <a:t>về</a:t>
            </a:r>
            <a:r>
              <a:rPr lang="en-US" sz="2400" dirty="0"/>
              <a:t> </a:t>
            </a:r>
            <a:r>
              <a:rPr lang="en-US" sz="2400" dirty="0" err="1"/>
              <a:t>thời</a:t>
            </a:r>
            <a:r>
              <a:rPr lang="en-US" sz="2400" dirty="0"/>
              <a:t> </a:t>
            </a:r>
            <a:r>
              <a:rPr lang="en-US" sz="2400" dirty="0" err="1"/>
              <a:t>cơ</a:t>
            </a:r>
            <a:r>
              <a:rPr lang="en-US" sz="2400" dirty="0"/>
              <a:t> </a:t>
            </a:r>
            <a:r>
              <a:rPr lang="en-US" sz="2400" dirty="0" err="1"/>
              <a:t>và</a:t>
            </a:r>
            <a:r>
              <a:rPr lang="en-US" sz="2400" dirty="0"/>
              <a:t> </a:t>
            </a:r>
            <a:r>
              <a:rPr lang="en-US" sz="2400" dirty="0" err="1"/>
              <a:t>thách</a:t>
            </a:r>
            <a:r>
              <a:rPr lang="en-US" sz="2400" dirty="0"/>
              <a:t> </a:t>
            </a:r>
            <a:r>
              <a:rPr lang="en-US" sz="2400" dirty="0" err="1"/>
              <a:t>thức</a:t>
            </a:r>
            <a:r>
              <a:rPr lang="en-US" sz="2400" dirty="0"/>
              <a:t> do </a:t>
            </a:r>
            <a:r>
              <a:rPr lang="en-US" sz="2400" dirty="0" err="1"/>
              <a:t>hội</a:t>
            </a:r>
            <a:r>
              <a:rPr lang="en-US" sz="2400" dirty="0"/>
              <a:t> </a:t>
            </a:r>
            <a:r>
              <a:rPr lang="en-US" sz="2400" dirty="0" err="1"/>
              <a:t>nhập</a:t>
            </a:r>
            <a:r>
              <a:rPr lang="en-US" sz="2400" dirty="0"/>
              <a:t> </a:t>
            </a:r>
            <a:r>
              <a:rPr lang="en-US" sz="2400" dirty="0" err="1"/>
              <a:t>kinh</a:t>
            </a:r>
            <a:r>
              <a:rPr lang="en-US" sz="2400" dirty="0"/>
              <a:t> </a:t>
            </a:r>
            <a:r>
              <a:rPr lang="en-US" sz="2400" dirty="0" err="1"/>
              <a:t>tế</a:t>
            </a:r>
            <a:r>
              <a:rPr lang="en-US" sz="2400" dirty="0"/>
              <a:t> </a:t>
            </a:r>
            <a:r>
              <a:rPr lang="en-US" sz="2400" dirty="0" err="1"/>
              <a:t>quốc</a:t>
            </a:r>
            <a:r>
              <a:rPr lang="en-US" sz="2400" dirty="0"/>
              <a:t> </a:t>
            </a:r>
            <a:r>
              <a:rPr lang="en-US" sz="2400" dirty="0" err="1"/>
              <a:t>tế</a:t>
            </a:r>
            <a:r>
              <a:rPr lang="en-US" sz="2400" dirty="0"/>
              <a:t> </a:t>
            </a:r>
            <a:r>
              <a:rPr lang="en-US" sz="2400" dirty="0" err="1"/>
              <a:t>mang</a:t>
            </a:r>
            <a:r>
              <a:rPr lang="en-US" sz="2400" dirty="0"/>
              <a:t> </a:t>
            </a:r>
            <a:r>
              <a:rPr lang="en-US" sz="2400" dirty="0" err="1"/>
              <a:t>lại</a:t>
            </a:r>
            <a:endParaRPr lang="en-US" sz="2400" dirty="0"/>
          </a:p>
        </p:txBody>
      </p:sp>
      <p:sp>
        <p:nvSpPr>
          <p:cNvPr id="3" name="Text Placeholder 2"/>
          <p:cNvSpPr>
            <a:spLocks noGrp="1"/>
          </p:cNvSpPr>
          <p:nvPr>
            <p:ph type="body" idx="1"/>
          </p:nvPr>
        </p:nvSpPr>
        <p:spPr/>
        <p:txBody>
          <a:bodyPr/>
          <a:lstStyle/>
          <a:p>
            <a:r>
              <a:rPr lang="en-US" dirty="0" err="1"/>
              <a:t>Cần</a:t>
            </a:r>
            <a:r>
              <a:rPr lang="en-US" dirty="0"/>
              <a:t> </a:t>
            </a:r>
            <a:r>
              <a:rPr lang="en-US" dirty="0" err="1"/>
              <a:t>nhận</a:t>
            </a:r>
            <a:r>
              <a:rPr lang="en-US" dirty="0"/>
              <a:t> </a:t>
            </a:r>
            <a:r>
              <a:rPr lang="en-US" dirty="0" err="1"/>
              <a:t>thức</a:t>
            </a:r>
            <a:r>
              <a:rPr lang="en-US" dirty="0"/>
              <a:t>, </a:t>
            </a:r>
            <a:r>
              <a:rPr lang="en-US" dirty="0" err="1"/>
              <a:t>hội</a:t>
            </a:r>
            <a:r>
              <a:rPr lang="en-US" dirty="0"/>
              <a:t> </a:t>
            </a:r>
            <a:r>
              <a:rPr lang="en-US" dirty="0" err="1"/>
              <a:t>nhập</a:t>
            </a:r>
            <a:r>
              <a:rPr lang="en-US" dirty="0"/>
              <a:t> </a:t>
            </a:r>
            <a:r>
              <a:rPr lang="en-US" dirty="0" err="1"/>
              <a:t>kinh</a:t>
            </a:r>
            <a:r>
              <a:rPr lang="en-US" dirty="0"/>
              <a:t> </a:t>
            </a:r>
            <a:r>
              <a:rPr lang="en-US" dirty="0" err="1"/>
              <a:t>tế</a:t>
            </a:r>
            <a:r>
              <a:rPr lang="en-US" dirty="0"/>
              <a:t> </a:t>
            </a:r>
            <a:r>
              <a:rPr lang="en-US" dirty="0" err="1"/>
              <a:t>là</a:t>
            </a:r>
            <a:r>
              <a:rPr lang="en-US" dirty="0"/>
              <a:t> </a:t>
            </a:r>
            <a:r>
              <a:rPr lang="en-US" dirty="0" err="1"/>
              <a:t>một</a:t>
            </a:r>
            <a:r>
              <a:rPr lang="en-US" dirty="0"/>
              <a:t> </a:t>
            </a:r>
            <a:r>
              <a:rPr lang="en-US" dirty="0" err="1"/>
              <a:t>thực</a:t>
            </a:r>
            <a:r>
              <a:rPr lang="en-US" dirty="0"/>
              <a:t> </a:t>
            </a:r>
            <a:r>
              <a:rPr lang="en-US" dirty="0" err="1"/>
              <a:t>tiễn</a:t>
            </a:r>
            <a:r>
              <a:rPr lang="en-US" dirty="0"/>
              <a:t> </a:t>
            </a:r>
            <a:r>
              <a:rPr lang="en-US" dirty="0" err="1"/>
              <a:t>khách</a:t>
            </a:r>
            <a:r>
              <a:rPr lang="en-US" dirty="0"/>
              <a:t> </a:t>
            </a:r>
            <a:r>
              <a:rPr lang="en-US" dirty="0" err="1"/>
              <a:t>quan</a:t>
            </a:r>
            <a:r>
              <a:rPr lang="en-US" dirty="0"/>
              <a:t>, </a:t>
            </a:r>
            <a:r>
              <a:rPr lang="en-US" dirty="0" err="1"/>
              <a:t>là</a:t>
            </a:r>
            <a:r>
              <a:rPr lang="en-US" dirty="0"/>
              <a:t> xu </a:t>
            </a:r>
            <a:r>
              <a:rPr lang="en-US" dirty="0" err="1"/>
              <a:t>thế</a:t>
            </a:r>
            <a:r>
              <a:rPr lang="en-US" dirty="0"/>
              <a:t> </a:t>
            </a:r>
            <a:r>
              <a:rPr lang="en-US" dirty="0" err="1"/>
              <a:t>khác</a:t>
            </a:r>
            <a:r>
              <a:rPr lang="en-US" dirty="0"/>
              <a:t> </a:t>
            </a:r>
            <a:r>
              <a:rPr lang="en-US" dirty="0" err="1"/>
              <a:t>quan</a:t>
            </a:r>
            <a:r>
              <a:rPr lang="en-US" dirty="0"/>
              <a:t> </a:t>
            </a:r>
            <a:r>
              <a:rPr lang="en-US" dirty="0" err="1"/>
              <a:t>của</a:t>
            </a:r>
            <a:r>
              <a:rPr lang="en-US" dirty="0"/>
              <a:t> </a:t>
            </a:r>
            <a:r>
              <a:rPr lang="en-US" dirty="0" err="1"/>
              <a:t>thời</a:t>
            </a:r>
            <a:r>
              <a:rPr lang="en-US" dirty="0"/>
              <a:t> </a:t>
            </a:r>
            <a:r>
              <a:rPr lang="en-US" dirty="0" err="1"/>
              <a:t>đại</a:t>
            </a:r>
            <a:r>
              <a:rPr lang="en-US" dirty="0"/>
              <a:t>, </a:t>
            </a:r>
            <a:r>
              <a:rPr lang="en-US" dirty="0" err="1"/>
              <a:t>không</a:t>
            </a:r>
            <a:r>
              <a:rPr lang="en-US" dirty="0"/>
              <a:t> </a:t>
            </a:r>
            <a:r>
              <a:rPr lang="en-US" dirty="0" err="1"/>
              <a:t>một</a:t>
            </a:r>
            <a:r>
              <a:rPr lang="en-US" dirty="0"/>
              <a:t> </a:t>
            </a:r>
            <a:r>
              <a:rPr lang="en-US" dirty="0" err="1"/>
              <a:t>quốc</a:t>
            </a:r>
            <a:r>
              <a:rPr lang="en-US" dirty="0"/>
              <a:t> </a:t>
            </a:r>
            <a:r>
              <a:rPr lang="en-US" dirty="0" err="1"/>
              <a:t>gia</a:t>
            </a:r>
            <a:r>
              <a:rPr lang="en-US" dirty="0"/>
              <a:t> </a:t>
            </a:r>
            <a:r>
              <a:rPr lang="en-US" dirty="0" err="1"/>
              <a:t>nào</a:t>
            </a:r>
            <a:r>
              <a:rPr lang="en-US" dirty="0"/>
              <a:t> </a:t>
            </a:r>
            <a:r>
              <a:rPr lang="en-US" dirty="0" err="1"/>
              <a:t>có</a:t>
            </a:r>
            <a:r>
              <a:rPr lang="en-US" dirty="0"/>
              <a:t> </a:t>
            </a:r>
            <a:r>
              <a:rPr lang="en-US" dirty="0" err="1"/>
              <a:t>thể</a:t>
            </a:r>
            <a:r>
              <a:rPr lang="en-US" dirty="0"/>
              <a:t> né </a:t>
            </a:r>
            <a:r>
              <a:rPr lang="en-US" dirty="0" err="1"/>
              <a:t>tránh</a:t>
            </a:r>
            <a:r>
              <a:rPr lang="en-US" dirty="0"/>
              <a:t> </a:t>
            </a:r>
            <a:r>
              <a:rPr lang="en-US" dirty="0" err="1"/>
              <a:t>hoặc</a:t>
            </a:r>
            <a:r>
              <a:rPr lang="en-US" dirty="0"/>
              <a:t> quay </a:t>
            </a:r>
            <a:r>
              <a:rPr lang="en-US" dirty="0" err="1"/>
              <a:t>lưng</a:t>
            </a:r>
            <a:r>
              <a:rPr lang="en-US" dirty="0"/>
              <a:t> </a:t>
            </a:r>
            <a:r>
              <a:rPr lang="en-US" dirty="0" err="1"/>
              <a:t>với</a:t>
            </a:r>
            <a:r>
              <a:rPr lang="en-US" dirty="0"/>
              <a:t> </a:t>
            </a:r>
            <a:r>
              <a:rPr lang="en-US" dirty="0" err="1"/>
              <a:t>hội</a:t>
            </a:r>
            <a:r>
              <a:rPr lang="en-US" dirty="0"/>
              <a:t> </a:t>
            </a:r>
            <a:r>
              <a:rPr lang="en-US" dirty="0" err="1"/>
              <a:t>nhập</a:t>
            </a:r>
            <a:r>
              <a:rPr lang="en-US" dirty="0"/>
              <a:t>.</a:t>
            </a:r>
          </a:p>
          <a:p>
            <a:r>
              <a:rPr lang="en-US" dirty="0" err="1"/>
              <a:t>Cần</a:t>
            </a:r>
            <a:r>
              <a:rPr lang="en-US" dirty="0"/>
              <a:t> </a:t>
            </a:r>
            <a:r>
              <a:rPr lang="en-US" dirty="0" err="1"/>
              <a:t>phải</a:t>
            </a:r>
            <a:r>
              <a:rPr lang="en-US" dirty="0"/>
              <a:t> </a:t>
            </a:r>
            <a:r>
              <a:rPr lang="en-US" dirty="0" err="1"/>
              <a:t>thấy</a:t>
            </a:r>
            <a:r>
              <a:rPr lang="en-US" dirty="0"/>
              <a:t> </a:t>
            </a:r>
            <a:r>
              <a:rPr lang="en-US" dirty="0" err="1"/>
              <a:t>rõ</a:t>
            </a:r>
            <a:r>
              <a:rPr lang="en-US" dirty="0"/>
              <a:t> </a:t>
            </a:r>
            <a:r>
              <a:rPr lang="en-US" dirty="0" err="1"/>
              <a:t>cả</a:t>
            </a:r>
            <a:r>
              <a:rPr lang="en-US" dirty="0"/>
              <a:t> </a:t>
            </a:r>
            <a:r>
              <a:rPr lang="en-US" dirty="0" err="1"/>
              <a:t>mặt</a:t>
            </a:r>
            <a:r>
              <a:rPr lang="en-US" dirty="0"/>
              <a:t> </a:t>
            </a:r>
            <a:r>
              <a:rPr lang="en-US" dirty="0" err="1"/>
              <a:t>tích</a:t>
            </a:r>
            <a:r>
              <a:rPr lang="en-US" dirty="0"/>
              <a:t> </a:t>
            </a:r>
            <a:r>
              <a:rPr lang="en-US" dirty="0" err="1"/>
              <a:t>cực</a:t>
            </a:r>
            <a:r>
              <a:rPr lang="en-US" dirty="0"/>
              <a:t> </a:t>
            </a:r>
            <a:r>
              <a:rPr lang="en-US" dirty="0" err="1"/>
              <a:t>và</a:t>
            </a:r>
            <a:r>
              <a:rPr lang="en-US" dirty="0"/>
              <a:t> </a:t>
            </a:r>
            <a:r>
              <a:rPr lang="en-US" dirty="0" err="1"/>
              <a:t>tiêu</a:t>
            </a:r>
            <a:r>
              <a:rPr lang="en-US" dirty="0"/>
              <a:t> </a:t>
            </a:r>
            <a:r>
              <a:rPr lang="en-US" dirty="0" err="1"/>
              <a:t>cực</a:t>
            </a:r>
            <a:r>
              <a:rPr lang="en-US" dirty="0"/>
              <a:t> </a:t>
            </a:r>
            <a:r>
              <a:rPr lang="en-US" dirty="0" err="1"/>
              <a:t>vì</a:t>
            </a:r>
            <a:r>
              <a:rPr lang="en-US" dirty="0"/>
              <a:t> </a:t>
            </a:r>
            <a:r>
              <a:rPr lang="en-US" dirty="0" err="1"/>
              <a:t>trong</a:t>
            </a:r>
            <a:r>
              <a:rPr lang="en-US" dirty="0"/>
              <a:t> </a:t>
            </a:r>
            <a:r>
              <a:rPr lang="en-US" dirty="0" err="1"/>
              <a:t>hội</a:t>
            </a:r>
            <a:r>
              <a:rPr lang="en-US" dirty="0"/>
              <a:t> </a:t>
            </a:r>
            <a:r>
              <a:rPr lang="en-US" dirty="0" err="1"/>
              <a:t>nhập</a:t>
            </a:r>
            <a:r>
              <a:rPr lang="en-US" dirty="0"/>
              <a:t> </a:t>
            </a:r>
            <a:r>
              <a:rPr lang="en-US" dirty="0" err="1"/>
              <a:t>kinh</a:t>
            </a:r>
            <a:r>
              <a:rPr lang="en-US" dirty="0"/>
              <a:t> </a:t>
            </a:r>
            <a:r>
              <a:rPr lang="en-US" dirty="0" err="1"/>
              <a:t>tế</a:t>
            </a:r>
            <a:r>
              <a:rPr lang="en-US" dirty="0"/>
              <a:t> </a:t>
            </a:r>
            <a:r>
              <a:rPr lang="en-US" dirty="0" err="1"/>
              <a:t>quốc</a:t>
            </a:r>
            <a:r>
              <a:rPr lang="en-US" dirty="0"/>
              <a:t> </a:t>
            </a:r>
            <a:r>
              <a:rPr lang="en-US" dirty="0" err="1"/>
              <a:t>tế</a:t>
            </a:r>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5</a:t>
            </a:fld>
            <a:endParaRPr lang="en-GB"/>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40"/>
          <p:cNvSpPr txBox="1">
            <a:spLocks noGrp="1"/>
          </p:cNvSpPr>
          <p:nvPr>
            <p:ph type="title"/>
          </p:nvPr>
        </p:nvSpPr>
        <p:spPr>
          <a:xfrm>
            <a:off x="704335" y="389589"/>
            <a:ext cx="7621381"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2.3.2. </a:t>
            </a:r>
            <a:r>
              <a:rPr lang="en-US" sz="2000" dirty="0" err="1"/>
              <a:t>Xây</a:t>
            </a:r>
            <a:r>
              <a:rPr lang="en-US" sz="2000" dirty="0"/>
              <a:t> </a:t>
            </a:r>
            <a:r>
              <a:rPr lang="en-US" sz="2000" dirty="0" err="1"/>
              <a:t>dựng</a:t>
            </a:r>
            <a:r>
              <a:rPr lang="en-US" sz="2000" dirty="0"/>
              <a:t> </a:t>
            </a:r>
            <a:r>
              <a:rPr lang="en-US" sz="2000" dirty="0" err="1"/>
              <a:t>chiến</a:t>
            </a:r>
            <a:r>
              <a:rPr lang="en-US" sz="2000" dirty="0"/>
              <a:t> </a:t>
            </a:r>
            <a:r>
              <a:rPr lang="en-US" sz="2000" dirty="0" err="1"/>
              <a:t>lược</a:t>
            </a:r>
            <a:r>
              <a:rPr lang="en-US" sz="2000" dirty="0"/>
              <a:t> </a:t>
            </a:r>
            <a:r>
              <a:rPr lang="en-US" sz="2000" dirty="0" err="1"/>
              <a:t>và</a:t>
            </a:r>
            <a:r>
              <a:rPr lang="en-US" sz="2000" dirty="0"/>
              <a:t> </a:t>
            </a:r>
            <a:r>
              <a:rPr lang="en-US" sz="2000" dirty="0" err="1"/>
              <a:t>lộ</a:t>
            </a:r>
            <a:r>
              <a:rPr lang="en-US" sz="2000" dirty="0"/>
              <a:t> </a:t>
            </a:r>
            <a:r>
              <a:rPr lang="en-US" sz="2000" dirty="0" err="1"/>
              <a:t>trình</a:t>
            </a:r>
            <a:r>
              <a:rPr lang="en-US" sz="2000" dirty="0"/>
              <a:t> </a:t>
            </a:r>
            <a:r>
              <a:rPr lang="en-US" sz="2000" dirty="0" err="1"/>
              <a:t>hội</a:t>
            </a:r>
            <a:r>
              <a:rPr lang="en-US" sz="2000" dirty="0"/>
              <a:t> </a:t>
            </a:r>
            <a:r>
              <a:rPr lang="en-US" sz="2000" dirty="0" err="1"/>
              <a:t>nhập</a:t>
            </a:r>
            <a:r>
              <a:rPr lang="en-US" sz="2000" dirty="0"/>
              <a:t> </a:t>
            </a:r>
            <a:r>
              <a:rPr lang="en-US" sz="2000" dirty="0" err="1"/>
              <a:t>kinh</a:t>
            </a:r>
            <a:r>
              <a:rPr lang="en-US" sz="2000" dirty="0"/>
              <a:t> </a:t>
            </a:r>
            <a:r>
              <a:rPr lang="en-US" sz="2000" dirty="0" err="1"/>
              <a:t>tế</a:t>
            </a:r>
            <a:r>
              <a:rPr lang="en-US" sz="2000" dirty="0"/>
              <a:t> </a:t>
            </a:r>
            <a:r>
              <a:rPr lang="en-US" sz="2000" dirty="0" err="1"/>
              <a:t>phù</a:t>
            </a:r>
            <a:r>
              <a:rPr lang="en-US" sz="2000" dirty="0"/>
              <a:t> </a:t>
            </a:r>
            <a:r>
              <a:rPr lang="en-US" sz="2000" dirty="0" err="1"/>
              <a:t>hợp</a:t>
            </a:r>
            <a:endParaRPr sz="2000" dirty="0"/>
          </a:p>
        </p:txBody>
      </p:sp>
      <p:sp>
        <p:nvSpPr>
          <p:cNvPr id="472" name="Google Shape;472;p4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6</a:t>
            </a:fld>
            <a:endParaRPr lang="en-GB"/>
          </a:p>
        </p:txBody>
      </p:sp>
      <p:sp>
        <p:nvSpPr>
          <p:cNvPr id="473" name="Google Shape;473;p40"/>
          <p:cNvSpPr/>
          <p:nvPr/>
        </p:nvSpPr>
        <p:spPr>
          <a:xfrm>
            <a:off x="0" y="25996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4" name="Google Shape;474;p40"/>
          <p:cNvSpPr/>
          <p:nvPr/>
        </p:nvSpPr>
        <p:spPr>
          <a:xfrm>
            <a:off x="0" y="25996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475" name="Google Shape;475;p40"/>
          <p:cNvGrpSpPr/>
          <p:nvPr/>
        </p:nvGrpSpPr>
        <p:grpSpPr>
          <a:xfrm>
            <a:off x="1786339" y="1932001"/>
            <a:ext cx="473400" cy="473400"/>
            <a:chOff x="1786339" y="1703401"/>
            <a:chExt cx="473400" cy="473400"/>
          </a:xfrm>
        </p:grpSpPr>
        <p:sp>
          <p:nvSpPr>
            <p:cNvPr id="476" name="Google Shape;476;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477" name="Google Shape;477;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GB" sz="600">
                  <a:solidFill>
                    <a:schemeClr val="dk2"/>
                  </a:solidFill>
                  <a:latin typeface="Raleway"/>
                  <a:ea typeface="Raleway"/>
                  <a:cs typeface="Raleway"/>
                  <a:sym typeface="Raleway"/>
                </a:rPr>
                <a:t>1</a:t>
              </a:r>
              <a:endParaRPr sz="600">
                <a:solidFill>
                  <a:schemeClr val="dk2"/>
                </a:solidFill>
                <a:latin typeface="Raleway"/>
                <a:ea typeface="Raleway"/>
                <a:cs typeface="Raleway"/>
                <a:sym typeface="Raleway"/>
              </a:endParaRPr>
            </a:p>
          </p:txBody>
        </p:sp>
      </p:grpSp>
      <p:grpSp>
        <p:nvGrpSpPr>
          <p:cNvPr id="478" name="Google Shape;478;p40"/>
          <p:cNvGrpSpPr/>
          <p:nvPr/>
        </p:nvGrpSpPr>
        <p:grpSpPr>
          <a:xfrm>
            <a:off x="3883742" y="2001329"/>
            <a:ext cx="334744" cy="334744"/>
            <a:chOff x="3883742" y="1772729"/>
            <a:chExt cx="334744" cy="334744"/>
          </a:xfrm>
        </p:grpSpPr>
        <p:sp>
          <p:nvSpPr>
            <p:cNvPr id="479" name="Google Shape;479;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480" name="Google Shape;480;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GB" sz="600" dirty="0">
                  <a:solidFill>
                    <a:schemeClr val="dk2"/>
                  </a:solidFill>
                  <a:latin typeface="Raleway"/>
                  <a:ea typeface="Raleway"/>
                  <a:cs typeface="Raleway"/>
                  <a:sym typeface="Raleway"/>
                </a:rPr>
                <a:t>3</a:t>
              </a:r>
              <a:endParaRPr sz="600" dirty="0">
                <a:solidFill>
                  <a:schemeClr val="dk2"/>
                </a:solidFill>
                <a:latin typeface="Raleway"/>
                <a:ea typeface="Raleway"/>
                <a:cs typeface="Raleway"/>
                <a:sym typeface="Raleway"/>
              </a:endParaRPr>
            </a:p>
          </p:txBody>
        </p:sp>
      </p:grpSp>
      <p:grpSp>
        <p:nvGrpSpPr>
          <p:cNvPr id="484" name="Google Shape;484;p40"/>
          <p:cNvGrpSpPr/>
          <p:nvPr/>
        </p:nvGrpSpPr>
        <p:grpSpPr>
          <a:xfrm>
            <a:off x="6880814" y="3804900"/>
            <a:ext cx="473400" cy="473400"/>
            <a:chOff x="6880814" y="3576300"/>
            <a:chExt cx="473400" cy="473400"/>
          </a:xfrm>
        </p:grpSpPr>
        <p:sp>
          <p:nvSpPr>
            <p:cNvPr id="485" name="Google Shape;485;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486" name="Google Shape;486;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GB" sz="600" dirty="0">
                  <a:solidFill>
                    <a:schemeClr val="dk2"/>
                  </a:solidFill>
                  <a:latin typeface="Raleway"/>
                  <a:ea typeface="Raleway"/>
                  <a:cs typeface="Raleway"/>
                  <a:sym typeface="Raleway"/>
                </a:rPr>
                <a:t>6</a:t>
              </a:r>
              <a:endParaRPr sz="600" dirty="0">
                <a:solidFill>
                  <a:schemeClr val="dk2"/>
                </a:solidFill>
                <a:latin typeface="Raleway"/>
                <a:ea typeface="Raleway"/>
                <a:cs typeface="Raleway"/>
                <a:sym typeface="Raleway"/>
              </a:endParaRPr>
            </a:p>
          </p:txBody>
        </p:sp>
      </p:grpSp>
      <p:grpSp>
        <p:nvGrpSpPr>
          <p:cNvPr id="487" name="Google Shape;487;p40"/>
          <p:cNvGrpSpPr/>
          <p:nvPr/>
        </p:nvGrpSpPr>
        <p:grpSpPr>
          <a:xfrm>
            <a:off x="4852754" y="3725571"/>
            <a:ext cx="473400" cy="473400"/>
            <a:chOff x="4852739" y="3576300"/>
            <a:chExt cx="473400" cy="473400"/>
          </a:xfrm>
        </p:grpSpPr>
        <p:sp>
          <p:nvSpPr>
            <p:cNvPr id="488" name="Google Shape;488;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489" name="Google Shape;489;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GB" sz="600" dirty="0">
                  <a:solidFill>
                    <a:schemeClr val="dk2"/>
                  </a:solidFill>
                  <a:latin typeface="Raleway"/>
                  <a:ea typeface="Raleway"/>
                  <a:cs typeface="Raleway"/>
                  <a:sym typeface="Raleway"/>
                </a:rPr>
                <a:t>4</a:t>
              </a:r>
              <a:endParaRPr sz="600" dirty="0">
                <a:solidFill>
                  <a:schemeClr val="dk2"/>
                </a:solidFill>
                <a:latin typeface="Raleway"/>
                <a:ea typeface="Raleway"/>
                <a:cs typeface="Raleway"/>
                <a:sym typeface="Raleway"/>
              </a:endParaRPr>
            </a:p>
          </p:txBody>
        </p:sp>
      </p:grpSp>
      <p:sp>
        <p:nvSpPr>
          <p:cNvPr id="493" name="Google Shape;493;p40"/>
          <p:cNvSpPr txBox="1"/>
          <p:nvPr/>
        </p:nvSpPr>
        <p:spPr>
          <a:xfrm>
            <a:off x="704335" y="1384700"/>
            <a:ext cx="2289979"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sz="1200" dirty="0" err="1">
                <a:solidFill>
                  <a:schemeClr val="dk2"/>
                </a:solidFill>
                <a:latin typeface="Raleway"/>
                <a:ea typeface="Raleway"/>
                <a:cs typeface="Raleway"/>
                <a:sym typeface="Raleway"/>
              </a:rPr>
              <a:t>Đánh</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giá</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đúng</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bối</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cảnh</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quốc</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tế</a:t>
            </a:r>
            <a:r>
              <a:rPr lang="en-US" sz="1200" dirty="0">
                <a:solidFill>
                  <a:schemeClr val="dk2"/>
                </a:solidFill>
                <a:latin typeface="Raleway"/>
                <a:ea typeface="Raleway"/>
                <a:cs typeface="Raleway"/>
                <a:sym typeface="Raleway"/>
              </a:rPr>
              <a:t>, xu </a:t>
            </a:r>
            <a:r>
              <a:rPr lang="en-US" sz="1200" dirty="0" err="1">
                <a:solidFill>
                  <a:schemeClr val="dk2"/>
                </a:solidFill>
                <a:latin typeface="Raleway"/>
                <a:ea typeface="Raleway"/>
                <a:cs typeface="Raleway"/>
                <a:sym typeface="Raleway"/>
              </a:rPr>
              <a:t>hướng</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vận</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động</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kinh</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tế</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chính</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trị</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thế</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giới</a:t>
            </a:r>
            <a:endParaRPr sz="1200" dirty="0">
              <a:solidFill>
                <a:schemeClr val="dk2"/>
              </a:solidFill>
              <a:latin typeface="Raleway"/>
              <a:ea typeface="Raleway"/>
              <a:cs typeface="Raleway"/>
              <a:sym typeface="Raleway"/>
            </a:endParaRPr>
          </a:p>
        </p:txBody>
      </p:sp>
      <p:sp>
        <p:nvSpPr>
          <p:cNvPr id="494" name="Google Shape;494;p40"/>
          <p:cNvSpPr txBox="1"/>
          <p:nvPr/>
        </p:nvSpPr>
        <p:spPr>
          <a:xfrm>
            <a:off x="5266260" y="1373621"/>
            <a:ext cx="1669291"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sz="1200" dirty="0" err="1">
                <a:solidFill>
                  <a:schemeClr val="dk2"/>
                </a:solidFill>
                <a:latin typeface="Raleway"/>
                <a:ea typeface="Raleway"/>
                <a:cs typeface="Raleway"/>
                <a:sym typeface="Raleway"/>
              </a:rPr>
              <a:t>Chiến</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lược</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hội</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nhập</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kinh</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tế</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phải</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gắn</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với</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tiến</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trình</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hội</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nhập</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toàn</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diện</a:t>
            </a:r>
            <a:endParaRPr sz="1200" dirty="0">
              <a:solidFill>
                <a:schemeClr val="dk2"/>
              </a:solidFill>
              <a:latin typeface="Raleway"/>
              <a:ea typeface="Raleway"/>
              <a:cs typeface="Raleway"/>
              <a:sym typeface="Raleway"/>
            </a:endParaRPr>
          </a:p>
        </p:txBody>
      </p:sp>
      <p:sp>
        <p:nvSpPr>
          <p:cNvPr id="497" name="Google Shape;497;p40"/>
          <p:cNvSpPr txBox="1"/>
          <p:nvPr/>
        </p:nvSpPr>
        <p:spPr>
          <a:xfrm>
            <a:off x="4215074" y="4194029"/>
            <a:ext cx="1957041"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1200" dirty="0" err="1">
                <a:solidFill>
                  <a:schemeClr val="dk2"/>
                </a:solidFill>
                <a:latin typeface="Raleway"/>
                <a:ea typeface="Raleway"/>
                <a:cs typeface="Raleway"/>
                <a:sym typeface="Raleway"/>
              </a:rPr>
              <a:t>Xây</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dựng</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phương</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hướng</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mục</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tiêu</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giải</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pháp</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đề</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cao</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tính</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hiệu</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quả</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phù</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hợp</a:t>
            </a:r>
            <a:endParaRPr sz="1200" dirty="0">
              <a:solidFill>
                <a:schemeClr val="dk2"/>
              </a:solidFill>
              <a:latin typeface="Raleway"/>
              <a:ea typeface="Raleway"/>
              <a:cs typeface="Raleway"/>
              <a:sym typeface="Raleway"/>
            </a:endParaRPr>
          </a:p>
        </p:txBody>
      </p:sp>
      <p:sp>
        <p:nvSpPr>
          <p:cNvPr id="498" name="Google Shape;498;p40"/>
          <p:cNvSpPr txBox="1"/>
          <p:nvPr/>
        </p:nvSpPr>
        <p:spPr>
          <a:xfrm>
            <a:off x="6404655" y="4292200"/>
            <a:ext cx="1734665"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1200" dirty="0" err="1">
                <a:solidFill>
                  <a:schemeClr val="dk2"/>
                </a:solidFill>
                <a:latin typeface="Raleway"/>
                <a:ea typeface="Raleway"/>
                <a:cs typeface="Raleway"/>
                <a:sym typeface="Raleway"/>
              </a:rPr>
              <a:t>Cần</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phải</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xác</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định</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lội</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trình</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rõ</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ràng</a:t>
            </a:r>
            <a:endParaRPr sz="1200" dirty="0">
              <a:solidFill>
                <a:schemeClr val="dk2"/>
              </a:solidFill>
              <a:latin typeface="Raleway"/>
              <a:ea typeface="Raleway"/>
              <a:cs typeface="Raleway"/>
              <a:sym typeface="Raleway"/>
            </a:endParaRPr>
          </a:p>
        </p:txBody>
      </p:sp>
      <p:sp>
        <p:nvSpPr>
          <p:cNvPr id="26" name="Google Shape;488;p40"/>
          <p:cNvSpPr/>
          <p:nvPr/>
        </p:nvSpPr>
        <p:spPr>
          <a:xfrm rot="18900000">
            <a:off x="2826942" y="3803441"/>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27" name="Google Shape;489;p40"/>
          <p:cNvSpPr/>
          <p:nvPr/>
        </p:nvSpPr>
        <p:spPr>
          <a:xfrm flipH="1">
            <a:off x="2927264" y="3910315"/>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GB" sz="600" dirty="0">
                <a:solidFill>
                  <a:schemeClr val="dk2"/>
                </a:solidFill>
                <a:latin typeface="Raleway"/>
                <a:ea typeface="Raleway"/>
                <a:cs typeface="Raleway"/>
                <a:sym typeface="Raleway"/>
              </a:rPr>
              <a:t>2</a:t>
            </a:r>
            <a:endParaRPr sz="600" dirty="0">
              <a:solidFill>
                <a:schemeClr val="dk2"/>
              </a:solidFill>
              <a:latin typeface="Raleway"/>
              <a:ea typeface="Raleway"/>
              <a:cs typeface="Raleway"/>
              <a:sym typeface="Raleway"/>
            </a:endParaRPr>
          </a:p>
        </p:txBody>
      </p:sp>
      <p:sp>
        <p:nvSpPr>
          <p:cNvPr id="28" name="Google Shape;497;p40"/>
          <p:cNvSpPr txBox="1"/>
          <p:nvPr/>
        </p:nvSpPr>
        <p:spPr>
          <a:xfrm>
            <a:off x="1382751" y="4220617"/>
            <a:ext cx="2601313"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1200" dirty="0" err="1">
                <a:solidFill>
                  <a:schemeClr val="dk2"/>
                </a:solidFill>
                <a:latin typeface="Raleway"/>
                <a:ea typeface="Raleway"/>
                <a:cs typeface="Raleway"/>
                <a:sym typeface="Raleway"/>
              </a:rPr>
              <a:t>Đánh</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giá</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được</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những</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điều</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kiện</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khách</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quan</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và</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chủ</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quan</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ảnh</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hưởng</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đến</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hội</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nhập</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kinh</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tế</a:t>
            </a:r>
            <a:r>
              <a:rPr lang="en-US" sz="1200" dirty="0">
                <a:solidFill>
                  <a:schemeClr val="dk2"/>
                </a:solidFill>
                <a:latin typeface="Raleway"/>
                <a:ea typeface="Raleway"/>
                <a:cs typeface="Raleway"/>
                <a:sym typeface="Raleway"/>
              </a:rPr>
              <a:t> ở </a:t>
            </a:r>
            <a:r>
              <a:rPr lang="en-US" sz="1200" dirty="0" err="1">
                <a:solidFill>
                  <a:schemeClr val="dk2"/>
                </a:solidFill>
                <a:latin typeface="Raleway"/>
                <a:ea typeface="Raleway"/>
                <a:cs typeface="Raleway"/>
                <a:sym typeface="Raleway"/>
              </a:rPr>
              <a:t>nước</a:t>
            </a:r>
            <a:r>
              <a:rPr lang="en-US" sz="1200" dirty="0">
                <a:solidFill>
                  <a:schemeClr val="dk2"/>
                </a:solidFill>
                <a:latin typeface="Raleway"/>
                <a:ea typeface="Raleway"/>
                <a:cs typeface="Raleway"/>
                <a:sym typeface="Raleway"/>
              </a:rPr>
              <a:t> ta</a:t>
            </a:r>
            <a:endParaRPr sz="1200" dirty="0">
              <a:solidFill>
                <a:schemeClr val="dk2"/>
              </a:solidFill>
              <a:latin typeface="Raleway"/>
              <a:ea typeface="Raleway"/>
              <a:cs typeface="Raleway"/>
              <a:sym typeface="Raleway"/>
            </a:endParaRPr>
          </a:p>
        </p:txBody>
      </p:sp>
      <p:sp>
        <p:nvSpPr>
          <p:cNvPr id="29" name="Google Shape;479;p40"/>
          <p:cNvSpPr/>
          <p:nvPr/>
        </p:nvSpPr>
        <p:spPr>
          <a:xfrm rot="8100000">
            <a:off x="6000584" y="2001328"/>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30" name="Google Shape;480;p40"/>
          <p:cNvSpPr/>
          <p:nvPr/>
        </p:nvSpPr>
        <p:spPr>
          <a:xfrm>
            <a:off x="6100906" y="2095098"/>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GB" sz="600" dirty="0">
                <a:solidFill>
                  <a:schemeClr val="dk2"/>
                </a:solidFill>
                <a:latin typeface="Raleway"/>
                <a:ea typeface="Raleway"/>
                <a:cs typeface="Raleway"/>
                <a:sym typeface="Raleway"/>
              </a:rPr>
              <a:t>5</a:t>
            </a:r>
            <a:endParaRPr sz="600" dirty="0">
              <a:solidFill>
                <a:schemeClr val="dk2"/>
              </a:solidFill>
              <a:latin typeface="Raleway"/>
              <a:ea typeface="Raleway"/>
              <a:cs typeface="Raleway"/>
              <a:sym typeface="Raleway"/>
            </a:endParaRPr>
          </a:p>
        </p:txBody>
      </p:sp>
      <p:sp>
        <p:nvSpPr>
          <p:cNvPr id="31" name="Google Shape;494;p40"/>
          <p:cNvSpPr txBox="1"/>
          <p:nvPr/>
        </p:nvSpPr>
        <p:spPr>
          <a:xfrm>
            <a:off x="3153364" y="1197278"/>
            <a:ext cx="17955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sz="1200" dirty="0" err="1">
                <a:solidFill>
                  <a:schemeClr val="dk2"/>
                </a:solidFill>
                <a:latin typeface="Raleway"/>
                <a:ea typeface="Raleway"/>
                <a:cs typeface="Raleway"/>
                <a:sym typeface="Raleway"/>
              </a:rPr>
              <a:t>Cần</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nghiên</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cứu</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kinh</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nghiệm</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của</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các</a:t>
            </a:r>
            <a:r>
              <a:rPr lang="en-US" sz="1200" dirty="0">
                <a:solidFill>
                  <a:schemeClr val="dk2"/>
                </a:solidFill>
                <a:latin typeface="Raleway"/>
                <a:ea typeface="Raleway"/>
                <a:cs typeface="Raleway"/>
                <a:sym typeface="Raleway"/>
              </a:rPr>
              <a:t> </a:t>
            </a:r>
            <a:r>
              <a:rPr lang="en-US" sz="1200" dirty="0" err="1">
                <a:solidFill>
                  <a:schemeClr val="dk2"/>
                </a:solidFill>
                <a:latin typeface="Raleway"/>
                <a:ea typeface="Raleway"/>
                <a:cs typeface="Raleway"/>
                <a:sym typeface="Raleway"/>
              </a:rPr>
              <a:t>nước</a:t>
            </a:r>
            <a:endParaRPr sz="1200" dirty="0">
              <a:solidFill>
                <a:schemeClr val="dk2"/>
              </a:solidFill>
              <a:latin typeface="Raleway"/>
              <a:ea typeface="Raleway"/>
              <a:cs typeface="Raleway"/>
              <a:sym typeface="Raleway"/>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421" y="462748"/>
            <a:ext cx="7641774" cy="1245735"/>
          </a:xfrm>
        </p:spPr>
        <p:txBody>
          <a:bodyPr/>
          <a:lstStyle/>
          <a:p>
            <a:r>
              <a:rPr lang="en-US" sz="2400" dirty="0"/>
              <a:t>2.3.3. </a:t>
            </a:r>
            <a:r>
              <a:rPr lang="en-US" sz="2400" dirty="0" err="1"/>
              <a:t>tích</a:t>
            </a:r>
            <a:r>
              <a:rPr lang="en-US" sz="2400" dirty="0"/>
              <a:t> </a:t>
            </a:r>
            <a:r>
              <a:rPr lang="en-US" sz="2400" dirty="0" err="1"/>
              <a:t>cực</a:t>
            </a:r>
            <a:r>
              <a:rPr lang="en-US" sz="2400" dirty="0"/>
              <a:t>, </a:t>
            </a:r>
            <a:r>
              <a:rPr lang="en-US" sz="2400" dirty="0" err="1"/>
              <a:t>chủ</a:t>
            </a:r>
            <a:r>
              <a:rPr lang="en-US" sz="2400" dirty="0"/>
              <a:t> </a:t>
            </a:r>
            <a:r>
              <a:rPr lang="en-US" sz="2400" dirty="0" err="1"/>
              <a:t>động</a:t>
            </a:r>
            <a:r>
              <a:rPr lang="en-US" sz="2400" dirty="0"/>
              <a:t> </a:t>
            </a:r>
            <a:r>
              <a:rPr lang="en-US" sz="2400" dirty="0" err="1"/>
              <a:t>tham</a:t>
            </a:r>
            <a:r>
              <a:rPr lang="en-US" sz="2400" dirty="0"/>
              <a:t> </a:t>
            </a:r>
            <a:r>
              <a:rPr lang="en-US" sz="2400" dirty="0" err="1"/>
              <a:t>gia</a:t>
            </a:r>
            <a:r>
              <a:rPr lang="en-US" sz="2400" dirty="0"/>
              <a:t> </a:t>
            </a:r>
            <a:r>
              <a:rPr lang="en-US" sz="2400" dirty="0" err="1"/>
              <a:t>vào</a:t>
            </a:r>
            <a:r>
              <a:rPr lang="en-US" sz="2400" dirty="0"/>
              <a:t> </a:t>
            </a:r>
            <a:r>
              <a:rPr lang="en-US" sz="2400" dirty="0" err="1"/>
              <a:t>các</a:t>
            </a:r>
            <a:r>
              <a:rPr lang="en-US" sz="2400" dirty="0"/>
              <a:t> </a:t>
            </a:r>
            <a:r>
              <a:rPr lang="en-US" sz="2400" dirty="0" err="1"/>
              <a:t>liên</a:t>
            </a:r>
            <a:r>
              <a:rPr lang="en-US" sz="2400" dirty="0"/>
              <a:t> </a:t>
            </a:r>
            <a:r>
              <a:rPr lang="en-US" sz="2400" dirty="0" err="1"/>
              <a:t>kết</a:t>
            </a:r>
            <a:r>
              <a:rPr lang="en-US" sz="2400" dirty="0"/>
              <a:t> </a:t>
            </a:r>
            <a:r>
              <a:rPr lang="en-US" sz="2400" dirty="0" err="1"/>
              <a:t>kinh</a:t>
            </a:r>
            <a:r>
              <a:rPr lang="en-US" sz="2400" dirty="0"/>
              <a:t> </a:t>
            </a:r>
            <a:r>
              <a:rPr lang="en-US" sz="2400" dirty="0" err="1"/>
              <a:t>tế</a:t>
            </a:r>
            <a:r>
              <a:rPr lang="en-US" sz="2400" dirty="0"/>
              <a:t> </a:t>
            </a:r>
            <a:r>
              <a:rPr lang="en-US" sz="2400" dirty="0" err="1"/>
              <a:t>quốc</a:t>
            </a:r>
            <a:r>
              <a:rPr lang="en-US" sz="2400" dirty="0"/>
              <a:t> </a:t>
            </a:r>
            <a:r>
              <a:rPr lang="en-US" sz="2400" dirty="0" err="1"/>
              <a:t>tế</a:t>
            </a:r>
            <a:r>
              <a:rPr lang="en-US" sz="2400" dirty="0"/>
              <a:t> </a:t>
            </a:r>
            <a:r>
              <a:rPr lang="en-US" sz="2400" dirty="0" err="1"/>
              <a:t>và</a:t>
            </a:r>
            <a:r>
              <a:rPr lang="en-US" sz="2400" dirty="0"/>
              <a:t> </a:t>
            </a:r>
            <a:r>
              <a:rPr lang="en-US" sz="2400" dirty="0" err="1"/>
              <a:t>thực</a:t>
            </a:r>
            <a:r>
              <a:rPr lang="en-US" sz="2400" dirty="0"/>
              <a:t> </a:t>
            </a:r>
            <a:r>
              <a:rPr lang="en-US" sz="2400" dirty="0" err="1"/>
              <a:t>hiện</a:t>
            </a:r>
            <a:r>
              <a:rPr lang="en-US" sz="2400" dirty="0"/>
              <a:t> </a:t>
            </a:r>
            <a:r>
              <a:rPr lang="en-US" sz="2400" dirty="0" err="1"/>
              <a:t>đầy</a:t>
            </a:r>
            <a:r>
              <a:rPr lang="en-US" sz="2400" dirty="0"/>
              <a:t> </a:t>
            </a:r>
            <a:r>
              <a:rPr lang="en-US" sz="2400" dirty="0" err="1"/>
              <a:t>đủ</a:t>
            </a:r>
            <a:r>
              <a:rPr lang="en-US" sz="2400" dirty="0"/>
              <a:t> </a:t>
            </a:r>
            <a:r>
              <a:rPr lang="en-US" sz="2400" dirty="0" err="1"/>
              <a:t>các</a:t>
            </a:r>
            <a:r>
              <a:rPr lang="en-US" sz="2400" dirty="0"/>
              <a:t> cam </a:t>
            </a:r>
            <a:r>
              <a:rPr lang="en-US" sz="2400" dirty="0" err="1"/>
              <a:t>kết</a:t>
            </a:r>
            <a:r>
              <a:rPr lang="en-US" sz="2400" dirty="0"/>
              <a:t> </a:t>
            </a:r>
            <a:r>
              <a:rPr lang="en-US" sz="2400" dirty="0" err="1"/>
              <a:t>của</a:t>
            </a:r>
            <a:r>
              <a:rPr lang="en-US" sz="2400" dirty="0"/>
              <a:t> </a:t>
            </a:r>
            <a:r>
              <a:rPr lang="en-US" sz="2400" dirty="0" err="1"/>
              <a:t>Việt</a:t>
            </a:r>
            <a:r>
              <a:rPr lang="en-US" sz="2400" dirty="0"/>
              <a:t> Nam </a:t>
            </a:r>
            <a:r>
              <a:rPr lang="en-US" sz="2400" dirty="0" err="1"/>
              <a:t>trong</a:t>
            </a:r>
            <a:r>
              <a:rPr lang="en-US" sz="2400" dirty="0"/>
              <a:t> </a:t>
            </a:r>
            <a:r>
              <a:rPr lang="en-US" sz="2400" dirty="0" err="1"/>
              <a:t>các</a:t>
            </a:r>
            <a:r>
              <a:rPr lang="en-US" sz="2400" dirty="0"/>
              <a:t> </a:t>
            </a:r>
            <a:r>
              <a:rPr lang="en-US" sz="2400" dirty="0" err="1"/>
              <a:t>liên</a:t>
            </a:r>
            <a:r>
              <a:rPr lang="en-US" sz="2400" dirty="0"/>
              <a:t> </a:t>
            </a:r>
            <a:r>
              <a:rPr lang="en-US" sz="2400" dirty="0" err="1"/>
              <a:t>kết</a:t>
            </a:r>
            <a:r>
              <a:rPr lang="en-US" sz="2400" dirty="0"/>
              <a:t> </a:t>
            </a:r>
            <a:r>
              <a:rPr lang="en-US" sz="2400" dirty="0" err="1"/>
              <a:t>kinh</a:t>
            </a:r>
            <a:r>
              <a:rPr lang="en-US" sz="2400" dirty="0"/>
              <a:t> </a:t>
            </a:r>
            <a:r>
              <a:rPr lang="en-US" sz="2400" dirty="0" err="1"/>
              <a:t>tế</a:t>
            </a:r>
            <a:r>
              <a:rPr lang="en-US" sz="2400" dirty="0"/>
              <a:t> </a:t>
            </a:r>
            <a:r>
              <a:rPr lang="en-US" sz="2400" dirty="0" err="1"/>
              <a:t>quốc</a:t>
            </a:r>
            <a:r>
              <a:rPr lang="en-US" sz="2400" dirty="0"/>
              <a:t> </a:t>
            </a:r>
            <a:r>
              <a:rPr lang="en-US" sz="2400" dirty="0" err="1"/>
              <a:t>tế</a:t>
            </a:r>
            <a:r>
              <a:rPr lang="en-US" sz="2400" dirty="0"/>
              <a:t> </a:t>
            </a:r>
            <a:r>
              <a:rPr lang="en-US" sz="2400" dirty="0" err="1"/>
              <a:t>và</a:t>
            </a:r>
            <a:r>
              <a:rPr lang="en-US" sz="2400" dirty="0"/>
              <a:t> </a:t>
            </a:r>
            <a:r>
              <a:rPr lang="en-US" sz="2400" dirty="0" err="1"/>
              <a:t>khu</a:t>
            </a:r>
            <a:r>
              <a:rPr lang="en-US" sz="2400" dirty="0"/>
              <a:t> </a:t>
            </a:r>
            <a:r>
              <a:rPr lang="en-US" sz="2400" dirty="0" err="1"/>
              <a:t>vực</a:t>
            </a:r>
            <a:endParaRPr lang="en-US" sz="2400" dirty="0"/>
          </a:p>
        </p:txBody>
      </p:sp>
      <p:sp>
        <p:nvSpPr>
          <p:cNvPr id="3" name="Text Placeholder 2"/>
          <p:cNvSpPr>
            <a:spLocks noGrp="1"/>
          </p:cNvSpPr>
          <p:nvPr>
            <p:ph type="body" idx="1"/>
          </p:nvPr>
        </p:nvSpPr>
        <p:spPr>
          <a:xfrm>
            <a:off x="929258" y="2224200"/>
            <a:ext cx="7536396" cy="2366100"/>
          </a:xfrm>
        </p:spPr>
        <p:txBody>
          <a:bodyPr/>
          <a:lstStyle/>
          <a:p>
            <a:r>
              <a:rPr lang="en-US" dirty="0" err="1"/>
              <a:t>Việc</a:t>
            </a:r>
            <a:r>
              <a:rPr lang="en-US" dirty="0"/>
              <a:t> </a:t>
            </a:r>
            <a:r>
              <a:rPr lang="en-US" dirty="0" err="1"/>
              <a:t>tích</a:t>
            </a:r>
            <a:r>
              <a:rPr lang="en-US" dirty="0"/>
              <a:t> </a:t>
            </a:r>
            <a:r>
              <a:rPr lang="en-US" dirty="0" err="1"/>
              <a:t>cực</a:t>
            </a:r>
            <a:r>
              <a:rPr lang="en-US" dirty="0"/>
              <a:t> </a:t>
            </a:r>
            <a:r>
              <a:rPr lang="en-US" dirty="0" err="1"/>
              <a:t>tham</a:t>
            </a:r>
            <a:r>
              <a:rPr lang="en-US" dirty="0"/>
              <a:t> </a:t>
            </a:r>
            <a:r>
              <a:rPr lang="en-US" dirty="0" err="1"/>
              <a:t>gia</a:t>
            </a:r>
            <a:r>
              <a:rPr lang="en-US" dirty="0"/>
              <a:t> </a:t>
            </a:r>
            <a:r>
              <a:rPr lang="en-US" dirty="0" err="1"/>
              <a:t>các</a:t>
            </a:r>
            <a:r>
              <a:rPr lang="en-US" dirty="0"/>
              <a:t> </a:t>
            </a:r>
            <a:r>
              <a:rPr lang="en-US" dirty="0" err="1"/>
              <a:t>liên</a:t>
            </a:r>
            <a:r>
              <a:rPr lang="en-US" dirty="0"/>
              <a:t> </a:t>
            </a:r>
            <a:r>
              <a:rPr lang="en-US" dirty="0" err="1"/>
              <a:t>kết</a:t>
            </a:r>
            <a:r>
              <a:rPr lang="en-US" dirty="0"/>
              <a:t> </a:t>
            </a:r>
            <a:r>
              <a:rPr lang="en-US" dirty="0" err="1"/>
              <a:t>kinh</a:t>
            </a:r>
            <a:r>
              <a:rPr lang="en-US" dirty="0"/>
              <a:t> </a:t>
            </a:r>
            <a:r>
              <a:rPr lang="en-US" dirty="0" err="1"/>
              <a:t>tế</a:t>
            </a:r>
            <a:r>
              <a:rPr lang="en-US" dirty="0"/>
              <a:t> </a:t>
            </a:r>
            <a:r>
              <a:rPr lang="en-US" dirty="0" err="1"/>
              <a:t>quốc</a:t>
            </a:r>
            <a:r>
              <a:rPr lang="en-US" dirty="0"/>
              <a:t> </a:t>
            </a:r>
            <a:r>
              <a:rPr lang="en-US" dirty="0" err="1"/>
              <a:t>tế</a:t>
            </a:r>
            <a:r>
              <a:rPr lang="en-US" dirty="0"/>
              <a:t> </a:t>
            </a:r>
            <a:r>
              <a:rPr lang="en-US" dirty="0" err="1"/>
              <a:t>và</a:t>
            </a:r>
            <a:r>
              <a:rPr lang="en-US" dirty="0"/>
              <a:t> </a:t>
            </a:r>
            <a:r>
              <a:rPr lang="en-US" dirty="0" err="1"/>
              <a:t>thực</a:t>
            </a:r>
            <a:r>
              <a:rPr lang="en-US" dirty="0"/>
              <a:t> </a:t>
            </a:r>
            <a:r>
              <a:rPr lang="en-US" dirty="0" err="1"/>
              <a:t>hiện</a:t>
            </a:r>
            <a:r>
              <a:rPr lang="en-US" dirty="0"/>
              <a:t> </a:t>
            </a:r>
            <a:r>
              <a:rPr lang="en-US" dirty="0" err="1"/>
              <a:t>nghiêm</a:t>
            </a:r>
            <a:r>
              <a:rPr lang="en-US" dirty="0"/>
              <a:t> </a:t>
            </a:r>
            <a:r>
              <a:rPr lang="en-US" dirty="0" err="1"/>
              <a:t>túc</a:t>
            </a:r>
            <a:r>
              <a:rPr lang="en-US" dirty="0"/>
              <a:t> </a:t>
            </a:r>
            <a:r>
              <a:rPr lang="en-US" dirty="0" err="1"/>
              <a:t>các</a:t>
            </a:r>
            <a:r>
              <a:rPr lang="en-US" dirty="0"/>
              <a:t> cam </a:t>
            </a:r>
            <a:r>
              <a:rPr lang="en-US" dirty="0" err="1"/>
              <a:t>kết</a:t>
            </a:r>
            <a:r>
              <a:rPr lang="en-US" dirty="0"/>
              <a:t> </a:t>
            </a:r>
            <a:r>
              <a:rPr lang="en-US" dirty="0" err="1"/>
              <a:t>của</a:t>
            </a:r>
            <a:r>
              <a:rPr lang="en-US" dirty="0"/>
              <a:t> </a:t>
            </a:r>
            <a:r>
              <a:rPr lang="en-US" dirty="0" err="1"/>
              <a:t>các</a:t>
            </a:r>
            <a:r>
              <a:rPr lang="en-US" dirty="0"/>
              <a:t> </a:t>
            </a:r>
            <a:r>
              <a:rPr lang="en-US" dirty="0" err="1"/>
              <a:t>liên</a:t>
            </a:r>
            <a:r>
              <a:rPr lang="en-US" dirty="0"/>
              <a:t> </a:t>
            </a:r>
            <a:r>
              <a:rPr lang="en-US" dirty="0" err="1"/>
              <a:t>kết</a:t>
            </a:r>
            <a:r>
              <a:rPr lang="en-US" dirty="0"/>
              <a:t> </a:t>
            </a:r>
            <a:r>
              <a:rPr lang="en-US" dirty="0" err="1"/>
              <a:t>góp</a:t>
            </a:r>
            <a:r>
              <a:rPr lang="en-US" dirty="0"/>
              <a:t> </a:t>
            </a:r>
            <a:r>
              <a:rPr lang="en-US" dirty="0" err="1"/>
              <a:t>phần</a:t>
            </a:r>
            <a:r>
              <a:rPr lang="en-US" dirty="0"/>
              <a:t> </a:t>
            </a:r>
            <a:r>
              <a:rPr lang="en-US" dirty="0" err="1"/>
              <a:t>nâng</a:t>
            </a:r>
            <a:r>
              <a:rPr lang="en-US" dirty="0"/>
              <a:t> </a:t>
            </a:r>
            <a:r>
              <a:rPr lang="en-US" dirty="0" err="1"/>
              <a:t>cao</a:t>
            </a:r>
            <a:r>
              <a:rPr lang="en-US" dirty="0"/>
              <a:t> </a:t>
            </a:r>
            <a:r>
              <a:rPr lang="en-US" dirty="0" err="1"/>
              <a:t>uy</a:t>
            </a:r>
            <a:r>
              <a:rPr lang="en-US" dirty="0"/>
              <a:t> </a:t>
            </a:r>
            <a:r>
              <a:rPr lang="en-US" dirty="0" err="1"/>
              <a:t>tín</a:t>
            </a:r>
            <a:r>
              <a:rPr lang="en-US" dirty="0"/>
              <a:t>, </a:t>
            </a:r>
            <a:r>
              <a:rPr lang="en-US" dirty="0" err="1"/>
              <a:t>vai</a:t>
            </a:r>
            <a:r>
              <a:rPr lang="en-US" dirty="0"/>
              <a:t> </a:t>
            </a:r>
            <a:r>
              <a:rPr lang="en-US" dirty="0" err="1"/>
              <a:t>trò</a:t>
            </a:r>
            <a:r>
              <a:rPr lang="en-US" dirty="0"/>
              <a:t> </a:t>
            </a:r>
            <a:r>
              <a:rPr lang="en-US" dirty="0" err="1"/>
              <a:t>của</a:t>
            </a:r>
            <a:r>
              <a:rPr lang="en-US" dirty="0"/>
              <a:t> </a:t>
            </a:r>
            <a:r>
              <a:rPr lang="en-US" dirty="0" err="1"/>
              <a:t>Việt</a:t>
            </a:r>
            <a:r>
              <a:rPr lang="en-US" dirty="0"/>
              <a:t> Nam </a:t>
            </a:r>
            <a:r>
              <a:rPr lang="en-US" dirty="0" err="1"/>
              <a:t>trong</a:t>
            </a:r>
            <a:r>
              <a:rPr lang="en-US" dirty="0"/>
              <a:t> </a:t>
            </a:r>
            <a:r>
              <a:rPr lang="en-US" dirty="0" err="1"/>
              <a:t>các</a:t>
            </a:r>
            <a:r>
              <a:rPr lang="en-US" dirty="0"/>
              <a:t> </a:t>
            </a:r>
            <a:r>
              <a:rPr lang="en-US" dirty="0" err="1"/>
              <a:t>tổ</a:t>
            </a:r>
            <a:r>
              <a:rPr lang="en-US" dirty="0"/>
              <a:t> </a:t>
            </a:r>
            <a:r>
              <a:rPr lang="en-US" dirty="0" err="1"/>
              <a:t>chức</a:t>
            </a:r>
            <a:r>
              <a:rPr lang="en-US" dirty="0"/>
              <a:t> </a:t>
            </a:r>
            <a:r>
              <a:rPr lang="en-US" dirty="0" err="1"/>
              <a:t>này</a:t>
            </a:r>
            <a:r>
              <a:rPr lang="en-US" dirty="0"/>
              <a:t>.</a:t>
            </a:r>
          </a:p>
          <a:p>
            <a:r>
              <a:rPr lang="en-US" dirty="0" err="1"/>
              <a:t>Tạo</a:t>
            </a:r>
            <a:r>
              <a:rPr lang="en-US" dirty="0"/>
              <a:t> </a:t>
            </a:r>
            <a:r>
              <a:rPr lang="en-US" dirty="0" err="1"/>
              <a:t>được</a:t>
            </a:r>
            <a:r>
              <a:rPr lang="en-US" dirty="0"/>
              <a:t> </a:t>
            </a:r>
            <a:r>
              <a:rPr lang="en-US" dirty="0" err="1"/>
              <a:t>sự</a:t>
            </a:r>
            <a:r>
              <a:rPr lang="en-US" dirty="0"/>
              <a:t> tin </a:t>
            </a:r>
            <a:r>
              <a:rPr lang="en-US" dirty="0" err="1"/>
              <a:t>cậy</a:t>
            </a:r>
            <a:r>
              <a:rPr lang="en-US" dirty="0"/>
              <a:t>, </a:t>
            </a:r>
            <a:r>
              <a:rPr lang="en-US" dirty="0" err="1"/>
              <a:t>tôn</a:t>
            </a:r>
            <a:r>
              <a:rPr lang="en-US" dirty="0"/>
              <a:t> </a:t>
            </a:r>
            <a:r>
              <a:rPr lang="en-US" dirty="0" err="1"/>
              <a:t>trọng</a:t>
            </a:r>
            <a:r>
              <a:rPr lang="en-US" dirty="0"/>
              <a:t> </a:t>
            </a:r>
            <a:r>
              <a:rPr lang="en-US" dirty="0" err="1"/>
              <a:t>của</a:t>
            </a:r>
            <a:r>
              <a:rPr lang="en-US" dirty="0"/>
              <a:t> </a:t>
            </a:r>
            <a:r>
              <a:rPr lang="en-US" dirty="0" err="1"/>
              <a:t>các</a:t>
            </a:r>
            <a:r>
              <a:rPr lang="en-US" dirty="0"/>
              <a:t> </a:t>
            </a:r>
            <a:r>
              <a:rPr lang="en-US" dirty="0" err="1"/>
              <a:t>cộng</a:t>
            </a:r>
            <a:r>
              <a:rPr lang="en-US" dirty="0"/>
              <a:t> </a:t>
            </a:r>
            <a:r>
              <a:rPr lang="en-US" dirty="0" err="1"/>
              <a:t>đồng</a:t>
            </a:r>
            <a:r>
              <a:rPr lang="en-US" dirty="0"/>
              <a:t> </a:t>
            </a:r>
            <a:r>
              <a:rPr lang="en-US" dirty="0" err="1"/>
              <a:t>quóc</a:t>
            </a:r>
            <a:r>
              <a:rPr lang="en-US" dirty="0"/>
              <a:t> </a:t>
            </a:r>
            <a:r>
              <a:rPr lang="en-US" dirty="0" err="1"/>
              <a:t>tế</a:t>
            </a:r>
            <a:r>
              <a:rPr lang="en-US" dirty="0"/>
              <a:t> </a:t>
            </a:r>
            <a:r>
              <a:rPr lang="en-US" dirty="0" err="1"/>
              <a:t>giúp</a:t>
            </a:r>
            <a:r>
              <a:rPr lang="en-US" dirty="0"/>
              <a:t> </a:t>
            </a:r>
            <a:r>
              <a:rPr lang="en-US" dirty="0" err="1"/>
              <a:t>chúng</a:t>
            </a:r>
            <a:r>
              <a:rPr lang="en-US" dirty="0"/>
              <a:t> ta </a:t>
            </a:r>
            <a:r>
              <a:rPr lang="en-US" dirty="0" err="1"/>
              <a:t>nâng</a:t>
            </a:r>
            <a:r>
              <a:rPr lang="en-US" dirty="0"/>
              <a:t> </a:t>
            </a:r>
            <a:r>
              <a:rPr lang="en-US" dirty="0" err="1"/>
              <a:t>tầm</a:t>
            </a:r>
            <a:r>
              <a:rPr lang="en-US" dirty="0"/>
              <a:t> </a:t>
            </a:r>
            <a:r>
              <a:rPr lang="en-US" dirty="0" err="1"/>
              <a:t>hội</a:t>
            </a:r>
            <a:r>
              <a:rPr lang="en-US" dirty="0"/>
              <a:t> </a:t>
            </a:r>
            <a:r>
              <a:rPr lang="en-US" dirty="0" err="1"/>
              <a:t>nhập</a:t>
            </a:r>
            <a:r>
              <a:rPr lang="en-US" dirty="0"/>
              <a:t> </a:t>
            </a:r>
            <a:r>
              <a:rPr lang="en-US" dirty="0" err="1"/>
              <a:t>quốc</a:t>
            </a:r>
            <a:r>
              <a:rPr lang="en-US" dirty="0"/>
              <a:t> </a:t>
            </a:r>
            <a:r>
              <a:rPr lang="en-US" dirty="0" err="1"/>
              <a:t>tế</a:t>
            </a:r>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7</a:t>
            </a:fld>
            <a:endParaRPr lang="en-GB"/>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2.3.4. </a:t>
            </a:r>
            <a:r>
              <a:rPr lang="en-US" sz="2400" dirty="0" err="1"/>
              <a:t>Hoàn</a:t>
            </a:r>
            <a:r>
              <a:rPr lang="en-US" sz="2400" dirty="0"/>
              <a:t> </a:t>
            </a:r>
            <a:r>
              <a:rPr lang="en-US" sz="2400" dirty="0" err="1"/>
              <a:t>thiện</a:t>
            </a:r>
            <a:r>
              <a:rPr lang="en-US" sz="2400" dirty="0"/>
              <a:t> </a:t>
            </a:r>
            <a:r>
              <a:rPr lang="en-US" sz="2400" dirty="0" err="1"/>
              <a:t>thể</a:t>
            </a:r>
            <a:r>
              <a:rPr lang="en-US" sz="2400" dirty="0"/>
              <a:t> </a:t>
            </a:r>
            <a:r>
              <a:rPr lang="en-US" sz="2400" dirty="0" err="1"/>
              <a:t>chế</a:t>
            </a:r>
            <a:r>
              <a:rPr lang="en-US" sz="2400" dirty="0"/>
              <a:t> </a:t>
            </a:r>
            <a:r>
              <a:rPr lang="en-US" sz="2400" dirty="0" err="1"/>
              <a:t>kinh</a:t>
            </a:r>
            <a:r>
              <a:rPr lang="en-US" sz="2400" dirty="0"/>
              <a:t> </a:t>
            </a:r>
            <a:r>
              <a:rPr lang="en-US" sz="2400" dirty="0" err="1"/>
              <a:t>tế</a:t>
            </a:r>
            <a:r>
              <a:rPr lang="en-US" sz="2400" dirty="0"/>
              <a:t> </a:t>
            </a:r>
            <a:r>
              <a:rPr lang="en-US" sz="2400" dirty="0" err="1"/>
              <a:t>và</a:t>
            </a:r>
            <a:r>
              <a:rPr lang="en-US" sz="2400" dirty="0"/>
              <a:t> </a:t>
            </a:r>
            <a:r>
              <a:rPr lang="en-US" sz="2400" dirty="0" err="1"/>
              <a:t>pháp</a:t>
            </a:r>
            <a:r>
              <a:rPr lang="en-US" sz="2400" dirty="0"/>
              <a:t> </a:t>
            </a:r>
            <a:r>
              <a:rPr lang="en-US" sz="2400" dirty="0" err="1"/>
              <a:t>luật</a:t>
            </a:r>
            <a:endParaRPr lang="en-US" sz="2400" dirty="0"/>
          </a:p>
        </p:txBody>
      </p:sp>
      <p:sp>
        <p:nvSpPr>
          <p:cNvPr id="3" name="Text Placeholder 2"/>
          <p:cNvSpPr>
            <a:spLocks noGrp="1"/>
          </p:cNvSpPr>
          <p:nvPr>
            <p:ph type="body" idx="1"/>
          </p:nvPr>
        </p:nvSpPr>
        <p:spPr/>
        <p:txBody>
          <a:bodyPr/>
          <a:lstStyle/>
          <a:p>
            <a:r>
              <a:rPr lang="en-US" dirty="0" err="1"/>
              <a:t>Đi</a:t>
            </a:r>
            <a:r>
              <a:rPr lang="en-US" dirty="0"/>
              <a:t> </a:t>
            </a:r>
            <a:r>
              <a:rPr lang="en-US" dirty="0" err="1"/>
              <a:t>đôi</a:t>
            </a:r>
            <a:r>
              <a:rPr lang="en-US" dirty="0"/>
              <a:t> </a:t>
            </a:r>
            <a:r>
              <a:rPr lang="en-US" dirty="0" err="1"/>
              <a:t>với</a:t>
            </a:r>
            <a:r>
              <a:rPr lang="en-US" dirty="0"/>
              <a:t> </a:t>
            </a:r>
            <a:r>
              <a:rPr lang="en-US" dirty="0" err="1"/>
              <a:t>hoàn</a:t>
            </a:r>
            <a:r>
              <a:rPr lang="en-US" dirty="0"/>
              <a:t> </a:t>
            </a:r>
            <a:r>
              <a:rPr lang="en-US" dirty="0" err="1"/>
              <a:t>thiện</a:t>
            </a:r>
            <a:r>
              <a:rPr lang="en-US" dirty="0"/>
              <a:t> </a:t>
            </a:r>
            <a:r>
              <a:rPr lang="en-US" dirty="0" err="1"/>
              <a:t>cơ</a:t>
            </a:r>
            <a:r>
              <a:rPr lang="en-US" dirty="0"/>
              <a:t> </a:t>
            </a:r>
            <a:r>
              <a:rPr lang="en-US" dirty="0" err="1"/>
              <a:t>chế</a:t>
            </a:r>
            <a:r>
              <a:rPr lang="en-US" dirty="0"/>
              <a:t> </a:t>
            </a:r>
            <a:r>
              <a:rPr lang="en-US" dirty="0" err="1"/>
              <a:t>thị</a:t>
            </a:r>
            <a:r>
              <a:rPr lang="en-US" dirty="0"/>
              <a:t> </a:t>
            </a:r>
            <a:r>
              <a:rPr lang="en-US" dirty="0" err="1"/>
              <a:t>trường</a:t>
            </a:r>
            <a:r>
              <a:rPr lang="en-US" dirty="0"/>
              <a:t> </a:t>
            </a:r>
            <a:r>
              <a:rPr lang="en-US" dirty="0" err="1"/>
              <a:t>cần</a:t>
            </a:r>
            <a:r>
              <a:rPr lang="en-US" dirty="0"/>
              <a:t> </a:t>
            </a:r>
            <a:r>
              <a:rPr lang="en-US" dirty="0" err="1"/>
              <a:t>đổi</a:t>
            </a:r>
            <a:r>
              <a:rPr lang="en-US" dirty="0"/>
              <a:t> </a:t>
            </a:r>
            <a:r>
              <a:rPr lang="en-US" dirty="0" err="1"/>
              <a:t>mới</a:t>
            </a:r>
            <a:r>
              <a:rPr lang="en-US" dirty="0"/>
              <a:t> </a:t>
            </a:r>
            <a:r>
              <a:rPr lang="en-US" dirty="0" err="1"/>
              <a:t>cơ</a:t>
            </a:r>
            <a:r>
              <a:rPr lang="en-US" dirty="0"/>
              <a:t> </a:t>
            </a:r>
            <a:r>
              <a:rPr lang="en-US" dirty="0" err="1"/>
              <a:t>chế</a:t>
            </a:r>
            <a:r>
              <a:rPr lang="en-US" dirty="0"/>
              <a:t> </a:t>
            </a:r>
            <a:r>
              <a:rPr lang="en-US" dirty="0" err="1"/>
              <a:t>quản</a:t>
            </a:r>
            <a:r>
              <a:rPr lang="en-US" dirty="0"/>
              <a:t> </a:t>
            </a:r>
            <a:r>
              <a:rPr lang="en-US" dirty="0" err="1"/>
              <a:t>lý</a:t>
            </a:r>
            <a:r>
              <a:rPr lang="en-US" dirty="0"/>
              <a:t> </a:t>
            </a:r>
            <a:r>
              <a:rPr lang="en-US" dirty="0" err="1"/>
              <a:t>của</a:t>
            </a:r>
            <a:r>
              <a:rPr lang="en-US" dirty="0"/>
              <a:t> </a:t>
            </a:r>
            <a:r>
              <a:rPr lang="en-US" dirty="0" err="1"/>
              <a:t>nhà</a:t>
            </a:r>
            <a:r>
              <a:rPr lang="en-US" dirty="0"/>
              <a:t> </a:t>
            </a:r>
            <a:r>
              <a:rPr lang="en-US" dirty="0" err="1"/>
              <a:t>nước</a:t>
            </a:r>
            <a:r>
              <a:rPr lang="en-US" dirty="0"/>
              <a:t>,</a:t>
            </a:r>
          </a:p>
          <a:p>
            <a:r>
              <a:rPr lang="en-US" dirty="0" err="1"/>
              <a:t>Cần</a:t>
            </a:r>
            <a:r>
              <a:rPr lang="en-US" dirty="0"/>
              <a:t> </a:t>
            </a:r>
            <a:r>
              <a:rPr lang="en-US" dirty="0" err="1"/>
              <a:t>phải</a:t>
            </a:r>
            <a:r>
              <a:rPr lang="en-US" dirty="0"/>
              <a:t> </a:t>
            </a:r>
            <a:r>
              <a:rPr lang="en-US" dirty="0" err="1"/>
              <a:t>rà</a:t>
            </a:r>
            <a:r>
              <a:rPr lang="en-US" dirty="0"/>
              <a:t> </a:t>
            </a:r>
            <a:r>
              <a:rPr lang="en-US" dirty="0" err="1"/>
              <a:t>soát</a:t>
            </a:r>
            <a:r>
              <a:rPr lang="en-US" dirty="0"/>
              <a:t>, </a:t>
            </a:r>
            <a:r>
              <a:rPr lang="en-US" dirty="0" err="1"/>
              <a:t>hoàn</a:t>
            </a:r>
            <a:r>
              <a:rPr lang="en-US" dirty="0"/>
              <a:t> </a:t>
            </a:r>
            <a:r>
              <a:rPr lang="en-US" dirty="0" err="1"/>
              <a:t>thiện</a:t>
            </a:r>
            <a:r>
              <a:rPr lang="en-US" dirty="0"/>
              <a:t> </a:t>
            </a:r>
            <a:r>
              <a:rPr lang="en-US" dirty="0" err="1"/>
              <a:t>hệ</a:t>
            </a:r>
            <a:r>
              <a:rPr lang="en-US" dirty="0"/>
              <a:t> </a:t>
            </a:r>
            <a:r>
              <a:rPr lang="en-US" dirty="0" err="1"/>
              <a:t>thống</a:t>
            </a:r>
            <a:r>
              <a:rPr lang="en-US" dirty="0"/>
              <a:t> </a:t>
            </a:r>
            <a:r>
              <a:rPr lang="en-US" dirty="0" err="1"/>
              <a:t>pháp</a:t>
            </a:r>
            <a:r>
              <a:rPr lang="en-US" dirty="0"/>
              <a:t> </a:t>
            </a:r>
            <a:r>
              <a:rPr lang="en-US" dirty="0" err="1"/>
              <a:t>luật</a:t>
            </a:r>
            <a:r>
              <a:rPr lang="en-US" dirty="0"/>
              <a:t>, </a:t>
            </a:r>
            <a:r>
              <a:rPr lang="en-US" dirty="0" err="1"/>
              <a:t>nhất</a:t>
            </a:r>
            <a:r>
              <a:rPr lang="en-US" dirty="0"/>
              <a:t> </a:t>
            </a:r>
            <a:r>
              <a:rPr lang="en-US" dirty="0" err="1"/>
              <a:t>là</a:t>
            </a:r>
            <a:r>
              <a:rPr lang="en-US" dirty="0"/>
              <a:t> </a:t>
            </a:r>
            <a:r>
              <a:rPr lang="en-US" dirty="0" err="1"/>
              <a:t>luật</a:t>
            </a:r>
            <a:r>
              <a:rPr lang="en-US" dirty="0"/>
              <a:t> </a:t>
            </a:r>
            <a:r>
              <a:rPr lang="en-US" dirty="0" err="1"/>
              <a:t>pháp</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hội</a:t>
            </a:r>
            <a:r>
              <a:rPr lang="en-US" dirty="0"/>
              <a:t> </a:t>
            </a:r>
            <a:r>
              <a:rPr lang="en-US" dirty="0" err="1"/>
              <a:t>nhập</a:t>
            </a:r>
            <a:r>
              <a:rPr lang="en-US" dirty="0"/>
              <a:t> </a:t>
            </a:r>
            <a:r>
              <a:rPr lang="en-US" dirty="0" err="1"/>
              <a:t>kinh</a:t>
            </a:r>
            <a:r>
              <a:rPr lang="en-US" dirty="0"/>
              <a:t> </a:t>
            </a:r>
            <a:r>
              <a:rPr lang="en-US" dirty="0" err="1"/>
              <a:t>tế</a:t>
            </a:r>
            <a:r>
              <a:rPr lang="en-US" dirty="0"/>
              <a:t> </a:t>
            </a:r>
            <a:r>
              <a:rPr lang="en-US" dirty="0" err="1"/>
              <a:t>như</a:t>
            </a:r>
            <a:r>
              <a:rPr lang="en-US" dirty="0"/>
              <a:t>: </a:t>
            </a:r>
            <a:r>
              <a:rPr lang="en-US" dirty="0" err="1"/>
              <a:t>đất</a:t>
            </a:r>
            <a:r>
              <a:rPr lang="en-US" dirty="0"/>
              <a:t> </a:t>
            </a:r>
            <a:r>
              <a:rPr lang="en-US" dirty="0" err="1"/>
              <a:t>đai</a:t>
            </a:r>
            <a:r>
              <a:rPr lang="en-US" dirty="0"/>
              <a:t>, </a:t>
            </a:r>
            <a:r>
              <a:rPr lang="en-US" dirty="0" err="1"/>
              <a:t>đầu</a:t>
            </a:r>
            <a:r>
              <a:rPr lang="en-US" dirty="0"/>
              <a:t> </a:t>
            </a:r>
            <a:r>
              <a:rPr lang="en-US" dirty="0" err="1"/>
              <a:t>tư</a:t>
            </a:r>
            <a:r>
              <a:rPr lang="en-US" dirty="0"/>
              <a:t>, </a:t>
            </a:r>
            <a:r>
              <a:rPr lang="en-US" dirty="0" err="1"/>
              <a:t>thương</a:t>
            </a:r>
            <a:r>
              <a:rPr lang="en-US" dirty="0"/>
              <a:t> </a:t>
            </a:r>
            <a:r>
              <a:rPr lang="en-US" dirty="0" err="1"/>
              <a:t>mại</a:t>
            </a:r>
            <a:r>
              <a:rPr lang="en-US" dirty="0"/>
              <a:t>, </a:t>
            </a:r>
            <a:r>
              <a:rPr lang="en-US" dirty="0" err="1"/>
              <a:t>doanh</a:t>
            </a:r>
            <a:r>
              <a:rPr lang="en-US" dirty="0"/>
              <a:t> </a:t>
            </a:r>
            <a:r>
              <a:rPr lang="en-US" dirty="0" err="1"/>
              <a:t>nghiệp</a:t>
            </a:r>
            <a:r>
              <a:rPr lang="en-US" dirty="0"/>
              <a:t> </a:t>
            </a:r>
            <a:r>
              <a:rPr lang="en-US" dirty="0" err="1"/>
              <a:t>nghiệp</a:t>
            </a:r>
            <a:r>
              <a:rPr lang="en-US" dirty="0"/>
              <a:t>, </a:t>
            </a:r>
            <a:r>
              <a:rPr lang="en-US" dirty="0" err="1"/>
              <a:t>thuế</a:t>
            </a:r>
            <a:r>
              <a:rPr lang="en-US" dirty="0"/>
              <a:t>, </a:t>
            </a:r>
            <a:r>
              <a:rPr lang="en-US" dirty="0" err="1"/>
              <a:t>tài</a:t>
            </a:r>
            <a:r>
              <a:rPr lang="en-US" dirty="0"/>
              <a:t> </a:t>
            </a:r>
            <a:r>
              <a:rPr lang="en-US" dirty="0" err="1"/>
              <a:t>chính</a:t>
            </a:r>
            <a:r>
              <a:rPr lang="en-US" dirty="0"/>
              <a:t> </a:t>
            </a:r>
            <a:r>
              <a:rPr lang="en-US" dirty="0" err="1"/>
              <a:t>tín</a:t>
            </a:r>
            <a:r>
              <a:rPr lang="en-US" dirty="0"/>
              <a:t> </a:t>
            </a:r>
            <a:r>
              <a:rPr lang="en-US" dirty="0" err="1"/>
              <a:t>dụng</a:t>
            </a:r>
            <a:r>
              <a:rPr lang="en-US" dirty="0"/>
              <a:t>…</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8</a:t>
            </a:fld>
            <a:endParaRPr lang="en-GB"/>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2.3.5. </a:t>
            </a:r>
            <a:r>
              <a:rPr lang="en-US" sz="2400" dirty="0" err="1"/>
              <a:t>Nâng</a:t>
            </a:r>
            <a:r>
              <a:rPr lang="en-US" sz="2400" dirty="0"/>
              <a:t> </a:t>
            </a:r>
            <a:r>
              <a:rPr lang="en-US" sz="2400" dirty="0" err="1"/>
              <a:t>cao</a:t>
            </a:r>
            <a:r>
              <a:rPr lang="en-US" sz="2400" dirty="0"/>
              <a:t> </a:t>
            </a:r>
            <a:r>
              <a:rPr lang="en-US" sz="2400" dirty="0" err="1"/>
              <a:t>năng</a:t>
            </a:r>
            <a:r>
              <a:rPr lang="en-US" sz="2400" dirty="0"/>
              <a:t> </a:t>
            </a:r>
            <a:r>
              <a:rPr lang="en-US" sz="2400" dirty="0" err="1"/>
              <a:t>lực</a:t>
            </a:r>
            <a:r>
              <a:rPr lang="en-US" sz="2400" dirty="0"/>
              <a:t> </a:t>
            </a:r>
            <a:r>
              <a:rPr lang="en-US" sz="2400" dirty="0" err="1"/>
              <a:t>cạnh</a:t>
            </a:r>
            <a:r>
              <a:rPr lang="en-US" sz="2400" dirty="0"/>
              <a:t> </a:t>
            </a:r>
            <a:r>
              <a:rPr lang="en-US" sz="2400" dirty="0" err="1"/>
              <a:t>tranh</a:t>
            </a:r>
            <a:r>
              <a:rPr lang="en-US" sz="2400" dirty="0"/>
              <a:t> </a:t>
            </a:r>
            <a:r>
              <a:rPr lang="en-US" sz="2400" dirty="0" err="1"/>
              <a:t>quốc</a:t>
            </a:r>
            <a:r>
              <a:rPr lang="en-US" sz="2400" dirty="0"/>
              <a:t> </a:t>
            </a:r>
            <a:r>
              <a:rPr lang="en-US" sz="2400" dirty="0" err="1"/>
              <a:t>tế</a:t>
            </a:r>
            <a:r>
              <a:rPr lang="en-US" sz="2400" dirty="0"/>
              <a:t> </a:t>
            </a:r>
            <a:r>
              <a:rPr lang="en-US" sz="2400" dirty="0" err="1"/>
              <a:t>của</a:t>
            </a:r>
            <a:r>
              <a:rPr lang="en-US" sz="2400" dirty="0"/>
              <a:t> </a:t>
            </a:r>
            <a:r>
              <a:rPr lang="en-US" sz="2400" dirty="0" err="1"/>
              <a:t>nền</a:t>
            </a:r>
            <a:r>
              <a:rPr lang="en-US" sz="2400" dirty="0"/>
              <a:t> </a:t>
            </a:r>
            <a:r>
              <a:rPr lang="en-US" sz="2400" dirty="0" err="1"/>
              <a:t>kinh</a:t>
            </a:r>
            <a:r>
              <a:rPr lang="en-US" sz="2400" dirty="0"/>
              <a:t> </a:t>
            </a:r>
            <a:r>
              <a:rPr lang="en-US" sz="2400" dirty="0" err="1"/>
              <a:t>tế</a:t>
            </a:r>
            <a:endParaRPr lang="en-US" sz="2400" dirty="0"/>
          </a:p>
        </p:txBody>
      </p:sp>
      <p:sp>
        <p:nvSpPr>
          <p:cNvPr id="3" name="Text Placeholder 2"/>
          <p:cNvSpPr>
            <a:spLocks noGrp="1"/>
          </p:cNvSpPr>
          <p:nvPr>
            <p:ph type="body" idx="1"/>
          </p:nvPr>
        </p:nvSpPr>
        <p:spPr/>
        <p:txBody>
          <a:bodyPr/>
          <a:lstStyle/>
          <a:p>
            <a:r>
              <a:rPr lang="en-US" dirty="0" err="1"/>
              <a:t>Hiệp</a:t>
            </a:r>
            <a:r>
              <a:rPr lang="en-US" dirty="0"/>
              <a:t> </a:t>
            </a:r>
            <a:r>
              <a:rPr lang="en-US" dirty="0" err="1"/>
              <a:t>quả</a:t>
            </a:r>
            <a:r>
              <a:rPr lang="en-US" dirty="0"/>
              <a:t> </a:t>
            </a:r>
            <a:r>
              <a:rPr lang="en-US" dirty="0" err="1"/>
              <a:t>của</a:t>
            </a:r>
            <a:r>
              <a:rPr lang="en-US" dirty="0"/>
              <a:t> </a:t>
            </a:r>
            <a:r>
              <a:rPr lang="en-US" dirty="0" err="1"/>
              <a:t>hội</a:t>
            </a:r>
            <a:r>
              <a:rPr lang="en-US" dirty="0"/>
              <a:t> </a:t>
            </a:r>
            <a:r>
              <a:rPr lang="en-US" dirty="0" err="1"/>
              <a:t>nhập</a:t>
            </a:r>
            <a:r>
              <a:rPr lang="en-US" dirty="0"/>
              <a:t> </a:t>
            </a:r>
            <a:r>
              <a:rPr lang="en-US" dirty="0" err="1"/>
              <a:t>kinh</a:t>
            </a:r>
            <a:r>
              <a:rPr lang="en-US" dirty="0"/>
              <a:t> </a:t>
            </a:r>
            <a:r>
              <a:rPr lang="en-US" dirty="0" err="1"/>
              <a:t>tế</a:t>
            </a:r>
            <a:r>
              <a:rPr lang="en-US" dirty="0"/>
              <a:t> </a:t>
            </a:r>
            <a:r>
              <a:rPr lang="en-US" dirty="0" err="1"/>
              <a:t>phụ</a:t>
            </a:r>
            <a:r>
              <a:rPr lang="en-US" dirty="0"/>
              <a:t> </a:t>
            </a:r>
            <a:r>
              <a:rPr lang="en-US" dirty="0" err="1"/>
              <a:t>thuộc</a:t>
            </a:r>
            <a:r>
              <a:rPr lang="en-US" dirty="0"/>
              <a:t> </a:t>
            </a:r>
            <a:r>
              <a:rPr lang="en-US" dirty="0" err="1"/>
              <a:t>rất</a:t>
            </a:r>
            <a:r>
              <a:rPr lang="en-US" dirty="0"/>
              <a:t> </a:t>
            </a:r>
            <a:r>
              <a:rPr lang="en-US" dirty="0" err="1"/>
              <a:t>nhiều</a:t>
            </a:r>
            <a:r>
              <a:rPr lang="en-US" dirty="0"/>
              <a:t> </a:t>
            </a:r>
            <a:r>
              <a:rPr lang="en-US" dirty="0" err="1"/>
              <a:t>vào</a:t>
            </a:r>
            <a:r>
              <a:rPr lang="en-US" dirty="0"/>
              <a:t> </a:t>
            </a:r>
            <a:r>
              <a:rPr lang="en-US" dirty="0" err="1"/>
              <a:t>năng</a:t>
            </a:r>
            <a:r>
              <a:rPr lang="en-US" dirty="0"/>
              <a:t> </a:t>
            </a:r>
            <a:r>
              <a:rPr lang="en-US" dirty="0" err="1"/>
              <a:t>lực</a:t>
            </a:r>
            <a:r>
              <a:rPr lang="en-US" dirty="0"/>
              <a:t> </a:t>
            </a:r>
            <a:r>
              <a:rPr lang="en-US" dirty="0" err="1"/>
              <a:t>cạnh</a:t>
            </a:r>
            <a:r>
              <a:rPr lang="en-US" dirty="0"/>
              <a:t> </a:t>
            </a:r>
            <a:r>
              <a:rPr lang="en-US" dirty="0" err="1"/>
              <a:t>tranh</a:t>
            </a:r>
            <a:r>
              <a:rPr lang="en-US" dirty="0"/>
              <a:t> </a:t>
            </a:r>
            <a:r>
              <a:rPr lang="en-US" dirty="0" err="1"/>
              <a:t>của</a:t>
            </a:r>
            <a:r>
              <a:rPr lang="en-US" dirty="0"/>
              <a:t> </a:t>
            </a:r>
            <a:r>
              <a:rPr lang="en-US" dirty="0" err="1"/>
              <a:t>nền</a:t>
            </a:r>
            <a:r>
              <a:rPr lang="en-US" dirty="0"/>
              <a:t> </a:t>
            </a:r>
            <a:r>
              <a:rPr lang="en-US" dirty="0" err="1"/>
              <a:t>kinh</a:t>
            </a:r>
            <a:r>
              <a:rPr lang="en-US" dirty="0"/>
              <a:t> </a:t>
            </a:r>
            <a:r>
              <a:rPr lang="en-US" dirty="0" err="1"/>
              <a:t>tế</a:t>
            </a:r>
            <a:r>
              <a:rPr lang="en-US" dirty="0"/>
              <a:t> </a:t>
            </a:r>
            <a:r>
              <a:rPr lang="en-US" dirty="0" err="1"/>
              <a:t>cũng</a:t>
            </a:r>
            <a:r>
              <a:rPr lang="en-US" dirty="0"/>
              <a:t> </a:t>
            </a:r>
            <a:r>
              <a:rPr lang="en-US" dirty="0" err="1"/>
              <a:t>như</a:t>
            </a:r>
            <a:r>
              <a:rPr lang="en-US" dirty="0"/>
              <a:t> </a:t>
            </a:r>
            <a:r>
              <a:rPr lang="en-US" dirty="0" err="1"/>
              <a:t>các</a:t>
            </a:r>
            <a:r>
              <a:rPr lang="en-US" dirty="0"/>
              <a:t> </a:t>
            </a:r>
            <a:r>
              <a:rPr lang="en-US" dirty="0" err="1"/>
              <a:t>doanh</a:t>
            </a:r>
            <a:r>
              <a:rPr lang="en-US" dirty="0"/>
              <a:t> </a:t>
            </a:r>
            <a:r>
              <a:rPr lang="en-US" dirty="0" err="1"/>
              <a:t>nghiệp</a:t>
            </a:r>
            <a:r>
              <a:rPr lang="en-US" dirty="0"/>
              <a:t>.</a:t>
            </a:r>
          </a:p>
          <a:p>
            <a:r>
              <a:rPr lang="en-US" dirty="0" err="1"/>
              <a:t>Nhà</a:t>
            </a:r>
            <a:r>
              <a:rPr lang="en-US" dirty="0"/>
              <a:t> </a:t>
            </a:r>
            <a:r>
              <a:rPr lang="en-US" dirty="0" err="1"/>
              <a:t>nước</a:t>
            </a:r>
            <a:r>
              <a:rPr lang="en-US" dirty="0"/>
              <a:t> </a:t>
            </a:r>
            <a:r>
              <a:rPr lang="en-US" dirty="0" err="1"/>
              <a:t>cần</a:t>
            </a:r>
            <a:r>
              <a:rPr lang="en-US" dirty="0"/>
              <a:t> </a:t>
            </a:r>
            <a:r>
              <a:rPr lang="en-US" dirty="0" err="1"/>
              <a:t>tăng</a:t>
            </a:r>
            <a:r>
              <a:rPr lang="en-US" dirty="0"/>
              <a:t> </a:t>
            </a:r>
            <a:r>
              <a:rPr lang="en-US" dirty="0" err="1"/>
              <a:t>cường</a:t>
            </a:r>
            <a:r>
              <a:rPr lang="en-US" dirty="0"/>
              <a:t> </a:t>
            </a:r>
            <a:r>
              <a:rPr lang="en-US" dirty="0" err="1"/>
              <a:t>hỗ</a:t>
            </a:r>
            <a:r>
              <a:rPr lang="en-US" dirty="0"/>
              <a:t> </a:t>
            </a:r>
            <a:r>
              <a:rPr lang="en-US" dirty="0" err="1"/>
              <a:t>trợ</a:t>
            </a:r>
            <a:r>
              <a:rPr lang="en-US" dirty="0"/>
              <a:t> </a:t>
            </a:r>
            <a:r>
              <a:rPr lang="en-US" dirty="0" err="1"/>
              <a:t>các</a:t>
            </a:r>
            <a:r>
              <a:rPr lang="en-US" dirty="0"/>
              <a:t> </a:t>
            </a:r>
            <a:r>
              <a:rPr lang="en-US" dirty="0" err="1"/>
              <a:t>doanh</a:t>
            </a:r>
            <a:r>
              <a:rPr lang="en-US" dirty="0"/>
              <a:t> </a:t>
            </a:r>
            <a:r>
              <a:rPr lang="en-US" dirty="0" err="1"/>
              <a:t>nghiệp</a:t>
            </a:r>
            <a:r>
              <a:rPr lang="en-US" dirty="0"/>
              <a:t>, </a:t>
            </a:r>
            <a:r>
              <a:rPr lang="en-US" dirty="0" err="1"/>
              <a:t>giúp</a:t>
            </a:r>
            <a:r>
              <a:rPr lang="en-US" dirty="0"/>
              <a:t> </a:t>
            </a:r>
            <a:r>
              <a:rPr lang="en-US" dirty="0" err="1"/>
              <a:t>các</a:t>
            </a:r>
            <a:r>
              <a:rPr lang="en-US" dirty="0"/>
              <a:t> </a:t>
            </a:r>
            <a:r>
              <a:rPr lang="en-US" dirty="0" err="1"/>
              <a:t>doanh</a:t>
            </a:r>
            <a:r>
              <a:rPr lang="en-US" dirty="0"/>
              <a:t> </a:t>
            </a:r>
            <a:r>
              <a:rPr lang="en-US" dirty="0" err="1"/>
              <a:t>nghiệp</a:t>
            </a:r>
            <a:r>
              <a:rPr lang="en-US" dirty="0"/>
              <a:t> </a:t>
            </a:r>
            <a:r>
              <a:rPr lang="en-US" dirty="0" err="1"/>
              <a:t>vượt</a:t>
            </a:r>
            <a:r>
              <a:rPr lang="en-US" dirty="0"/>
              <a:t> qua </a:t>
            </a:r>
            <a:r>
              <a:rPr lang="en-US" dirty="0" err="1"/>
              <a:t>thách</a:t>
            </a:r>
            <a:r>
              <a:rPr lang="en-US" dirty="0"/>
              <a:t> </a:t>
            </a:r>
            <a:r>
              <a:rPr lang="en-US" dirty="0" err="1"/>
              <a:t>thức</a:t>
            </a:r>
            <a:r>
              <a:rPr lang="en-US" dirty="0"/>
              <a:t> </a:t>
            </a:r>
            <a:r>
              <a:rPr lang="en-US" dirty="0" err="1"/>
              <a:t>thời</a:t>
            </a:r>
            <a:r>
              <a:rPr lang="en-US" dirty="0"/>
              <a:t> </a:t>
            </a:r>
            <a:r>
              <a:rPr lang="en-US" dirty="0" err="1"/>
              <a:t>kỳ</a:t>
            </a:r>
            <a:r>
              <a:rPr lang="en-US" dirty="0"/>
              <a:t> </a:t>
            </a:r>
            <a:r>
              <a:rPr lang="en-US" dirty="0" err="1"/>
              <a:t>hội</a:t>
            </a:r>
            <a:r>
              <a:rPr lang="en-US" dirty="0"/>
              <a:t> </a:t>
            </a:r>
            <a:r>
              <a:rPr lang="en-US" dirty="0" err="1"/>
              <a:t>nhập</a:t>
            </a:r>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9</a:t>
            </a:fld>
            <a:endParaRPr lang="en-GB"/>
          </a:p>
        </p:txBody>
      </p:sp>
    </p:spTree>
  </p:cSld>
  <p:clrMapOvr>
    <a:masterClrMapping/>
  </p:clrMapOvr>
  <p:transition>
    <p:fade thruBlk="1"/>
  </p:transition>
</p:sld>
</file>

<file path=ppt/theme/theme1.xml><?xml version="1.0" encoding="utf-8"?>
<a:theme xmlns:a="http://schemas.openxmlformats.org/drawingml/2006/main" name="Olivia template">
  <a:themeElements>
    <a:clrScheme name="Custom 347">
      <a:dk1>
        <a:srgbClr val="434343"/>
      </a:dk1>
      <a:lt1>
        <a:srgbClr val="FFFFFF"/>
      </a:lt1>
      <a:dk2>
        <a:srgbClr val="666666"/>
      </a:dk2>
      <a:lt2>
        <a:srgbClr val="ECE9E6"/>
      </a:lt2>
      <a:accent1>
        <a:srgbClr val="FFB600"/>
      </a:accent1>
      <a:accent2>
        <a:srgbClr val="FF8400"/>
      </a:accent2>
      <a:accent3>
        <a:srgbClr val="FA5E5E"/>
      </a:accent3>
      <a:accent4>
        <a:srgbClr val="E42A87"/>
      </a:accent4>
      <a:accent5>
        <a:srgbClr val="B143C7"/>
      </a:accent5>
      <a:accent6>
        <a:srgbClr val="7241B4"/>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878</Words>
  <Application>Microsoft Macintosh PowerPoint</Application>
  <PresentationFormat>On-screen Show (16:9)</PresentationFormat>
  <Paragraphs>67</Paragraphs>
  <Slides>13</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Raleway ExtraBold</vt:lpstr>
      <vt:lpstr>Arial</vt:lpstr>
      <vt:lpstr>Times New Roman</vt:lpstr>
      <vt:lpstr>Calibri</vt:lpstr>
      <vt:lpstr>Raleway</vt:lpstr>
      <vt:lpstr>Raleway Light</vt:lpstr>
      <vt:lpstr>Olivia template</vt:lpstr>
      <vt:lpstr>CÔNG NGHIỆP HÓA, HIỆN ĐẠI HÓA VÀ HỘI NHẬP KINH TẾ QUỐC TẾ CỦA VIỆT NAM</vt:lpstr>
      <vt:lpstr>NỘI DUNG</vt:lpstr>
      <vt:lpstr>HỘI NHẬP KINH TẾ QUỐC TẾ CỦA VIỆT NAM</vt:lpstr>
      <vt:lpstr>PowerPoint Presentation</vt:lpstr>
      <vt:lpstr>2.3.1. nhận thức sâu sắc về thời cơ và thách thức do hội nhập kinh tế quốc tế mang lại</vt:lpstr>
      <vt:lpstr>2.3.2. Xây dựng chiến lược và lộ trình hội nhập kinh tế phù hợp</vt:lpstr>
      <vt:lpstr>2.3.3. tích cực, chủ động tham gia vào các liên kết kinh tế quốc tế và thực hiện đầy đủ các cam kết của Việt Nam trong các liên kết kinh tế quốc tế và khu vực</vt:lpstr>
      <vt:lpstr>2.3.4. Hoàn thiện thể chế kinh tế và pháp luật</vt:lpstr>
      <vt:lpstr>2.3.5. Nâng cao năng lực cạnh tranh quốc tế của nền kinh tế</vt:lpstr>
      <vt:lpstr>2.3.6. Xây dựng nền kinh tế độc lập, tự chủ của Việt Nam</vt:lpstr>
      <vt:lpstr>Biện pháp để xây dựng nền kinh tế độc lập tự chủ</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NGHIỆP HÓA, HIỆN ĐẠI HÓA VÀ HỘI NHẬP KINH TẾ QUỐC TẾ CỦA VIỆT NAM</dc:title>
  <dc:creator>admin</dc:creator>
  <cp:lastModifiedBy>Pham Ngoc Anh (FE FPTU HN)</cp:lastModifiedBy>
  <cp:revision>14</cp:revision>
  <dcterms:created xsi:type="dcterms:W3CDTF">2024-03-10T07:48:13Z</dcterms:created>
  <dcterms:modified xsi:type="dcterms:W3CDTF">2024-04-01T09:04:25Z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3B8241049FE6413BB13661AD5B2E4426_12</vt:lpwstr>
  </property>
  <property fmtid="{D5CDD505-2E9C-101B-9397-08002B2CF9AE}" pid="3" name="KSOProductBuildVer">
    <vt:lpwstr>1033-12.2.0.13518</vt:lpwstr>
  </property>
</Properties>
</file>