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814912fb00_4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814912fb00_4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14912fb00_4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14912fb00_4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78c782f63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78c782f63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300" y="0"/>
            <a:ext cx="12192299" cy="6858016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1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76" y="0"/>
            <a:ext cx="12210876" cy="6866447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482" name="Google Shape;482;p1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variant 2">
  <p:cSld name="BLANK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11320672" y="5986400"/>
            <a:ext cx="871600" cy="8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76" y="885724"/>
            <a:ext cx="207823" cy="871628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429845" y="877300"/>
            <a:ext cx="888463" cy="888497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11776512" y="894607"/>
            <a:ext cx="415753" cy="871628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511" name="Google Shape;511;p12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-233" y="2055567"/>
            <a:ext cx="9160000" cy="274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108" name="Google Shape;108;p3"/>
          <p:cNvGrpSpPr/>
          <p:nvPr/>
        </p:nvGrpSpPr>
        <p:grpSpPr>
          <a:xfrm>
            <a:off x="11303460" y="5969451"/>
            <a:ext cx="888537" cy="888565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9390073" y="2055552"/>
            <a:ext cx="677825" cy="2746783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300" y="2847173"/>
            <a:ext cx="402429" cy="1163693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11789567" y="891812"/>
            <a:ext cx="402429" cy="1163743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133800" y="5694245"/>
            <a:ext cx="402429" cy="1163743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914393" y="0"/>
            <a:ext cx="888537" cy="888565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188" name="Google Shape;188;p3"/>
          <p:cNvSpPr txBox="1">
            <a:spLocks noGrp="1"/>
          </p:cNvSpPr>
          <p:nvPr>
            <p:ph type="ctrTitle"/>
          </p:nvPr>
        </p:nvSpPr>
        <p:spPr>
          <a:xfrm>
            <a:off x="804567" y="2392167"/>
            <a:ext cx="7329600" cy="116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subTitle" idx="1"/>
          </p:nvPr>
        </p:nvSpPr>
        <p:spPr>
          <a:xfrm>
            <a:off x="804567" y="3472899"/>
            <a:ext cx="7329600" cy="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233" y="0"/>
            <a:ext cx="12210833" cy="6866483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253" name="Google Shape;253;p4"/>
          <p:cNvSpPr txBox="1">
            <a:spLocks noGrp="1"/>
          </p:cNvSpPr>
          <p:nvPr>
            <p:ph type="body" idx="1"/>
          </p:nvPr>
        </p:nvSpPr>
        <p:spPr>
          <a:xfrm>
            <a:off x="2265333" y="880633"/>
            <a:ext cx="6727200" cy="51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6096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 panose="00000700000000000000"/>
              <a:buChar char="▪"/>
              <a:defRPr sz="4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219200" lvl="1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marL="1828800" lvl="2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marL="2438400" lvl="3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marL="3048000" lvl="4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marL="3657600" lvl="5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marL="4267200" lvl="6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marL="4876800" lvl="7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marL="5486400" lvl="8" indent="-609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 panose="00000700000000000000"/>
              <a:buChar char="▫"/>
              <a:defRPr sz="4800"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254" name="Google Shape;254;p4"/>
          <p:cNvSpPr txBox="1"/>
          <p:nvPr/>
        </p:nvSpPr>
        <p:spPr>
          <a:xfrm>
            <a:off x="888167" y="766057"/>
            <a:ext cx="8884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800">
                <a:solidFill>
                  <a:schemeClr val="lt1"/>
                </a:solidFill>
              </a:rPr>
              <a:t>“</a:t>
            </a:r>
            <a:endParaRPr sz="128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76" y="0"/>
            <a:ext cx="12210876" cy="6866447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1599700" y="2132933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08000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200" lvl="1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800" lvl="2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400" lvl="3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8000" lvl="4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600" lvl="5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200" lvl="6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800" lvl="7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400" lvl="8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292" name="Google Shape;292;p6"/>
          <p:cNvSpPr/>
          <p:nvPr/>
        </p:nvSpPr>
        <p:spPr>
          <a:xfrm>
            <a:off x="429833" y="862000"/>
            <a:ext cx="59608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76" y="861991"/>
            <a:ext cx="207823" cy="871628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7245336" y="5977951"/>
            <a:ext cx="888463" cy="888497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678267" y="862000"/>
            <a:ext cx="57124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678267" y="2132933"/>
            <a:ext cx="57124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08000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200" lvl="1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800" lvl="2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400" lvl="3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8000" lvl="4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600" lvl="5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200" lvl="6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800" lvl="7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400" lvl="8" indent="-508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20" name="Google Shape;320;p6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76" y="0"/>
            <a:ext cx="12210876" cy="6866447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351" name="Google Shape;351;p7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7"/>
          <p:cNvSpPr txBox="1">
            <a:spLocks noGrp="1"/>
          </p:cNvSpPr>
          <p:nvPr>
            <p:ph type="body" idx="1"/>
          </p:nvPr>
        </p:nvSpPr>
        <p:spPr>
          <a:xfrm>
            <a:off x="1563533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5"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9pPr>
          </a:lstStyle>
          <a:p>
            <a:endParaRPr/>
          </a:p>
        </p:txBody>
      </p:sp>
      <p:sp>
        <p:nvSpPr>
          <p:cNvPr id="353" name="Google Shape;353;p7"/>
          <p:cNvSpPr txBox="1">
            <a:spLocks noGrp="1"/>
          </p:cNvSpPr>
          <p:nvPr>
            <p:ph type="body" idx="2"/>
          </p:nvPr>
        </p:nvSpPr>
        <p:spPr>
          <a:xfrm>
            <a:off x="6742517" y="2132933"/>
            <a:ext cx="45964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74345" rtl="0"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665"/>
            </a:lvl1pPr>
            <a:lvl2pPr marL="1219200" lvl="1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2pPr>
            <a:lvl3pPr marL="1828800" lvl="2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3pPr>
            <a:lvl4pPr marL="2438400" lvl="3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4pPr>
            <a:lvl5pPr marL="3048000" lvl="4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5pPr>
            <a:lvl6pPr marL="3657600" lvl="5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6pPr>
            <a:lvl7pPr marL="4267200" lvl="6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7pPr>
            <a:lvl8pPr marL="4876800" lvl="7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8pPr>
            <a:lvl9pPr marL="5486400" lvl="8" indent="-474345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665"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76" y="0"/>
            <a:ext cx="12210876" cy="6866447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385" name="Google Shape;385;p8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1"/>
          </p:nvPr>
        </p:nvSpPr>
        <p:spPr>
          <a:xfrm>
            <a:off x="1554500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200" lvl="1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800" lvl="2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400" lvl="3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8000" lvl="4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600" lvl="5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200" lvl="6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800" lvl="7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400" lvl="8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endParaRPr/>
          </a:p>
        </p:txBody>
      </p:sp>
      <p:sp>
        <p:nvSpPr>
          <p:cNvPr id="387" name="Google Shape;387;p8"/>
          <p:cNvSpPr txBox="1">
            <a:spLocks noGrp="1"/>
          </p:cNvSpPr>
          <p:nvPr>
            <p:ph type="body" idx="2"/>
          </p:nvPr>
        </p:nvSpPr>
        <p:spPr>
          <a:xfrm>
            <a:off x="4941917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200" lvl="1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800" lvl="2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400" lvl="3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8000" lvl="4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600" lvl="5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200" lvl="6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800" lvl="7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400" lvl="8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3"/>
          </p:nvPr>
        </p:nvSpPr>
        <p:spPr>
          <a:xfrm>
            <a:off x="8329335" y="2132933"/>
            <a:ext cx="3009600" cy="38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457200" rtl="0"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2400"/>
            </a:lvl1pPr>
            <a:lvl2pPr marL="1219200" lvl="1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2pPr>
            <a:lvl3pPr marL="1828800" lvl="2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3pPr>
            <a:lvl4pPr marL="2438400" lvl="3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4pPr>
            <a:lvl5pPr marL="3048000" lvl="4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5pPr>
            <a:lvl6pPr marL="3657600" lvl="5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6pPr>
            <a:lvl7pPr marL="4267200" lvl="6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7pPr>
            <a:lvl8pPr marL="4876800" lvl="7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8pPr>
            <a:lvl9pPr marL="5486400" lvl="8" indent="-457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24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76" y="0"/>
            <a:ext cx="12210876" cy="6866447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5"/>
              </a:p>
            </p:txBody>
          </p:sp>
        </p:grpSp>
      </p:grpSp>
      <p:sp>
        <p:nvSpPr>
          <p:cNvPr id="420" name="Google Shape;420;p9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9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11339000" y="5986400"/>
            <a:ext cx="871600" cy="8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8716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sp>
        <p:nvSpPr>
          <p:cNvPr id="425" name="Google Shape;425;p10"/>
          <p:cNvSpPr/>
          <p:nvPr/>
        </p:nvSpPr>
        <p:spPr>
          <a:xfrm>
            <a:off x="429833" y="5986399"/>
            <a:ext cx="10032000" cy="44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5"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76" y="885724"/>
            <a:ext cx="207823" cy="871628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429845" y="877300"/>
            <a:ext cx="888463" cy="888497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11776512" y="894607"/>
            <a:ext cx="415753" cy="871628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451" name="Google Shape;451;p10"/>
          <p:cNvSpPr txBox="1">
            <a:spLocks noGrp="1"/>
          </p:cNvSpPr>
          <p:nvPr>
            <p:ph type="body" idx="1"/>
          </p:nvPr>
        </p:nvSpPr>
        <p:spPr>
          <a:xfrm>
            <a:off x="867633" y="5986400"/>
            <a:ext cx="9594400" cy="44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600" lvl="0" indent="-304800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865"/>
            </a:lvl1pPr>
          </a:lstStyle>
          <a:p>
            <a:endParaRPr/>
          </a:p>
        </p:txBody>
      </p:sp>
      <p:sp>
        <p:nvSpPr>
          <p:cNvPr id="452" name="Google Shape;452;p10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 panose="00000700000000000000"/>
              <a:buNone/>
              <a:defRPr sz="3465">
                <a:solidFill>
                  <a:schemeClr val="lt1"/>
                </a:solidFill>
                <a:latin typeface="Barlow SemiBold" panose="00000700000000000000"/>
                <a:ea typeface="Barlow SemiBold" panose="00000700000000000000"/>
                <a:cs typeface="Barlow SemiBold" panose="00000700000000000000"/>
                <a:sym typeface="Barlow SemiBold" panose="000007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53067" y="2132933"/>
            <a:ext cx="9586000" cy="38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600" lvl="0" indent="-508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▪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L="1219200" lvl="1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L="1828800" lvl="2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L="2438400" lvl="3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L="3048000" lvl="4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L="3657600" lvl="5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L="4267200" lvl="6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L="4876800" lvl="7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L="5486400" lvl="8" indent="-508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 panose="00000400000000000000"/>
              <a:buChar char="▫"/>
              <a:defRPr sz="3200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lvl="1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lvl="2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lvl="3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lvl="4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lvl="5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lvl="6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lvl="7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lvl="8" algn="ctr" rtl="0">
              <a:buNone/>
              <a:defRPr sz="1735">
                <a:solidFill>
                  <a:schemeClr val="accent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22573-8BE4-FF29-1B1B-BDCCF68739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007" y="0"/>
            <a:ext cx="1600736" cy="80321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5"/>
          <p:cNvSpPr txBox="1">
            <a:spLocks noGrp="1"/>
          </p:cNvSpPr>
          <p:nvPr>
            <p:ph type="ctrTitle"/>
          </p:nvPr>
        </p:nvSpPr>
        <p:spPr>
          <a:xfrm>
            <a:off x="914400" y="2055567"/>
            <a:ext cx="76536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THẶNG DƯ TRONG NỀN KINH TẾ THỊ TRƯỜNG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1" name="Google Shape;531;p15"/>
          <p:cNvSpPr txBox="1"/>
          <p:nvPr/>
        </p:nvSpPr>
        <p:spPr>
          <a:xfrm>
            <a:off x="1023000" y="913167"/>
            <a:ext cx="97908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65" b="1" dirty="0">
              <a:solidFill>
                <a:srgbClr val="990000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1840" y="5249545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Session 9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50"/>
          <p:cNvSpPr txBox="1">
            <a:spLocks noGrp="1"/>
          </p:cNvSpPr>
          <p:nvPr>
            <p:ph type="sldNum" idx="12"/>
          </p:nvPr>
        </p:nvSpPr>
        <p:spPr>
          <a:xfrm>
            <a:off x="11320672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315">
                <a:solidFill>
                  <a:schemeClr val="dk1"/>
                </a:solidFill>
              </a:rPr>
              <a:t>10</a:t>
            </a:fld>
            <a:endParaRPr sz="2315">
              <a:solidFill>
                <a:schemeClr val="dk1"/>
              </a:solidFill>
            </a:endParaRPr>
          </a:p>
        </p:txBody>
      </p:sp>
      <p:sp>
        <p:nvSpPr>
          <p:cNvPr id="882" name="Google Shape;882;p50"/>
          <p:cNvSpPr txBox="1">
            <a:spLocks noGrp="1"/>
          </p:cNvSpPr>
          <p:nvPr>
            <p:ph type="ctrTitle" idx="4294967295"/>
          </p:nvPr>
        </p:nvSpPr>
        <p:spPr>
          <a:xfrm>
            <a:off x="5601970" y="1603375"/>
            <a:ext cx="5968365" cy="11099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chemeClr val="accent1"/>
                </a:solidFill>
              </a:rPr>
              <a:t>Thank You!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883" name="Google Shape;883;p50"/>
          <p:cNvSpPr txBox="1">
            <a:spLocks noGrp="1"/>
          </p:cNvSpPr>
          <p:nvPr>
            <p:ph type="subTitle" idx="4294967295"/>
          </p:nvPr>
        </p:nvSpPr>
        <p:spPr>
          <a:xfrm>
            <a:off x="5602067" y="2751517"/>
            <a:ext cx="5718400" cy="25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highlight>
                  <a:schemeClr val="accent1"/>
                </a:highlight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Any questions?</a:t>
            </a:r>
          </a:p>
        </p:txBody>
      </p:sp>
      <p:pic>
        <p:nvPicPr>
          <p:cNvPr id="884" name="Google Shape;884;p50"/>
          <p:cNvPicPr preferRelativeResize="0"/>
          <p:nvPr/>
        </p:nvPicPr>
        <p:blipFill rotWithShape="1">
          <a:blip r:embed="rId3"/>
          <a:srcRect r="62099"/>
          <a:stretch>
            <a:fillRect/>
          </a:stretch>
        </p:blipFill>
        <p:spPr>
          <a:xfrm>
            <a:off x="864804" y="0"/>
            <a:ext cx="389446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6"/>
          <p:cNvSpPr txBox="1">
            <a:spLocks noGrp="1"/>
          </p:cNvSpPr>
          <p:nvPr>
            <p:ph type="title"/>
          </p:nvPr>
        </p:nvSpPr>
        <p:spPr>
          <a:xfrm>
            <a:off x="881467" y="885733"/>
            <a:ext cx="10457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Mục Lục:</a:t>
            </a:r>
            <a:endParaRPr dirty="0"/>
          </a:p>
        </p:txBody>
      </p:sp>
      <p:sp>
        <p:nvSpPr>
          <p:cNvPr id="537" name="Google Shape;537;p16"/>
          <p:cNvSpPr txBox="1">
            <a:spLocks noGrp="1"/>
          </p:cNvSpPr>
          <p:nvPr>
            <p:ph type="body" idx="1"/>
          </p:nvPr>
        </p:nvSpPr>
        <p:spPr>
          <a:xfrm>
            <a:off x="1561800" y="2138400"/>
            <a:ext cx="8867600" cy="38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533400" lvl="0" indent="-457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Lý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luận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C.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Mác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về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giá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trị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thặng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dư</a:t>
            </a:r>
            <a:endParaRPr sz="3465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Tích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lũy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tư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bản</a:t>
            </a:r>
            <a:endParaRPr lang="en-US" sz="3465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5334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Các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hình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thức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biểu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hiện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của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giá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trị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thặng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dư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trong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nền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kinh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tế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thị</a:t>
            </a:r>
            <a:r>
              <a:rPr lang="en-US" sz="3465" b="1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3465" b="1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trường</a:t>
            </a:r>
            <a:endParaRPr sz="3465" b="1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4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Google Shape;538;p16"/>
          <p:cNvSpPr txBox="1">
            <a:spLocks noGrp="1"/>
          </p:cNvSpPr>
          <p:nvPr>
            <p:ph type="sldNum" idx="12"/>
          </p:nvPr>
        </p:nvSpPr>
        <p:spPr>
          <a:xfrm>
            <a:off x="11339005" y="5986400"/>
            <a:ext cx="871600" cy="871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315"/>
              <a:t>2</a:t>
            </a:fld>
            <a:endParaRPr lang="en-GB" sz="2315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265" y="2847200"/>
            <a:ext cx="8161633" cy="1163600"/>
          </a:xfrm>
        </p:spPr>
        <p:txBody>
          <a:bodyPr/>
          <a:lstStyle/>
          <a:p>
            <a:pPr algn="ctr"/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sz="426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65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endParaRPr lang="en-US" sz="426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65489" y="2020541"/>
            <a:ext cx="8867600" cy="1183063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859263" y="3817505"/>
            <a:ext cx="3048000" cy="13299"/>
          </a:xfrm>
          <a:prstGeom prst="line">
            <a:avLst/>
          </a:prstGeom>
          <a:ln w="38100">
            <a:solidFill>
              <a:srgbClr val="F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70659" y="4039672"/>
            <a:ext cx="324292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267;p29"/>
          <p:cNvSpPr txBox="1"/>
          <p:nvPr/>
        </p:nvSpPr>
        <p:spPr>
          <a:xfrm>
            <a:off x="2146300" y="4097020"/>
            <a:ext cx="2374265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5h</a:t>
            </a:r>
            <a:endParaRPr lang="en-GB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67;p29"/>
          <p:cNvSpPr txBox="1"/>
          <p:nvPr/>
        </p:nvSpPr>
        <p:spPr>
          <a:xfrm>
            <a:off x="2146300" y="3203575"/>
            <a:ext cx="2602230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thặng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2800" b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5h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/>
              <p:cNvSpPr txBox="1"/>
              <p:nvPr/>
            </p:nvSpPr>
            <p:spPr>
              <a:xfrm>
                <a:off x="4907263" y="3638495"/>
                <a:ext cx="7169463" cy="1085804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457200" lvl="0" indent="-330200" algn="l" defTabSz="6858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160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0" indent="0">
                  <a:buNone/>
                </a:pP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thặng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3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</a:t>
                </a:r>
                <a:r>
                  <a:rPr lang="en-US" sz="21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35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5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135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 100%=100%</m:t>
                    </m:r>
                  </m:oMath>
                </a14:m>
                <a:endParaRPr lang="en-US" sz="2135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" indent="0">
                  <a:buNone/>
                </a:pPr>
                <a:endParaRPr lang="en-US" sz="2135" dirty="0"/>
              </a:p>
            </p:txBody>
          </p:sp>
        </mc:Choice>
        <mc:Fallback xmlns="">
          <p:sp>
            <p:nvSpPr>
              <p:cNvPr id="1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63" y="3638495"/>
                <a:ext cx="7169463" cy="1085804"/>
              </a:xfrm>
              <a:prstGeom prst="rect">
                <a:avLst/>
              </a:prstGeom>
              <a:blipFill rotWithShape="1">
                <a:blip r:embed="rId2"/>
                <a:stretch>
                  <a:fillRect l="-9" t="-53" r="4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/>
              <p:cNvSpPr txBox="1"/>
              <p:nvPr/>
            </p:nvSpPr>
            <p:spPr>
              <a:xfrm>
                <a:off x="5076797" y="3635977"/>
                <a:ext cx="6262268" cy="858929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457200" lvl="0" indent="-330200" algn="l" defTabSz="6858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160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0" indent="0">
                  <a:buNone/>
                </a:pPr>
                <a:r>
                  <a:rPr lang="en-US" sz="2135" dirty="0" err="1"/>
                  <a:t>Tỷ</a:t>
                </a:r>
                <a:r>
                  <a:rPr lang="en-US" sz="2135" dirty="0"/>
                  <a:t> </a:t>
                </a:r>
                <a:r>
                  <a:rPr lang="en-US" sz="2135" dirty="0" err="1"/>
                  <a:t>suất</a:t>
                </a:r>
                <a:r>
                  <a:rPr lang="en-US" sz="2135" dirty="0"/>
                  <a:t> </a:t>
                </a:r>
                <a:r>
                  <a:rPr lang="en-US" sz="2135" dirty="0" err="1"/>
                  <a:t>giá</a:t>
                </a:r>
                <a:r>
                  <a:rPr lang="en-US" sz="2135" dirty="0"/>
                  <a:t> </a:t>
                </a:r>
                <a:r>
                  <a:rPr lang="en-US" sz="2135" dirty="0" err="1"/>
                  <a:t>trị</a:t>
                </a:r>
                <a:r>
                  <a:rPr lang="en-US" sz="2135" dirty="0"/>
                  <a:t> </a:t>
                </a:r>
                <a:r>
                  <a:rPr lang="en-US" sz="2135" dirty="0" err="1"/>
                  <a:t>thặng</a:t>
                </a:r>
                <a:r>
                  <a:rPr lang="en-US" sz="2135" dirty="0"/>
                  <a:t> </a:t>
                </a:r>
                <a:r>
                  <a:rPr lang="en-US" sz="2135" dirty="0" err="1"/>
                  <a:t>dư</a:t>
                </a:r>
                <a:r>
                  <a:rPr lang="en-US" sz="2135" dirty="0"/>
                  <a:t>: m’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35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35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135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35" b="0" i="1" smtClean="0">
                        <a:latin typeface="Cambria Math" panose="02040503050406030204" pitchFamily="18" charset="0"/>
                      </a:rPr>
                      <m:t> 100%=160%</m:t>
                    </m:r>
                  </m:oMath>
                </a14:m>
                <a:endParaRPr lang="en-US" sz="2135" b="0" dirty="0"/>
              </a:p>
              <a:p>
                <a:pPr marL="127000" indent="0">
                  <a:buNone/>
                </a:pPr>
                <a:endParaRPr lang="en-US" sz="2135" dirty="0"/>
              </a:p>
            </p:txBody>
          </p:sp>
        </mc:Choice>
        <mc:Fallback xmlns="">
          <p:sp>
            <p:nvSpPr>
              <p:cNvPr id="1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97" y="3635977"/>
                <a:ext cx="6262268" cy="858929"/>
              </a:xfrm>
              <a:prstGeom prst="rect">
                <a:avLst/>
              </a:prstGeom>
              <a:blipFill rotWithShape="1">
                <a:blip r:embed="rId2"/>
                <a:stretch>
                  <a:fillRect l="-10" t="-70" r="8" b="4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17601" y="2209047"/>
            <a:ext cx="9195788" cy="1434760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3h,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(5h)</a:t>
            </a:r>
          </a:p>
        </p:txBody>
      </p:sp>
      <p:cxnSp>
        <p:nvCxnSpPr>
          <p:cNvPr id="2" name="Straight Connector 1"/>
          <p:cNvCxnSpPr/>
          <p:nvPr/>
        </p:nvCxnSpPr>
        <p:spPr>
          <a:xfrm>
            <a:off x="1859263" y="3817505"/>
            <a:ext cx="3048000" cy="13299"/>
          </a:xfrm>
          <a:prstGeom prst="line">
            <a:avLst/>
          </a:prstGeom>
          <a:ln w="38100">
            <a:solidFill>
              <a:srgbClr val="F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0659" y="4039672"/>
            <a:ext cx="324292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67;p29"/>
          <p:cNvSpPr txBox="1"/>
          <p:nvPr/>
        </p:nvSpPr>
        <p:spPr>
          <a:xfrm>
            <a:off x="2146300" y="4097020"/>
            <a:ext cx="2374265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8h</a:t>
            </a:r>
            <a:endParaRPr lang="en-GB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267;p29"/>
          <p:cNvSpPr txBox="1"/>
          <p:nvPr/>
        </p:nvSpPr>
        <p:spPr>
          <a:xfrm>
            <a:off x="2146300" y="3203575"/>
            <a:ext cx="2602230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thặng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2800" b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8h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1"/>
          <p:cNvSpPr txBox="1">
            <a:spLocks noGrp="1"/>
          </p:cNvSpPr>
          <p:nvPr>
            <p:ph type="body" idx="1"/>
          </p:nvPr>
        </p:nvSpPr>
        <p:spPr>
          <a:xfrm>
            <a:off x="1153001" y="4792445"/>
            <a:ext cx="6337469" cy="18307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6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5" name="Google Shape;63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Sản xuất giá trị thặng dư tuyệt đối</a:t>
            </a:r>
          </a:p>
        </p:txBody>
      </p:sp>
      <p:grpSp>
        <p:nvGrpSpPr>
          <p:cNvPr id="577" name="Google Shape;577;p31"/>
          <p:cNvGrpSpPr/>
          <p:nvPr/>
        </p:nvGrpSpPr>
        <p:grpSpPr>
          <a:xfrm flipH="1">
            <a:off x="7489061" y="2579105"/>
            <a:ext cx="4122889" cy="2725007"/>
            <a:chOff x="1191836" y="1331250"/>
            <a:chExt cx="4960164" cy="3278400"/>
          </a:xfrm>
        </p:grpSpPr>
        <p:sp>
          <p:nvSpPr>
            <p:cNvPr id="578" name="Google Shape;578;p31"/>
            <p:cNvSpPr/>
            <p:nvPr/>
          </p:nvSpPr>
          <p:spPr>
            <a:xfrm>
              <a:off x="2614300" y="3929775"/>
              <a:ext cx="1458550" cy="645650"/>
            </a:xfrm>
            <a:custGeom>
              <a:avLst/>
              <a:gdLst/>
              <a:ahLst/>
              <a:cxnLst/>
              <a:rect l="l" t="t" r="r" b="b"/>
              <a:pathLst>
                <a:path w="58342" h="25826" extrusionOk="0">
                  <a:moveTo>
                    <a:pt x="6073" y="1"/>
                  </a:moveTo>
                  <a:cubicBezTo>
                    <a:pt x="4215" y="1"/>
                    <a:pt x="2465" y="394"/>
                    <a:pt x="870" y="1096"/>
                  </a:cubicBezTo>
                  <a:cubicBezTo>
                    <a:pt x="834" y="1108"/>
                    <a:pt x="810" y="1120"/>
                    <a:pt x="775" y="1144"/>
                  </a:cubicBezTo>
                  <a:cubicBezTo>
                    <a:pt x="513" y="1251"/>
                    <a:pt x="251" y="1382"/>
                    <a:pt x="1" y="1513"/>
                  </a:cubicBezTo>
                  <a:lnTo>
                    <a:pt x="1" y="24313"/>
                  </a:lnTo>
                  <a:cubicBezTo>
                    <a:pt x="239" y="24444"/>
                    <a:pt x="489" y="24563"/>
                    <a:pt x="739" y="24670"/>
                  </a:cubicBezTo>
                  <a:cubicBezTo>
                    <a:pt x="786" y="24694"/>
                    <a:pt x="822" y="24718"/>
                    <a:pt x="870" y="24730"/>
                  </a:cubicBezTo>
                  <a:cubicBezTo>
                    <a:pt x="2358" y="25397"/>
                    <a:pt x="4013" y="25778"/>
                    <a:pt x="5739" y="25813"/>
                  </a:cubicBezTo>
                  <a:cubicBezTo>
                    <a:pt x="5847" y="25825"/>
                    <a:pt x="5954" y="25825"/>
                    <a:pt x="6073" y="25825"/>
                  </a:cubicBezTo>
                  <a:lnTo>
                    <a:pt x="58341" y="25825"/>
                  </a:lnTo>
                  <a:lnTo>
                    <a:pt x="58341" y="24670"/>
                  </a:lnTo>
                  <a:lnTo>
                    <a:pt x="870" y="24670"/>
                  </a:lnTo>
                  <a:lnTo>
                    <a:pt x="870" y="1144"/>
                  </a:lnTo>
                  <a:lnTo>
                    <a:pt x="58341" y="1144"/>
                  </a:lnTo>
                  <a:lnTo>
                    <a:pt x="5834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191836" y="3940390"/>
              <a:ext cx="2919426" cy="645650"/>
            </a:xfrm>
            <a:custGeom>
              <a:avLst/>
              <a:gdLst/>
              <a:ahLst/>
              <a:cxnLst/>
              <a:rect l="l" t="t" r="r" b="b"/>
              <a:pathLst>
                <a:path w="116777" h="25826" extrusionOk="0">
                  <a:moveTo>
                    <a:pt x="56591" y="1513"/>
                  </a:moveTo>
                  <a:lnTo>
                    <a:pt x="56591" y="24313"/>
                  </a:lnTo>
                  <a:cubicBezTo>
                    <a:pt x="55460" y="23706"/>
                    <a:pt x="54436" y="22944"/>
                    <a:pt x="53531" y="22051"/>
                  </a:cubicBezTo>
                  <a:cubicBezTo>
                    <a:pt x="51197" y="19705"/>
                    <a:pt x="49756" y="16479"/>
                    <a:pt x="49756" y="12919"/>
                  </a:cubicBezTo>
                  <a:cubicBezTo>
                    <a:pt x="49756" y="12871"/>
                    <a:pt x="49756" y="12824"/>
                    <a:pt x="49756" y="12776"/>
                  </a:cubicBezTo>
                  <a:cubicBezTo>
                    <a:pt x="49804" y="7895"/>
                    <a:pt x="52554" y="3668"/>
                    <a:pt x="56591" y="1513"/>
                  </a:cubicBezTo>
                  <a:close/>
                  <a:moveTo>
                    <a:pt x="12907" y="1"/>
                  </a:moveTo>
                  <a:cubicBezTo>
                    <a:pt x="5834" y="1"/>
                    <a:pt x="72" y="5716"/>
                    <a:pt x="0" y="12776"/>
                  </a:cubicBezTo>
                  <a:cubicBezTo>
                    <a:pt x="0" y="12824"/>
                    <a:pt x="0" y="12871"/>
                    <a:pt x="0" y="12919"/>
                  </a:cubicBezTo>
                  <a:cubicBezTo>
                    <a:pt x="0" y="16479"/>
                    <a:pt x="1441" y="19705"/>
                    <a:pt x="3774" y="22051"/>
                  </a:cubicBezTo>
                  <a:cubicBezTo>
                    <a:pt x="6120" y="24385"/>
                    <a:pt x="9347" y="25825"/>
                    <a:pt x="12907" y="25825"/>
                  </a:cubicBezTo>
                  <a:lnTo>
                    <a:pt x="116777" y="25825"/>
                  </a:lnTo>
                  <a:lnTo>
                    <a:pt x="116777" y="24670"/>
                  </a:lnTo>
                  <a:lnTo>
                    <a:pt x="57460" y="24670"/>
                  </a:lnTo>
                  <a:lnTo>
                    <a:pt x="57460" y="1144"/>
                  </a:lnTo>
                  <a:lnTo>
                    <a:pt x="116777" y="1144"/>
                  </a:lnTo>
                  <a:lnTo>
                    <a:pt x="116777" y="1"/>
                  </a:ln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1199550" y="4249176"/>
              <a:ext cx="2919425" cy="326250"/>
            </a:xfrm>
            <a:custGeom>
              <a:avLst/>
              <a:gdLst/>
              <a:ahLst/>
              <a:cxnLst/>
              <a:rect l="l" t="t" r="r" b="b"/>
              <a:pathLst>
                <a:path w="116777" h="13050" extrusionOk="0">
                  <a:moveTo>
                    <a:pt x="0" y="0"/>
                  </a:moveTo>
                  <a:cubicBezTo>
                    <a:pt x="0" y="48"/>
                    <a:pt x="0" y="95"/>
                    <a:pt x="0" y="143"/>
                  </a:cubicBezTo>
                  <a:cubicBezTo>
                    <a:pt x="0" y="3703"/>
                    <a:pt x="1441" y="6929"/>
                    <a:pt x="3774" y="9275"/>
                  </a:cubicBezTo>
                  <a:cubicBezTo>
                    <a:pt x="6120" y="11609"/>
                    <a:pt x="9347" y="13049"/>
                    <a:pt x="12907" y="13049"/>
                  </a:cubicBezTo>
                  <a:lnTo>
                    <a:pt x="116777" y="13049"/>
                  </a:lnTo>
                  <a:lnTo>
                    <a:pt x="116777" y="11894"/>
                  </a:lnTo>
                  <a:lnTo>
                    <a:pt x="114931" y="11894"/>
                  </a:lnTo>
                  <a:lnTo>
                    <a:pt x="114931" y="0"/>
                  </a:ln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2636025" y="3958350"/>
              <a:ext cx="1436825" cy="588200"/>
            </a:xfrm>
            <a:custGeom>
              <a:avLst/>
              <a:gdLst/>
              <a:ahLst/>
              <a:cxnLst/>
              <a:rect l="l" t="t" r="r" b="b"/>
              <a:pathLst>
                <a:path w="57473" h="23528" extrusionOk="0">
                  <a:moveTo>
                    <a:pt x="1" y="1"/>
                  </a:moveTo>
                  <a:lnTo>
                    <a:pt x="1" y="23527"/>
                  </a:lnTo>
                  <a:lnTo>
                    <a:pt x="57472" y="23527"/>
                  </a:lnTo>
                  <a:lnTo>
                    <a:pt x="57472" y="1"/>
                  </a:lnTo>
                  <a:close/>
                </a:path>
              </a:pathLst>
            </a:custGeom>
            <a:solidFill>
              <a:srgbClr val="EAE6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2636025" y="4503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2636025" y="445752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636025" y="44113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636025" y="4364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636025" y="431852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2636025" y="4272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636025" y="42259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636025" y="4179525"/>
              <a:ext cx="1436525" cy="0"/>
            </a:xfrm>
            <a:custGeom>
              <a:avLst/>
              <a:gdLst/>
              <a:ahLst/>
              <a:cxnLst/>
              <a:rect l="l" t="t" r="r" b="b"/>
              <a:pathLst>
                <a:path w="5746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2636025" y="4133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2636025" y="408665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2636025" y="4040500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1"/>
                  </a:moveTo>
                  <a:lnTo>
                    <a:pt x="1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636025" y="3994075"/>
              <a:ext cx="1436525" cy="25"/>
            </a:xfrm>
            <a:custGeom>
              <a:avLst/>
              <a:gdLst/>
              <a:ahLst/>
              <a:cxnLst/>
              <a:rect l="l" t="t" r="r" b="b"/>
              <a:pathLst>
                <a:path w="57461" h="1" fill="none" extrusionOk="0">
                  <a:moveTo>
                    <a:pt x="57460" y="0"/>
                  </a:moveTo>
                  <a:lnTo>
                    <a:pt x="1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443450" y="3967575"/>
              <a:ext cx="170875" cy="570050"/>
            </a:xfrm>
            <a:custGeom>
              <a:avLst/>
              <a:gdLst/>
              <a:ahLst/>
              <a:cxnLst/>
              <a:rect l="l" t="t" r="r" b="b"/>
              <a:pathLst>
                <a:path w="6835" h="22802" extrusionOk="0">
                  <a:moveTo>
                    <a:pt x="6835" y="1"/>
                  </a:moveTo>
                  <a:cubicBezTo>
                    <a:pt x="2763" y="2180"/>
                    <a:pt x="0" y="6466"/>
                    <a:pt x="0" y="11407"/>
                  </a:cubicBezTo>
                  <a:cubicBezTo>
                    <a:pt x="0" y="14967"/>
                    <a:pt x="1441" y="18193"/>
                    <a:pt x="3775" y="20539"/>
                  </a:cubicBezTo>
                  <a:cubicBezTo>
                    <a:pt x="4680" y="21432"/>
                    <a:pt x="5704" y="22194"/>
                    <a:pt x="6835" y="22801"/>
                  </a:cubicBezTo>
                  <a:lnTo>
                    <a:pt x="6835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1283175" y="3929775"/>
              <a:ext cx="412000" cy="645650"/>
            </a:xfrm>
            <a:custGeom>
              <a:avLst/>
              <a:gdLst/>
              <a:ahLst/>
              <a:cxnLst/>
              <a:rect l="l" t="t" r="r" b="b"/>
              <a:pathLst>
                <a:path w="16480" h="25826" extrusionOk="0">
                  <a:moveTo>
                    <a:pt x="12907" y="1"/>
                  </a:moveTo>
                  <a:cubicBezTo>
                    <a:pt x="5775" y="1"/>
                    <a:pt x="1" y="5787"/>
                    <a:pt x="1" y="12919"/>
                  </a:cubicBezTo>
                  <a:cubicBezTo>
                    <a:pt x="1" y="16479"/>
                    <a:pt x="1442" y="19705"/>
                    <a:pt x="3775" y="22039"/>
                  </a:cubicBezTo>
                  <a:cubicBezTo>
                    <a:pt x="6121" y="24385"/>
                    <a:pt x="9347" y="25825"/>
                    <a:pt x="12907" y="25825"/>
                  </a:cubicBezTo>
                  <a:lnTo>
                    <a:pt x="16479" y="25825"/>
                  </a:lnTo>
                  <a:cubicBezTo>
                    <a:pt x="16479" y="25825"/>
                    <a:pt x="16479" y="25825"/>
                    <a:pt x="16479" y="25813"/>
                  </a:cubicBezTo>
                  <a:cubicBezTo>
                    <a:pt x="12967" y="25778"/>
                    <a:pt x="9800" y="24349"/>
                    <a:pt x="7490" y="22039"/>
                  </a:cubicBezTo>
                  <a:cubicBezTo>
                    <a:pt x="5156" y="19705"/>
                    <a:pt x="3704" y="16479"/>
                    <a:pt x="3704" y="12907"/>
                  </a:cubicBezTo>
                  <a:cubicBezTo>
                    <a:pt x="3704" y="5835"/>
                    <a:pt x="9395" y="84"/>
                    <a:pt x="16455" y="1"/>
                  </a:cubicBezTo>
                  <a:close/>
                </a:path>
              </a:pathLst>
            </a:custGeom>
            <a:solidFill>
              <a:srgbClr val="F873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149375" y="3929775"/>
              <a:ext cx="411975" cy="645650"/>
            </a:xfrm>
            <a:custGeom>
              <a:avLst/>
              <a:gdLst/>
              <a:ahLst/>
              <a:cxnLst/>
              <a:rect l="l" t="t" r="r" b="b"/>
              <a:pathLst>
                <a:path w="16479" h="25826" extrusionOk="0">
                  <a:moveTo>
                    <a:pt x="12906" y="1"/>
                  </a:moveTo>
                  <a:cubicBezTo>
                    <a:pt x="5775" y="1"/>
                    <a:pt x="0" y="5775"/>
                    <a:pt x="0" y="12907"/>
                  </a:cubicBezTo>
                  <a:cubicBezTo>
                    <a:pt x="0" y="16479"/>
                    <a:pt x="1441" y="19705"/>
                    <a:pt x="3774" y="22039"/>
                  </a:cubicBezTo>
                  <a:cubicBezTo>
                    <a:pt x="6120" y="24373"/>
                    <a:pt x="9346" y="25825"/>
                    <a:pt x="12906" y="25825"/>
                  </a:cubicBezTo>
                  <a:lnTo>
                    <a:pt x="16478" y="25825"/>
                  </a:lnTo>
                  <a:cubicBezTo>
                    <a:pt x="16478" y="25825"/>
                    <a:pt x="16478" y="25813"/>
                    <a:pt x="16478" y="25813"/>
                  </a:cubicBezTo>
                  <a:cubicBezTo>
                    <a:pt x="12966" y="25778"/>
                    <a:pt x="9799" y="24337"/>
                    <a:pt x="7489" y="22039"/>
                  </a:cubicBezTo>
                  <a:cubicBezTo>
                    <a:pt x="5155" y="19705"/>
                    <a:pt x="3703" y="16479"/>
                    <a:pt x="3703" y="12907"/>
                  </a:cubicBezTo>
                  <a:cubicBezTo>
                    <a:pt x="3703" y="5835"/>
                    <a:pt x="9394" y="84"/>
                    <a:pt x="16454" y="1"/>
                  </a:cubicBezTo>
                  <a:close/>
                </a:path>
              </a:pathLst>
            </a:custGeom>
            <a:solidFill>
              <a:srgbClr val="F8735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842176" y="3459775"/>
              <a:ext cx="1240949" cy="448300"/>
            </a:xfrm>
            <a:custGeom>
              <a:avLst/>
              <a:gdLst/>
              <a:ahLst/>
              <a:cxnLst/>
              <a:rect l="l" t="t" r="r" b="b"/>
              <a:pathLst>
                <a:path w="49638" h="17932" extrusionOk="0">
                  <a:moveTo>
                    <a:pt x="1" y="1"/>
                  </a:moveTo>
                  <a:lnTo>
                    <a:pt x="1" y="17932"/>
                  </a:lnTo>
                  <a:lnTo>
                    <a:pt x="43863" y="17932"/>
                  </a:lnTo>
                  <a:cubicBezTo>
                    <a:pt x="44054" y="17836"/>
                    <a:pt x="44244" y="17729"/>
                    <a:pt x="44423" y="17634"/>
                  </a:cubicBezTo>
                  <a:cubicBezTo>
                    <a:pt x="44471" y="17622"/>
                    <a:pt x="44506" y="17598"/>
                    <a:pt x="44542" y="17574"/>
                  </a:cubicBezTo>
                  <a:cubicBezTo>
                    <a:pt x="44685" y="17491"/>
                    <a:pt x="44828" y="17408"/>
                    <a:pt x="44971" y="17324"/>
                  </a:cubicBezTo>
                  <a:cubicBezTo>
                    <a:pt x="45209" y="17181"/>
                    <a:pt x="45435" y="17027"/>
                    <a:pt x="45661" y="16860"/>
                  </a:cubicBezTo>
                  <a:cubicBezTo>
                    <a:pt x="45757" y="16789"/>
                    <a:pt x="45852" y="16717"/>
                    <a:pt x="45947" y="16646"/>
                  </a:cubicBezTo>
                  <a:cubicBezTo>
                    <a:pt x="46042" y="16562"/>
                    <a:pt x="46138" y="16491"/>
                    <a:pt x="46233" y="16408"/>
                  </a:cubicBezTo>
                  <a:cubicBezTo>
                    <a:pt x="46411" y="16253"/>
                    <a:pt x="46590" y="16086"/>
                    <a:pt x="46757" y="15919"/>
                  </a:cubicBezTo>
                  <a:cubicBezTo>
                    <a:pt x="46983" y="15693"/>
                    <a:pt x="47197" y="15467"/>
                    <a:pt x="47400" y="15217"/>
                  </a:cubicBezTo>
                  <a:cubicBezTo>
                    <a:pt x="47495" y="15098"/>
                    <a:pt x="47590" y="14979"/>
                    <a:pt x="47685" y="14860"/>
                  </a:cubicBezTo>
                  <a:cubicBezTo>
                    <a:pt x="47852" y="14634"/>
                    <a:pt x="48019" y="14395"/>
                    <a:pt x="48162" y="14145"/>
                  </a:cubicBezTo>
                  <a:cubicBezTo>
                    <a:pt x="48221" y="14050"/>
                    <a:pt x="48281" y="13955"/>
                    <a:pt x="48340" y="13860"/>
                  </a:cubicBezTo>
                  <a:cubicBezTo>
                    <a:pt x="48352" y="13836"/>
                    <a:pt x="48364" y="13824"/>
                    <a:pt x="48376" y="13800"/>
                  </a:cubicBezTo>
                  <a:cubicBezTo>
                    <a:pt x="48435" y="13693"/>
                    <a:pt x="48483" y="13598"/>
                    <a:pt x="48543" y="13491"/>
                  </a:cubicBezTo>
                  <a:cubicBezTo>
                    <a:pt x="48662" y="13264"/>
                    <a:pt x="48769" y="13038"/>
                    <a:pt x="48864" y="12800"/>
                  </a:cubicBezTo>
                  <a:cubicBezTo>
                    <a:pt x="48924" y="12669"/>
                    <a:pt x="48971" y="12550"/>
                    <a:pt x="49019" y="12419"/>
                  </a:cubicBezTo>
                  <a:cubicBezTo>
                    <a:pt x="49055" y="12312"/>
                    <a:pt x="49090" y="12193"/>
                    <a:pt x="49138" y="12086"/>
                  </a:cubicBezTo>
                  <a:cubicBezTo>
                    <a:pt x="49174" y="11967"/>
                    <a:pt x="49209" y="11859"/>
                    <a:pt x="49245" y="11728"/>
                  </a:cubicBezTo>
                  <a:cubicBezTo>
                    <a:pt x="49245" y="11716"/>
                    <a:pt x="49257" y="11705"/>
                    <a:pt x="49257" y="11681"/>
                  </a:cubicBezTo>
                  <a:cubicBezTo>
                    <a:pt x="49293" y="11574"/>
                    <a:pt x="49328" y="11455"/>
                    <a:pt x="49352" y="11347"/>
                  </a:cubicBezTo>
                  <a:cubicBezTo>
                    <a:pt x="49388" y="11216"/>
                    <a:pt x="49412" y="11085"/>
                    <a:pt x="49436" y="10954"/>
                  </a:cubicBezTo>
                  <a:cubicBezTo>
                    <a:pt x="49459" y="10847"/>
                    <a:pt x="49483" y="10740"/>
                    <a:pt x="49495" y="10633"/>
                  </a:cubicBezTo>
                  <a:cubicBezTo>
                    <a:pt x="49507" y="10609"/>
                    <a:pt x="49507" y="10597"/>
                    <a:pt x="49507" y="10573"/>
                  </a:cubicBezTo>
                  <a:lnTo>
                    <a:pt x="49507" y="10562"/>
                  </a:lnTo>
                  <a:cubicBezTo>
                    <a:pt x="49531" y="10395"/>
                    <a:pt x="49555" y="10240"/>
                    <a:pt x="49578" y="10073"/>
                  </a:cubicBezTo>
                  <a:cubicBezTo>
                    <a:pt x="49590" y="9954"/>
                    <a:pt x="49602" y="9823"/>
                    <a:pt x="49614" y="9692"/>
                  </a:cubicBezTo>
                  <a:cubicBezTo>
                    <a:pt x="49614" y="9657"/>
                    <a:pt x="49614" y="9609"/>
                    <a:pt x="49626" y="9561"/>
                  </a:cubicBezTo>
                  <a:cubicBezTo>
                    <a:pt x="49626" y="9526"/>
                    <a:pt x="49626" y="9490"/>
                    <a:pt x="49626" y="9454"/>
                  </a:cubicBezTo>
                  <a:cubicBezTo>
                    <a:pt x="49638" y="9300"/>
                    <a:pt x="49638" y="9133"/>
                    <a:pt x="49638" y="8966"/>
                  </a:cubicBezTo>
                  <a:cubicBezTo>
                    <a:pt x="49638" y="8609"/>
                    <a:pt x="49626" y="8264"/>
                    <a:pt x="49590" y="7918"/>
                  </a:cubicBezTo>
                  <a:cubicBezTo>
                    <a:pt x="49578" y="7811"/>
                    <a:pt x="49567" y="7692"/>
                    <a:pt x="49543" y="7585"/>
                  </a:cubicBezTo>
                  <a:cubicBezTo>
                    <a:pt x="49531" y="7478"/>
                    <a:pt x="49519" y="7371"/>
                    <a:pt x="49495" y="7275"/>
                  </a:cubicBezTo>
                  <a:cubicBezTo>
                    <a:pt x="49495" y="7264"/>
                    <a:pt x="49495" y="7252"/>
                    <a:pt x="49495" y="7228"/>
                  </a:cubicBezTo>
                  <a:cubicBezTo>
                    <a:pt x="49447" y="7014"/>
                    <a:pt x="49412" y="6811"/>
                    <a:pt x="49352" y="6609"/>
                  </a:cubicBezTo>
                  <a:cubicBezTo>
                    <a:pt x="49305" y="6371"/>
                    <a:pt x="49233" y="6156"/>
                    <a:pt x="49162" y="5930"/>
                  </a:cubicBezTo>
                  <a:cubicBezTo>
                    <a:pt x="49126" y="5823"/>
                    <a:pt x="49090" y="5716"/>
                    <a:pt x="49055" y="5620"/>
                  </a:cubicBezTo>
                  <a:cubicBezTo>
                    <a:pt x="49019" y="5513"/>
                    <a:pt x="48983" y="5406"/>
                    <a:pt x="48935" y="5311"/>
                  </a:cubicBezTo>
                  <a:cubicBezTo>
                    <a:pt x="48900" y="5204"/>
                    <a:pt x="48852" y="5109"/>
                    <a:pt x="48805" y="5001"/>
                  </a:cubicBezTo>
                  <a:cubicBezTo>
                    <a:pt x="48769" y="4906"/>
                    <a:pt x="48721" y="4799"/>
                    <a:pt x="48674" y="4704"/>
                  </a:cubicBezTo>
                  <a:cubicBezTo>
                    <a:pt x="48424" y="4180"/>
                    <a:pt x="48126" y="3680"/>
                    <a:pt x="47781" y="3215"/>
                  </a:cubicBezTo>
                  <a:cubicBezTo>
                    <a:pt x="47673" y="3061"/>
                    <a:pt x="47566" y="2918"/>
                    <a:pt x="47447" y="2775"/>
                  </a:cubicBezTo>
                  <a:cubicBezTo>
                    <a:pt x="47352" y="2668"/>
                    <a:pt x="47269" y="2561"/>
                    <a:pt x="47185" y="2465"/>
                  </a:cubicBezTo>
                  <a:cubicBezTo>
                    <a:pt x="47102" y="2370"/>
                    <a:pt x="47030" y="2287"/>
                    <a:pt x="46947" y="2203"/>
                  </a:cubicBezTo>
                  <a:cubicBezTo>
                    <a:pt x="46709" y="1953"/>
                    <a:pt x="46447" y="1703"/>
                    <a:pt x="46173" y="1465"/>
                  </a:cubicBezTo>
                  <a:cubicBezTo>
                    <a:pt x="46090" y="1406"/>
                    <a:pt x="46007" y="1334"/>
                    <a:pt x="45923" y="1275"/>
                  </a:cubicBezTo>
                  <a:cubicBezTo>
                    <a:pt x="45459" y="906"/>
                    <a:pt x="44959" y="572"/>
                    <a:pt x="44423" y="287"/>
                  </a:cubicBezTo>
                  <a:cubicBezTo>
                    <a:pt x="44233" y="191"/>
                    <a:pt x="44054" y="84"/>
                    <a:pt x="43852" y="1"/>
                  </a:cubicBezTo>
                  <a:close/>
                </a:path>
              </a:pathLst>
            </a:custGeom>
            <a:solidFill>
              <a:srgbClr val="EAE6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703175" y="3438049"/>
              <a:ext cx="2188100" cy="491750"/>
            </a:xfrm>
            <a:custGeom>
              <a:avLst/>
              <a:gdLst/>
              <a:ahLst/>
              <a:cxnLst/>
              <a:rect l="l" t="t" r="r" b="b"/>
              <a:pathLst>
                <a:path w="87524" h="19670" extrusionOk="0">
                  <a:moveTo>
                    <a:pt x="49983" y="1156"/>
                  </a:moveTo>
                  <a:cubicBezTo>
                    <a:pt x="50519" y="1441"/>
                    <a:pt x="51019" y="1775"/>
                    <a:pt x="51483" y="2144"/>
                  </a:cubicBezTo>
                  <a:cubicBezTo>
                    <a:pt x="51567" y="2203"/>
                    <a:pt x="51650" y="2275"/>
                    <a:pt x="51733" y="2334"/>
                  </a:cubicBezTo>
                  <a:cubicBezTo>
                    <a:pt x="52007" y="2572"/>
                    <a:pt x="52269" y="2822"/>
                    <a:pt x="52507" y="3072"/>
                  </a:cubicBezTo>
                  <a:cubicBezTo>
                    <a:pt x="52590" y="3156"/>
                    <a:pt x="52662" y="3239"/>
                    <a:pt x="52745" y="3334"/>
                  </a:cubicBezTo>
                  <a:cubicBezTo>
                    <a:pt x="52829" y="3430"/>
                    <a:pt x="52912" y="3537"/>
                    <a:pt x="53007" y="3644"/>
                  </a:cubicBezTo>
                  <a:cubicBezTo>
                    <a:pt x="53126" y="3787"/>
                    <a:pt x="53233" y="3930"/>
                    <a:pt x="53341" y="4084"/>
                  </a:cubicBezTo>
                  <a:cubicBezTo>
                    <a:pt x="53686" y="4549"/>
                    <a:pt x="53984" y="5049"/>
                    <a:pt x="54234" y="5573"/>
                  </a:cubicBezTo>
                  <a:cubicBezTo>
                    <a:pt x="54281" y="5668"/>
                    <a:pt x="54329" y="5775"/>
                    <a:pt x="54365" y="5870"/>
                  </a:cubicBezTo>
                  <a:cubicBezTo>
                    <a:pt x="54412" y="5978"/>
                    <a:pt x="54460" y="6073"/>
                    <a:pt x="54495" y="6180"/>
                  </a:cubicBezTo>
                  <a:cubicBezTo>
                    <a:pt x="54543" y="6275"/>
                    <a:pt x="54579" y="6382"/>
                    <a:pt x="54615" y="6489"/>
                  </a:cubicBezTo>
                  <a:cubicBezTo>
                    <a:pt x="54650" y="6585"/>
                    <a:pt x="54686" y="6692"/>
                    <a:pt x="54722" y="6799"/>
                  </a:cubicBezTo>
                  <a:cubicBezTo>
                    <a:pt x="54793" y="7025"/>
                    <a:pt x="54865" y="7240"/>
                    <a:pt x="54912" y="7478"/>
                  </a:cubicBezTo>
                  <a:cubicBezTo>
                    <a:pt x="54972" y="7680"/>
                    <a:pt x="55007" y="7883"/>
                    <a:pt x="55055" y="8097"/>
                  </a:cubicBezTo>
                  <a:cubicBezTo>
                    <a:pt x="55055" y="8121"/>
                    <a:pt x="55055" y="8133"/>
                    <a:pt x="55055" y="8144"/>
                  </a:cubicBezTo>
                  <a:cubicBezTo>
                    <a:pt x="55079" y="8240"/>
                    <a:pt x="55091" y="8347"/>
                    <a:pt x="55103" y="8454"/>
                  </a:cubicBezTo>
                  <a:cubicBezTo>
                    <a:pt x="55127" y="8561"/>
                    <a:pt x="55138" y="8680"/>
                    <a:pt x="55150" y="8787"/>
                  </a:cubicBezTo>
                  <a:cubicBezTo>
                    <a:pt x="55186" y="9133"/>
                    <a:pt x="55198" y="9478"/>
                    <a:pt x="55198" y="9835"/>
                  </a:cubicBezTo>
                  <a:cubicBezTo>
                    <a:pt x="55198" y="10002"/>
                    <a:pt x="55198" y="10169"/>
                    <a:pt x="55186" y="10323"/>
                  </a:cubicBezTo>
                  <a:cubicBezTo>
                    <a:pt x="55186" y="10359"/>
                    <a:pt x="55186" y="10395"/>
                    <a:pt x="55186" y="10430"/>
                  </a:cubicBezTo>
                  <a:cubicBezTo>
                    <a:pt x="55174" y="10478"/>
                    <a:pt x="55174" y="10526"/>
                    <a:pt x="55174" y="10573"/>
                  </a:cubicBezTo>
                  <a:cubicBezTo>
                    <a:pt x="55162" y="10692"/>
                    <a:pt x="55150" y="10823"/>
                    <a:pt x="55138" y="10942"/>
                  </a:cubicBezTo>
                  <a:cubicBezTo>
                    <a:pt x="55115" y="11109"/>
                    <a:pt x="55091" y="11264"/>
                    <a:pt x="55067" y="11431"/>
                  </a:cubicBezTo>
                  <a:lnTo>
                    <a:pt x="55067" y="11442"/>
                  </a:lnTo>
                  <a:cubicBezTo>
                    <a:pt x="55067" y="11466"/>
                    <a:pt x="55067" y="11478"/>
                    <a:pt x="55055" y="11502"/>
                  </a:cubicBezTo>
                  <a:cubicBezTo>
                    <a:pt x="55043" y="11609"/>
                    <a:pt x="55019" y="11716"/>
                    <a:pt x="54996" y="11823"/>
                  </a:cubicBezTo>
                  <a:cubicBezTo>
                    <a:pt x="54972" y="11954"/>
                    <a:pt x="54948" y="12085"/>
                    <a:pt x="54912" y="12216"/>
                  </a:cubicBezTo>
                  <a:cubicBezTo>
                    <a:pt x="54888" y="12324"/>
                    <a:pt x="54853" y="12443"/>
                    <a:pt x="54817" y="12550"/>
                  </a:cubicBezTo>
                  <a:cubicBezTo>
                    <a:pt x="54817" y="12574"/>
                    <a:pt x="54805" y="12585"/>
                    <a:pt x="54805" y="12597"/>
                  </a:cubicBezTo>
                  <a:cubicBezTo>
                    <a:pt x="54769" y="12728"/>
                    <a:pt x="54734" y="12836"/>
                    <a:pt x="54698" y="12955"/>
                  </a:cubicBezTo>
                  <a:cubicBezTo>
                    <a:pt x="54650" y="13062"/>
                    <a:pt x="54615" y="13181"/>
                    <a:pt x="54579" y="13288"/>
                  </a:cubicBezTo>
                  <a:cubicBezTo>
                    <a:pt x="54531" y="13419"/>
                    <a:pt x="54484" y="13538"/>
                    <a:pt x="54424" y="13669"/>
                  </a:cubicBezTo>
                  <a:cubicBezTo>
                    <a:pt x="54329" y="13907"/>
                    <a:pt x="54222" y="14133"/>
                    <a:pt x="54103" y="14360"/>
                  </a:cubicBezTo>
                  <a:cubicBezTo>
                    <a:pt x="54043" y="14467"/>
                    <a:pt x="53995" y="14562"/>
                    <a:pt x="53936" y="14669"/>
                  </a:cubicBezTo>
                  <a:cubicBezTo>
                    <a:pt x="53924" y="14693"/>
                    <a:pt x="53912" y="14705"/>
                    <a:pt x="53900" y="14729"/>
                  </a:cubicBezTo>
                  <a:cubicBezTo>
                    <a:pt x="53841" y="14824"/>
                    <a:pt x="53781" y="14919"/>
                    <a:pt x="53722" y="15014"/>
                  </a:cubicBezTo>
                  <a:cubicBezTo>
                    <a:pt x="53579" y="15264"/>
                    <a:pt x="53412" y="15503"/>
                    <a:pt x="53245" y="15729"/>
                  </a:cubicBezTo>
                  <a:cubicBezTo>
                    <a:pt x="53150" y="15848"/>
                    <a:pt x="53055" y="15967"/>
                    <a:pt x="52960" y="16086"/>
                  </a:cubicBezTo>
                  <a:cubicBezTo>
                    <a:pt x="52757" y="16336"/>
                    <a:pt x="52543" y="16562"/>
                    <a:pt x="52317" y="16788"/>
                  </a:cubicBezTo>
                  <a:cubicBezTo>
                    <a:pt x="52150" y="16955"/>
                    <a:pt x="51971" y="17122"/>
                    <a:pt x="51781" y="17277"/>
                  </a:cubicBezTo>
                  <a:cubicBezTo>
                    <a:pt x="51698" y="17360"/>
                    <a:pt x="51602" y="17431"/>
                    <a:pt x="51507" y="17515"/>
                  </a:cubicBezTo>
                  <a:cubicBezTo>
                    <a:pt x="51412" y="17586"/>
                    <a:pt x="51317" y="17658"/>
                    <a:pt x="51221" y="17729"/>
                  </a:cubicBezTo>
                  <a:cubicBezTo>
                    <a:pt x="50995" y="17896"/>
                    <a:pt x="50769" y="18050"/>
                    <a:pt x="50531" y="18193"/>
                  </a:cubicBezTo>
                  <a:cubicBezTo>
                    <a:pt x="50388" y="18277"/>
                    <a:pt x="50245" y="18360"/>
                    <a:pt x="50102" y="18443"/>
                  </a:cubicBezTo>
                  <a:cubicBezTo>
                    <a:pt x="50066" y="18467"/>
                    <a:pt x="50031" y="18479"/>
                    <a:pt x="49983" y="18503"/>
                  </a:cubicBezTo>
                  <a:lnTo>
                    <a:pt x="49983" y="1156"/>
                  </a:lnTo>
                  <a:close/>
                  <a:moveTo>
                    <a:pt x="1" y="1"/>
                  </a:moveTo>
                  <a:lnTo>
                    <a:pt x="1" y="870"/>
                  </a:lnTo>
                  <a:lnTo>
                    <a:pt x="49328" y="870"/>
                  </a:lnTo>
                  <a:lnTo>
                    <a:pt x="49328" y="18801"/>
                  </a:lnTo>
                  <a:lnTo>
                    <a:pt x="1" y="18801"/>
                  </a:lnTo>
                  <a:lnTo>
                    <a:pt x="1" y="19670"/>
                  </a:lnTo>
                  <a:lnTo>
                    <a:pt x="77701" y="19670"/>
                  </a:lnTo>
                  <a:cubicBezTo>
                    <a:pt x="80403" y="19670"/>
                    <a:pt x="82868" y="18562"/>
                    <a:pt x="84654" y="16788"/>
                  </a:cubicBezTo>
                  <a:cubicBezTo>
                    <a:pt x="86071" y="15360"/>
                    <a:pt x="87059" y="13514"/>
                    <a:pt x="87392" y="11442"/>
                  </a:cubicBezTo>
                  <a:cubicBezTo>
                    <a:pt x="87452" y="11109"/>
                    <a:pt x="87488" y="10776"/>
                    <a:pt x="87512" y="10430"/>
                  </a:cubicBezTo>
                  <a:cubicBezTo>
                    <a:pt x="87523" y="10240"/>
                    <a:pt x="87523" y="10038"/>
                    <a:pt x="87523" y="9835"/>
                  </a:cubicBezTo>
                  <a:cubicBezTo>
                    <a:pt x="87523" y="4406"/>
                    <a:pt x="83130" y="1"/>
                    <a:pt x="77701" y="1"/>
                  </a:cubicBezTo>
                  <a:close/>
                </a:path>
              </a:pathLst>
            </a:custGeom>
            <a:solidFill>
              <a:srgbClr val="006D8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842175" y="38753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842175" y="3839900"/>
              <a:ext cx="1094225" cy="0"/>
            </a:xfrm>
            <a:custGeom>
              <a:avLst/>
              <a:gdLst/>
              <a:ahLst/>
              <a:cxnLst/>
              <a:rect l="l" t="t" r="r" b="b"/>
              <a:pathLst>
                <a:path w="43769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842175" y="38047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842175" y="376935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842175" y="373422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842175" y="36988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842175" y="36633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842175" y="362825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842175" y="359282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1842175" y="35577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1"/>
                  </a:moveTo>
                  <a:lnTo>
                    <a:pt x="43768" y="1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842175" y="3522300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842175" y="3487175"/>
              <a:ext cx="1094225" cy="25"/>
            </a:xfrm>
            <a:custGeom>
              <a:avLst/>
              <a:gdLst/>
              <a:ahLst/>
              <a:cxnLst/>
              <a:rect l="l" t="t" r="r" b="b"/>
              <a:pathLst>
                <a:path w="43769" h="1" fill="none" extrusionOk="0">
                  <a:moveTo>
                    <a:pt x="1" y="0"/>
                  </a:moveTo>
                  <a:lnTo>
                    <a:pt x="43768" y="0"/>
                  </a:lnTo>
                </a:path>
              </a:pathLst>
            </a:custGeom>
            <a:noFill/>
            <a:ln w="11600" cap="flat" cmpd="sng">
              <a:solidFill>
                <a:srgbClr val="F9F5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703175" y="3698800"/>
              <a:ext cx="2187800" cy="231000"/>
            </a:xfrm>
            <a:custGeom>
              <a:avLst/>
              <a:gdLst/>
              <a:ahLst/>
              <a:cxnLst/>
              <a:rect l="l" t="t" r="r" b="b"/>
              <a:pathLst>
                <a:path w="87512" h="9240" extrusionOk="0">
                  <a:moveTo>
                    <a:pt x="49328" y="0"/>
                  </a:moveTo>
                  <a:lnTo>
                    <a:pt x="49328" y="8359"/>
                  </a:lnTo>
                  <a:lnTo>
                    <a:pt x="5561" y="8359"/>
                  </a:lnTo>
                  <a:lnTo>
                    <a:pt x="5561" y="8371"/>
                  </a:lnTo>
                  <a:lnTo>
                    <a:pt x="1" y="8371"/>
                  </a:lnTo>
                  <a:lnTo>
                    <a:pt x="1" y="9240"/>
                  </a:lnTo>
                  <a:lnTo>
                    <a:pt x="77701" y="9240"/>
                  </a:lnTo>
                  <a:cubicBezTo>
                    <a:pt x="80403" y="9240"/>
                    <a:pt x="82868" y="8132"/>
                    <a:pt x="84654" y="6358"/>
                  </a:cubicBezTo>
                  <a:cubicBezTo>
                    <a:pt x="86071" y="4930"/>
                    <a:pt x="87059" y="3084"/>
                    <a:pt x="87392" y="1012"/>
                  </a:cubicBezTo>
                  <a:cubicBezTo>
                    <a:pt x="87452" y="679"/>
                    <a:pt x="87488" y="346"/>
                    <a:pt x="87512" y="0"/>
                  </a:cubicBezTo>
                  <a:lnTo>
                    <a:pt x="55186" y="0"/>
                  </a:lnTo>
                  <a:cubicBezTo>
                    <a:pt x="55174" y="48"/>
                    <a:pt x="55174" y="96"/>
                    <a:pt x="55174" y="143"/>
                  </a:cubicBezTo>
                  <a:cubicBezTo>
                    <a:pt x="55162" y="262"/>
                    <a:pt x="55150" y="393"/>
                    <a:pt x="55138" y="512"/>
                  </a:cubicBezTo>
                  <a:cubicBezTo>
                    <a:pt x="55115" y="679"/>
                    <a:pt x="55091" y="834"/>
                    <a:pt x="55067" y="1001"/>
                  </a:cubicBezTo>
                  <a:lnTo>
                    <a:pt x="55067" y="1012"/>
                  </a:lnTo>
                  <a:cubicBezTo>
                    <a:pt x="55067" y="1036"/>
                    <a:pt x="55067" y="1048"/>
                    <a:pt x="55055" y="1072"/>
                  </a:cubicBezTo>
                  <a:cubicBezTo>
                    <a:pt x="55043" y="1179"/>
                    <a:pt x="55019" y="1286"/>
                    <a:pt x="54996" y="1393"/>
                  </a:cubicBezTo>
                  <a:cubicBezTo>
                    <a:pt x="54972" y="1524"/>
                    <a:pt x="54948" y="1655"/>
                    <a:pt x="54912" y="1786"/>
                  </a:cubicBezTo>
                  <a:cubicBezTo>
                    <a:pt x="54888" y="1894"/>
                    <a:pt x="54853" y="2013"/>
                    <a:pt x="54817" y="2120"/>
                  </a:cubicBezTo>
                  <a:cubicBezTo>
                    <a:pt x="54817" y="2144"/>
                    <a:pt x="54805" y="2155"/>
                    <a:pt x="54805" y="2167"/>
                  </a:cubicBezTo>
                  <a:cubicBezTo>
                    <a:pt x="54769" y="2298"/>
                    <a:pt x="54734" y="2406"/>
                    <a:pt x="54698" y="2525"/>
                  </a:cubicBezTo>
                  <a:cubicBezTo>
                    <a:pt x="54650" y="2632"/>
                    <a:pt x="54615" y="2751"/>
                    <a:pt x="54579" y="2858"/>
                  </a:cubicBezTo>
                  <a:cubicBezTo>
                    <a:pt x="54531" y="2989"/>
                    <a:pt x="54484" y="3108"/>
                    <a:pt x="54424" y="3239"/>
                  </a:cubicBezTo>
                  <a:cubicBezTo>
                    <a:pt x="54329" y="3477"/>
                    <a:pt x="54222" y="3703"/>
                    <a:pt x="54103" y="3930"/>
                  </a:cubicBezTo>
                  <a:cubicBezTo>
                    <a:pt x="54043" y="4037"/>
                    <a:pt x="53995" y="4132"/>
                    <a:pt x="53936" y="4239"/>
                  </a:cubicBezTo>
                  <a:cubicBezTo>
                    <a:pt x="53924" y="4263"/>
                    <a:pt x="53912" y="4275"/>
                    <a:pt x="53900" y="4299"/>
                  </a:cubicBezTo>
                  <a:cubicBezTo>
                    <a:pt x="53841" y="4394"/>
                    <a:pt x="53781" y="4489"/>
                    <a:pt x="53722" y="4584"/>
                  </a:cubicBezTo>
                  <a:cubicBezTo>
                    <a:pt x="53579" y="4834"/>
                    <a:pt x="53412" y="5073"/>
                    <a:pt x="53245" y="5299"/>
                  </a:cubicBezTo>
                  <a:cubicBezTo>
                    <a:pt x="53150" y="5418"/>
                    <a:pt x="53055" y="5537"/>
                    <a:pt x="52960" y="5656"/>
                  </a:cubicBezTo>
                  <a:cubicBezTo>
                    <a:pt x="52757" y="5906"/>
                    <a:pt x="52543" y="6132"/>
                    <a:pt x="52317" y="6358"/>
                  </a:cubicBezTo>
                  <a:cubicBezTo>
                    <a:pt x="52150" y="6525"/>
                    <a:pt x="51971" y="6692"/>
                    <a:pt x="51781" y="6847"/>
                  </a:cubicBezTo>
                  <a:cubicBezTo>
                    <a:pt x="51698" y="6930"/>
                    <a:pt x="51602" y="7001"/>
                    <a:pt x="51507" y="7085"/>
                  </a:cubicBezTo>
                  <a:cubicBezTo>
                    <a:pt x="51412" y="7156"/>
                    <a:pt x="51317" y="7228"/>
                    <a:pt x="51221" y="7299"/>
                  </a:cubicBezTo>
                  <a:cubicBezTo>
                    <a:pt x="50995" y="7466"/>
                    <a:pt x="50769" y="7620"/>
                    <a:pt x="50531" y="7763"/>
                  </a:cubicBezTo>
                  <a:cubicBezTo>
                    <a:pt x="50388" y="7847"/>
                    <a:pt x="50245" y="7930"/>
                    <a:pt x="50102" y="8013"/>
                  </a:cubicBezTo>
                  <a:cubicBezTo>
                    <a:pt x="50066" y="8025"/>
                    <a:pt x="50031" y="8049"/>
                    <a:pt x="49983" y="8073"/>
                  </a:cubicBezTo>
                  <a:lnTo>
                    <a:pt x="49983" y="0"/>
                  </a:ln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3513825" y="3438050"/>
              <a:ext cx="314050" cy="491750"/>
            </a:xfrm>
            <a:custGeom>
              <a:avLst/>
              <a:gdLst/>
              <a:ahLst/>
              <a:cxnLst/>
              <a:rect l="l" t="t" r="r" b="b"/>
              <a:pathLst>
                <a:path w="12562" h="19670" extrusionOk="0">
                  <a:moveTo>
                    <a:pt x="24" y="1"/>
                  </a:moveTo>
                  <a:cubicBezTo>
                    <a:pt x="5394" y="72"/>
                    <a:pt x="9728" y="4442"/>
                    <a:pt x="9728" y="9835"/>
                  </a:cubicBezTo>
                  <a:cubicBezTo>
                    <a:pt x="9728" y="12550"/>
                    <a:pt x="8632" y="15002"/>
                    <a:pt x="6846" y="16788"/>
                  </a:cubicBezTo>
                  <a:cubicBezTo>
                    <a:pt x="5096" y="18539"/>
                    <a:pt x="2679" y="19634"/>
                    <a:pt x="0" y="19658"/>
                  </a:cubicBezTo>
                  <a:cubicBezTo>
                    <a:pt x="0" y="19670"/>
                    <a:pt x="0" y="19670"/>
                    <a:pt x="0" y="19670"/>
                  </a:cubicBezTo>
                  <a:lnTo>
                    <a:pt x="2727" y="19670"/>
                  </a:lnTo>
                  <a:cubicBezTo>
                    <a:pt x="5441" y="19670"/>
                    <a:pt x="7894" y="18562"/>
                    <a:pt x="9680" y="16788"/>
                  </a:cubicBezTo>
                  <a:cubicBezTo>
                    <a:pt x="11454" y="15014"/>
                    <a:pt x="12561" y="12550"/>
                    <a:pt x="12561" y="9835"/>
                  </a:cubicBezTo>
                  <a:cubicBezTo>
                    <a:pt x="12561" y="4406"/>
                    <a:pt x="8156" y="1"/>
                    <a:pt x="2727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2993225" y="3438050"/>
              <a:ext cx="314050" cy="491750"/>
            </a:xfrm>
            <a:custGeom>
              <a:avLst/>
              <a:gdLst/>
              <a:ahLst/>
              <a:cxnLst/>
              <a:rect l="l" t="t" r="r" b="b"/>
              <a:pathLst>
                <a:path w="12562" h="19670" extrusionOk="0">
                  <a:moveTo>
                    <a:pt x="24" y="1"/>
                  </a:moveTo>
                  <a:cubicBezTo>
                    <a:pt x="5394" y="60"/>
                    <a:pt x="9728" y="4442"/>
                    <a:pt x="9728" y="9823"/>
                  </a:cubicBezTo>
                  <a:cubicBezTo>
                    <a:pt x="9728" y="12550"/>
                    <a:pt x="8632" y="15002"/>
                    <a:pt x="6846" y="16776"/>
                  </a:cubicBezTo>
                  <a:cubicBezTo>
                    <a:pt x="5096" y="18539"/>
                    <a:pt x="2679" y="19634"/>
                    <a:pt x="0" y="19658"/>
                  </a:cubicBezTo>
                  <a:cubicBezTo>
                    <a:pt x="0" y="19658"/>
                    <a:pt x="0" y="19670"/>
                    <a:pt x="0" y="19670"/>
                  </a:cubicBezTo>
                  <a:lnTo>
                    <a:pt x="2727" y="19670"/>
                  </a:lnTo>
                  <a:cubicBezTo>
                    <a:pt x="5441" y="19670"/>
                    <a:pt x="7894" y="18562"/>
                    <a:pt x="9680" y="16788"/>
                  </a:cubicBezTo>
                  <a:cubicBezTo>
                    <a:pt x="11454" y="15002"/>
                    <a:pt x="12561" y="12550"/>
                    <a:pt x="12561" y="9835"/>
                  </a:cubicBezTo>
                  <a:cubicBezTo>
                    <a:pt x="12561" y="4406"/>
                    <a:pt x="8156" y="1"/>
                    <a:pt x="2727" y="1"/>
                  </a:cubicBezTo>
                  <a:close/>
                </a:path>
              </a:pathLst>
            </a:custGeom>
            <a:solidFill>
              <a:srgbClr val="FFE3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5053130" y="1929378"/>
              <a:ext cx="1097175" cy="1598124"/>
            </a:xfrm>
            <a:custGeom>
              <a:avLst/>
              <a:gdLst/>
              <a:ahLst/>
              <a:cxnLst/>
              <a:rect l="l" t="t" r="r" b="b"/>
              <a:pathLst>
                <a:path w="43887" h="63925" fill="none" extrusionOk="0">
                  <a:moveTo>
                    <a:pt x="0" y="63925"/>
                  </a:moveTo>
                  <a:lnTo>
                    <a:pt x="43887" y="63925"/>
                  </a:lnTo>
                  <a:lnTo>
                    <a:pt x="21944" y="0"/>
                  </a:lnTo>
                  <a:close/>
                </a:path>
              </a:pathLst>
            </a:custGeom>
            <a:noFill/>
            <a:ln w="23225" cap="rnd" cmpd="sng">
              <a:solidFill>
                <a:srgbClr val="F378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782100" y="1626444"/>
              <a:ext cx="1097175" cy="1598124"/>
            </a:xfrm>
            <a:custGeom>
              <a:avLst/>
              <a:gdLst/>
              <a:ahLst/>
              <a:cxnLst/>
              <a:rect l="l" t="t" r="r" b="b"/>
              <a:pathLst>
                <a:path w="43887" h="63925" fill="none" extrusionOk="0">
                  <a:moveTo>
                    <a:pt x="1" y="63925"/>
                  </a:moveTo>
                  <a:lnTo>
                    <a:pt x="43887" y="63925"/>
                  </a:lnTo>
                  <a:lnTo>
                    <a:pt x="21944" y="0"/>
                  </a:lnTo>
                  <a:close/>
                </a:path>
              </a:pathLst>
            </a:custGeom>
            <a:noFill/>
            <a:ln w="23225" cap="rnd" cmpd="sng">
              <a:solidFill>
                <a:srgbClr val="F3787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6" name="Google Shape;616;p31"/>
            <p:cNvSpPr/>
            <p:nvPr/>
          </p:nvSpPr>
          <p:spPr>
            <a:xfrm rot="364683">
              <a:off x="2298199" y="1502074"/>
              <a:ext cx="3389425" cy="558349"/>
            </a:xfrm>
            <a:custGeom>
              <a:avLst/>
              <a:gdLst/>
              <a:ahLst/>
              <a:cxnLst/>
              <a:rect l="l" t="t" r="r" b="b"/>
              <a:pathLst>
                <a:path w="135577" h="22334" extrusionOk="0">
                  <a:moveTo>
                    <a:pt x="91474" y="0"/>
                  </a:moveTo>
                  <a:cubicBezTo>
                    <a:pt x="91372" y="0"/>
                    <a:pt x="91269" y="1"/>
                    <a:pt x="91166" y="2"/>
                  </a:cubicBezTo>
                  <a:cubicBezTo>
                    <a:pt x="87892" y="13"/>
                    <a:pt x="84630" y="371"/>
                    <a:pt x="81439" y="1037"/>
                  </a:cubicBezTo>
                  <a:lnTo>
                    <a:pt x="80189" y="1311"/>
                  </a:lnTo>
                  <a:lnTo>
                    <a:pt x="79653" y="1442"/>
                  </a:lnTo>
                  <a:lnTo>
                    <a:pt x="79391" y="1502"/>
                  </a:lnTo>
                  <a:lnTo>
                    <a:pt x="79260" y="1526"/>
                  </a:lnTo>
                  <a:lnTo>
                    <a:pt x="79201" y="1549"/>
                  </a:lnTo>
                  <a:lnTo>
                    <a:pt x="79117" y="1573"/>
                  </a:lnTo>
                  <a:lnTo>
                    <a:pt x="79093" y="1573"/>
                  </a:lnTo>
                  <a:lnTo>
                    <a:pt x="79058" y="1585"/>
                  </a:lnTo>
                  <a:cubicBezTo>
                    <a:pt x="78272" y="1787"/>
                    <a:pt x="77486" y="2002"/>
                    <a:pt x="76712" y="2240"/>
                  </a:cubicBezTo>
                  <a:cubicBezTo>
                    <a:pt x="75164" y="2704"/>
                    <a:pt x="73640" y="3228"/>
                    <a:pt x="72140" y="3812"/>
                  </a:cubicBezTo>
                  <a:cubicBezTo>
                    <a:pt x="70616" y="4395"/>
                    <a:pt x="69128" y="5026"/>
                    <a:pt x="67675" y="5705"/>
                  </a:cubicBezTo>
                  <a:cubicBezTo>
                    <a:pt x="66223" y="5038"/>
                    <a:pt x="64734" y="4395"/>
                    <a:pt x="63210" y="3812"/>
                  </a:cubicBezTo>
                  <a:cubicBezTo>
                    <a:pt x="61710" y="3240"/>
                    <a:pt x="60186" y="2716"/>
                    <a:pt x="58627" y="2252"/>
                  </a:cubicBezTo>
                  <a:lnTo>
                    <a:pt x="57412" y="1895"/>
                  </a:lnTo>
                  <a:cubicBezTo>
                    <a:pt x="57007" y="1776"/>
                    <a:pt x="56698" y="1716"/>
                    <a:pt x="56341" y="1621"/>
                  </a:cubicBezTo>
                  <a:lnTo>
                    <a:pt x="56305" y="1609"/>
                  </a:lnTo>
                  <a:lnTo>
                    <a:pt x="56210" y="1585"/>
                  </a:lnTo>
                  <a:lnTo>
                    <a:pt x="56138" y="1561"/>
                  </a:lnTo>
                  <a:lnTo>
                    <a:pt x="55995" y="1526"/>
                  </a:lnTo>
                  <a:lnTo>
                    <a:pt x="55698" y="1454"/>
                  </a:lnTo>
                  <a:lnTo>
                    <a:pt x="55102" y="1311"/>
                  </a:lnTo>
                  <a:lnTo>
                    <a:pt x="53900" y="1049"/>
                  </a:lnTo>
                  <a:cubicBezTo>
                    <a:pt x="50709" y="406"/>
                    <a:pt x="47458" y="37"/>
                    <a:pt x="44184" y="25"/>
                  </a:cubicBezTo>
                  <a:cubicBezTo>
                    <a:pt x="43363" y="25"/>
                    <a:pt x="42541" y="49"/>
                    <a:pt x="41732" y="85"/>
                  </a:cubicBezTo>
                  <a:cubicBezTo>
                    <a:pt x="41315" y="109"/>
                    <a:pt x="40910" y="144"/>
                    <a:pt x="40493" y="168"/>
                  </a:cubicBezTo>
                  <a:cubicBezTo>
                    <a:pt x="40089" y="204"/>
                    <a:pt x="39624" y="252"/>
                    <a:pt x="39196" y="299"/>
                  </a:cubicBezTo>
                  <a:cubicBezTo>
                    <a:pt x="38791" y="347"/>
                    <a:pt x="38469" y="394"/>
                    <a:pt x="38112" y="454"/>
                  </a:cubicBezTo>
                  <a:lnTo>
                    <a:pt x="38076" y="454"/>
                  </a:lnTo>
                  <a:lnTo>
                    <a:pt x="37969" y="466"/>
                  </a:lnTo>
                  <a:lnTo>
                    <a:pt x="37886" y="478"/>
                  </a:lnTo>
                  <a:lnTo>
                    <a:pt x="37731" y="502"/>
                  </a:lnTo>
                  <a:lnTo>
                    <a:pt x="37433" y="549"/>
                  </a:lnTo>
                  <a:lnTo>
                    <a:pt x="36838" y="644"/>
                  </a:lnTo>
                  <a:cubicBezTo>
                    <a:pt x="36028" y="799"/>
                    <a:pt x="35243" y="954"/>
                    <a:pt x="34469" y="1145"/>
                  </a:cubicBezTo>
                  <a:cubicBezTo>
                    <a:pt x="31349" y="1883"/>
                    <a:pt x="28468" y="2895"/>
                    <a:pt x="25730" y="3942"/>
                  </a:cubicBezTo>
                  <a:lnTo>
                    <a:pt x="21705" y="5514"/>
                  </a:lnTo>
                  <a:lnTo>
                    <a:pt x="19729" y="6264"/>
                  </a:lnTo>
                  <a:cubicBezTo>
                    <a:pt x="19086" y="6502"/>
                    <a:pt x="18443" y="6740"/>
                    <a:pt x="17800" y="6967"/>
                  </a:cubicBezTo>
                  <a:cubicBezTo>
                    <a:pt x="15216" y="7848"/>
                    <a:pt x="12609" y="8574"/>
                    <a:pt x="9966" y="8967"/>
                  </a:cubicBezTo>
                  <a:cubicBezTo>
                    <a:pt x="8656" y="9157"/>
                    <a:pt x="7334" y="9276"/>
                    <a:pt x="6013" y="9276"/>
                  </a:cubicBezTo>
                  <a:cubicBezTo>
                    <a:pt x="5358" y="9276"/>
                    <a:pt x="4691" y="9241"/>
                    <a:pt x="4060" y="9193"/>
                  </a:cubicBezTo>
                  <a:cubicBezTo>
                    <a:pt x="3751" y="9145"/>
                    <a:pt x="3453" y="9134"/>
                    <a:pt x="3120" y="9086"/>
                  </a:cubicBezTo>
                  <a:lnTo>
                    <a:pt x="2060" y="8895"/>
                  </a:lnTo>
                  <a:cubicBezTo>
                    <a:pt x="1954" y="8875"/>
                    <a:pt x="1847" y="8865"/>
                    <a:pt x="1742" y="8865"/>
                  </a:cubicBezTo>
                  <a:cubicBezTo>
                    <a:pt x="1044" y="8865"/>
                    <a:pt x="390" y="9298"/>
                    <a:pt x="131" y="9991"/>
                  </a:cubicBezTo>
                  <a:cubicBezTo>
                    <a:pt x="24" y="10265"/>
                    <a:pt x="0" y="10550"/>
                    <a:pt x="24" y="10812"/>
                  </a:cubicBezTo>
                  <a:cubicBezTo>
                    <a:pt x="107" y="11431"/>
                    <a:pt x="524" y="11991"/>
                    <a:pt x="1155" y="12229"/>
                  </a:cubicBezTo>
                  <a:lnTo>
                    <a:pt x="2167" y="12598"/>
                  </a:lnTo>
                  <a:cubicBezTo>
                    <a:pt x="2524" y="12717"/>
                    <a:pt x="2929" y="12836"/>
                    <a:pt x="3322" y="12944"/>
                  </a:cubicBezTo>
                  <a:cubicBezTo>
                    <a:pt x="4084" y="13146"/>
                    <a:pt x="4846" y="13325"/>
                    <a:pt x="5608" y="13467"/>
                  </a:cubicBezTo>
                  <a:cubicBezTo>
                    <a:pt x="7144" y="13741"/>
                    <a:pt x="8692" y="13884"/>
                    <a:pt x="10228" y="13920"/>
                  </a:cubicBezTo>
                  <a:cubicBezTo>
                    <a:pt x="10627" y="13932"/>
                    <a:pt x="11025" y="13938"/>
                    <a:pt x="11423" y="13938"/>
                  </a:cubicBezTo>
                  <a:cubicBezTo>
                    <a:pt x="14099" y="13938"/>
                    <a:pt x="16745" y="13669"/>
                    <a:pt x="19336" y="13265"/>
                  </a:cubicBezTo>
                  <a:cubicBezTo>
                    <a:pt x="20086" y="13146"/>
                    <a:pt x="20812" y="13015"/>
                    <a:pt x="21550" y="12884"/>
                  </a:cubicBezTo>
                  <a:lnTo>
                    <a:pt x="23717" y="12467"/>
                  </a:lnTo>
                  <a:lnTo>
                    <a:pt x="27932" y="11634"/>
                  </a:lnTo>
                  <a:cubicBezTo>
                    <a:pt x="30694" y="11110"/>
                    <a:pt x="33361" y="10681"/>
                    <a:pt x="35909" y="10550"/>
                  </a:cubicBezTo>
                  <a:cubicBezTo>
                    <a:pt x="36540" y="10515"/>
                    <a:pt x="37171" y="10503"/>
                    <a:pt x="37791" y="10503"/>
                  </a:cubicBezTo>
                  <a:lnTo>
                    <a:pt x="38255" y="10503"/>
                  </a:lnTo>
                  <a:lnTo>
                    <a:pt x="38493" y="10515"/>
                  </a:lnTo>
                  <a:lnTo>
                    <a:pt x="38660" y="10515"/>
                  </a:lnTo>
                  <a:cubicBezTo>
                    <a:pt x="39005" y="10527"/>
                    <a:pt x="39398" y="10539"/>
                    <a:pt x="39708" y="10562"/>
                  </a:cubicBezTo>
                  <a:lnTo>
                    <a:pt x="40565" y="10634"/>
                  </a:lnTo>
                  <a:cubicBezTo>
                    <a:pt x="40862" y="10681"/>
                    <a:pt x="41172" y="10693"/>
                    <a:pt x="41482" y="10741"/>
                  </a:cubicBezTo>
                  <a:cubicBezTo>
                    <a:pt x="42089" y="10824"/>
                    <a:pt x="42696" y="10908"/>
                    <a:pt x="43303" y="11027"/>
                  </a:cubicBezTo>
                  <a:cubicBezTo>
                    <a:pt x="45732" y="11479"/>
                    <a:pt x="48125" y="12193"/>
                    <a:pt x="50435" y="13110"/>
                  </a:cubicBezTo>
                  <a:lnTo>
                    <a:pt x="51304" y="13467"/>
                  </a:lnTo>
                  <a:lnTo>
                    <a:pt x="51721" y="13658"/>
                  </a:lnTo>
                  <a:lnTo>
                    <a:pt x="51935" y="13753"/>
                  </a:lnTo>
                  <a:lnTo>
                    <a:pt x="52042" y="13801"/>
                  </a:lnTo>
                  <a:lnTo>
                    <a:pt x="52090" y="13825"/>
                  </a:lnTo>
                  <a:cubicBezTo>
                    <a:pt x="52411" y="13968"/>
                    <a:pt x="52781" y="14134"/>
                    <a:pt x="53054" y="14265"/>
                  </a:cubicBezTo>
                  <a:lnTo>
                    <a:pt x="53840" y="14658"/>
                  </a:lnTo>
                  <a:cubicBezTo>
                    <a:pt x="54959" y="15230"/>
                    <a:pt x="56055" y="15849"/>
                    <a:pt x="57138" y="16504"/>
                  </a:cubicBezTo>
                  <a:cubicBezTo>
                    <a:pt x="59317" y="17813"/>
                    <a:pt x="61436" y="19313"/>
                    <a:pt x="63532" y="20933"/>
                  </a:cubicBezTo>
                  <a:lnTo>
                    <a:pt x="63544" y="20933"/>
                  </a:lnTo>
                  <a:lnTo>
                    <a:pt x="63556" y="20945"/>
                  </a:lnTo>
                  <a:cubicBezTo>
                    <a:pt x="64127" y="21373"/>
                    <a:pt x="64746" y="21707"/>
                    <a:pt x="65413" y="21945"/>
                  </a:cubicBezTo>
                  <a:cubicBezTo>
                    <a:pt x="66145" y="22203"/>
                    <a:pt x="66915" y="22334"/>
                    <a:pt x="67688" y="22334"/>
                  </a:cubicBezTo>
                  <a:cubicBezTo>
                    <a:pt x="69128" y="22334"/>
                    <a:pt x="70579" y="21878"/>
                    <a:pt x="71819" y="20933"/>
                  </a:cubicBezTo>
                  <a:cubicBezTo>
                    <a:pt x="73926" y="19325"/>
                    <a:pt x="76045" y="17825"/>
                    <a:pt x="78212" y="16515"/>
                  </a:cubicBezTo>
                  <a:cubicBezTo>
                    <a:pt x="79308" y="15861"/>
                    <a:pt x="80403" y="15241"/>
                    <a:pt x="81522" y="14682"/>
                  </a:cubicBezTo>
                  <a:cubicBezTo>
                    <a:pt x="82082" y="14396"/>
                    <a:pt x="82641" y="14134"/>
                    <a:pt x="83213" y="13872"/>
                  </a:cubicBezTo>
                  <a:lnTo>
                    <a:pt x="83237" y="13860"/>
                  </a:lnTo>
                  <a:lnTo>
                    <a:pt x="83249" y="13848"/>
                  </a:lnTo>
                  <a:lnTo>
                    <a:pt x="83261" y="13848"/>
                  </a:lnTo>
                  <a:cubicBezTo>
                    <a:pt x="83261" y="13844"/>
                    <a:pt x="83259" y="13843"/>
                    <a:pt x="83257" y="13843"/>
                  </a:cubicBezTo>
                  <a:cubicBezTo>
                    <a:pt x="83253" y="13843"/>
                    <a:pt x="83245" y="13848"/>
                    <a:pt x="83237" y="13848"/>
                  </a:cubicBezTo>
                  <a:lnTo>
                    <a:pt x="83261" y="13837"/>
                  </a:lnTo>
                  <a:lnTo>
                    <a:pt x="83392" y="13789"/>
                  </a:lnTo>
                  <a:lnTo>
                    <a:pt x="83630" y="13682"/>
                  </a:lnTo>
                  <a:lnTo>
                    <a:pt x="84130" y="13467"/>
                  </a:lnTo>
                  <a:lnTo>
                    <a:pt x="84927" y="13134"/>
                  </a:lnTo>
                  <a:cubicBezTo>
                    <a:pt x="87225" y="12217"/>
                    <a:pt x="89630" y="11503"/>
                    <a:pt x="92059" y="11062"/>
                  </a:cubicBezTo>
                  <a:cubicBezTo>
                    <a:pt x="93274" y="10836"/>
                    <a:pt x="94488" y="10681"/>
                    <a:pt x="95715" y="10598"/>
                  </a:cubicBezTo>
                  <a:lnTo>
                    <a:pt x="96631" y="10550"/>
                  </a:lnTo>
                  <a:lnTo>
                    <a:pt x="97072" y="10550"/>
                  </a:lnTo>
                  <a:lnTo>
                    <a:pt x="97608" y="10539"/>
                  </a:lnTo>
                  <a:lnTo>
                    <a:pt x="98512" y="10550"/>
                  </a:lnTo>
                  <a:cubicBezTo>
                    <a:pt x="98786" y="10550"/>
                    <a:pt x="99132" y="10574"/>
                    <a:pt x="99441" y="10586"/>
                  </a:cubicBezTo>
                  <a:cubicBezTo>
                    <a:pt x="101989" y="10729"/>
                    <a:pt x="104644" y="11158"/>
                    <a:pt x="107406" y="11682"/>
                  </a:cubicBezTo>
                  <a:lnTo>
                    <a:pt x="111621" y="12527"/>
                  </a:lnTo>
                  <a:cubicBezTo>
                    <a:pt x="113050" y="12813"/>
                    <a:pt x="114526" y="13086"/>
                    <a:pt x="115991" y="13325"/>
                  </a:cubicBezTo>
                  <a:cubicBezTo>
                    <a:pt x="117515" y="13563"/>
                    <a:pt x="118991" y="13753"/>
                    <a:pt x="120527" y="13872"/>
                  </a:cubicBezTo>
                  <a:cubicBezTo>
                    <a:pt x="121685" y="13963"/>
                    <a:pt x="122856" y="14020"/>
                    <a:pt x="124036" y="14020"/>
                  </a:cubicBezTo>
                  <a:cubicBezTo>
                    <a:pt x="124398" y="14020"/>
                    <a:pt x="124760" y="14014"/>
                    <a:pt x="125123" y="14003"/>
                  </a:cubicBezTo>
                  <a:cubicBezTo>
                    <a:pt x="128207" y="13920"/>
                    <a:pt x="131350" y="13444"/>
                    <a:pt x="134279" y="12289"/>
                  </a:cubicBezTo>
                  <a:cubicBezTo>
                    <a:pt x="135088" y="11979"/>
                    <a:pt x="135577" y="11122"/>
                    <a:pt x="135398" y="10241"/>
                  </a:cubicBezTo>
                  <a:cubicBezTo>
                    <a:pt x="135230" y="9371"/>
                    <a:pt x="134463" y="8778"/>
                    <a:pt x="133616" y="8778"/>
                  </a:cubicBezTo>
                  <a:cubicBezTo>
                    <a:pt x="133501" y="8778"/>
                    <a:pt x="133384" y="8789"/>
                    <a:pt x="133267" y="8812"/>
                  </a:cubicBezTo>
                  <a:lnTo>
                    <a:pt x="133219" y="8824"/>
                  </a:lnTo>
                  <a:cubicBezTo>
                    <a:pt x="131945" y="9080"/>
                    <a:pt x="130644" y="9193"/>
                    <a:pt x="129335" y="9193"/>
                  </a:cubicBezTo>
                  <a:cubicBezTo>
                    <a:pt x="128025" y="9193"/>
                    <a:pt x="126706" y="9080"/>
                    <a:pt x="125397" y="8884"/>
                  </a:cubicBezTo>
                  <a:cubicBezTo>
                    <a:pt x="124075" y="8693"/>
                    <a:pt x="122766" y="8419"/>
                    <a:pt x="121468" y="8074"/>
                  </a:cubicBezTo>
                  <a:cubicBezTo>
                    <a:pt x="120170" y="7741"/>
                    <a:pt x="118848" y="7336"/>
                    <a:pt x="117586" y="6907"/>
                  </a:cubicBezTo>
                  <a:cubicBezTo>
                    <a:pt x="116277" y="6455"/>
                    <a:pt x="114991" y="5967"/>
                    <a:pt x="113669" y="5455"/>
                  </a:cubicBezTo>
                  <a:lnTo>
                    <a:pt x="109645" y="3895"/>
                  </a:lnTo>
                  <a:cubicBezTo>
                    <a:pt x="106906" y="2847"/>
                    <a:pt x="104013" y="1835"/>
                    <a:pt x="100894" y="1097"/>
                  </a:cubicBezTo>
                  <a:cubicBezTo>
                    <a:pt x="100501" y="1014"/>
                    <a:pt x="100144" y="918"/>
                    <a:pt x="99703" y="835"/>
                  </a:cubicBezTo>
                  <a:lnTo>
                    <a:pt x="98465" y="609"/>
                  </a:lnTo>
                  <a:lnTo>
                    <a:pt x="97941" y="513"/>
                  </a:lnTo>
                  <a:lnTo>
                    <a:pt x="97679" y="466"/>
                  </a:lnTo>
                  <a:lnTo>
                    <a:pt x="97536" y="442"/>
                  </a:lnTo>
                  <a:lnTo>
                    <a:pt x="97477" y="430"/>
                  </a:lnTo>
                  <a:lnTo>
                    <a:pt x="97358" y="418"/>
                  </a:lnTo>
                  <a:lnTo>
                    <a:pt x="97322" y="418"/>
                  </a:lnTo>
                  <a:lnTo>
                    <a:pt x="96084" y="252"/>
                  </a:lnTo>
                  <a:cubicBezTo>
                    <a:pt x="94554" y="84"/>
                    <a:pt x="93015" y="0"/>
                    <a:pt x="91474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229550" y="4287275"/>
              <a:ext cx="1521350" cy="161350"/>
            </a:xfrm>
            <a:custGeom>
              <a:avLst/>
              <a:gdLst/>
              <a:ahLst/>
              <a:cxnLst/>
              <a:rect l="l" t="t" r="r" b="b"/>
              <a:pathLst>
                <a:path w="60854" h="6454" extrusionOk="0">
                  <a:moveTo>
                    <a:pt x="2632" y="0"/>
                  </a:moveTo>
                  <a:cubicBezTo>
                    <a:pt x="1180" y="0"/>
                    <a:pt x="1" y="1179"/>
                    <a:pt x="1" y="2631"/>
                  </a:cubicBezTo>
                  <a:lnTo>
                    <a:pt x="1" y="3822"/>
                  </a:lnTo>
                  <a:cubicBezTo>
                    <a:pt x="1" y="5263"/>
                    <a:pt x="1180" y="6453"/>
                    <a:pt x="2632" y="6453"/>
                  </a:cubicBezTo>
                  <a:lnTo>
                    <a:pt x="58222" y="6453"/>
                  </a:lnTo>
                  <a:cubicBezTo>
                    <a:pt x="59663" y="6453"/>
                    <a:pt x="60854" y="5263"/>
                    <a:pt x="60854" y="3822"/>
                  </a:cubicBezTo>
                  <a:lnTo>
                    <a:pt x="60854" y="2631"/>
                  </a:lnTo>
                  <a:cubicBezTo>
                    <a:pt x="60854" y="1214"/>
                    <a:pt x="59711" y="48"/>
                    <a:pt x="58306" y="12"/>
                  </a:cubicBezTo>
                  <a:cubicBezTo>
                    <a:pt x="58282" y="0"/>
                    <a:pt x="58246" y="0"/>
                    <a:pt x="58222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2982200" y="4448600"/>
              <a:ext cx="2016050" cy="161050"/>
            </a:xfrm>
            <a:custGeom>
              <a:avLst/>
              <a:gdLst/>
              <a:ahLst/>
              <a:cxnLst/>
              <a:rect l="l" t="t" r="r" b="b"/>
              <a:pathLst>
                <a:path w="80642" h="6442" extrusionOk="0">
                  <a:moveTo>
                    <a:pt x="2632" y="0"/>
                  </a:moveTo>
                  <a:cubicBezTo>
                    <a:pt x="1179" y="0"/>
                    <a:pt x="1" y="1179"/>
                    <a:pt x="1" y="2620"/>
                  </a:cubicBezTo>
                  <a:lnTo>
                    <a:pt x="1" y="3822"/>
                  </a:lnTo>
                  <a:cubicBezTo>
                    <a:pt x="1" y="5263"/>
                    <a:pt x="1179" y="6441"/>
                    <a:pt x="2632" y="6441"/>
                  </a:cubicBezTo>
                  <a:lnTo>
                    <a:pt x="78010" y="6441"/>
                  </a:lnTo>
                  <a:cubicBezTo>
                    <a:pt x="79463" y="6441"/>
                    <a:pt x="80642" y="5263"/>
                    <a:pt x="80642" y="3822"/>
                  </a:cubicBezTo>
                  <a:lnTo>
                    <a:pt x="80642" y="2620"/>
                  </a:lnTo>
                  <a:cubicBezTo>
                    <a:pt x="80642" y="1179"/>
                    <a:pt x="79463" y="0"/>
                    <a:pt x="78010" y="0"/>
                  </a:cubicBezTo>
                  <a:close/>
                </a:path>
              </a:pathLst>
            </a:custGeom>
            <a:solidFill>
              <a:srgbClr val="252D4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612650" y="2929050"/>
              <a:ext cx="734025" cy="1358250"/>
            </a:xfrm>
            <a:custGeom>
              <a:avLst/>
              <a:gdLst/>
              <a:ahLst/>
              <a:cxnLst/>
              <a:rect l="l" t="t" r="r" b="b"/>
              <a:pathLst>
                <a:path w="29361" h="54330" extrusionOk="0">
                  <a:moveTo>
                    <a:pt x="9299" y="1"/>
                  </a:moveTo>
                  <a:cubicBezTo>
                    <a:pt x="9299" y="1"/>
                    <a:pt x="0" y="43518"/>
                    <a:pt x="9299" y="54329"/>
                  </a:cubicBezTo>
                  <a:lnTo>
                    <a:pt x="20908" y="54329"/>
                  </a:lnTo>
                  <a:cubicBezTo>
                    <a:pt x="21336" y="53829"/>
                    <a:pt x="21729" y="53269"/>
                    <a:pt x="22074" y="52626"/>
                  </a:cubicBezTo>
                  <a:cubicBezTo>
                    <a:pt x="29361" y="39601"/>
                    <a:pt x="20908" y="1"/>
                    <a:pt x="20908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095150" y="2929050"/>
              <a:ext cx="251525" cy="1315675"/>
            </a:xfrm>
            <a:custGeom>
              <a:avLst/>
              <a:gdLst/>
              <a:ahLst/>
              <a:cxnLst/>
              <a:rect l="l" t="t" r="r" b="b"/>
              <a:pathLst>
                <a:path w="10061" h="52627" extrusionOk="0">
                  <a:moveTo>
                    <a:pt x="0" y="1"/>
                  </a:moveTo>
                  <a:cubicBezTo>
                    <a:pt x="6644" y="33136"/>
                    <a:pt x="2441" y="52567"/>
                    <a:pt x="2441" y="52567"/>
                  </a:cubicBezTo>
                  <a:lnTo>
                    <a:pt x="2774" y="52626"/>
                  </a:lnTo>
                  <a:cubicBezTo>
                    <a:pt x="10061" y="39601"/>
                    <a:pt x="1608" y="1"/>
                    <a:pt x="1608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861475" y="1824450"/>
              <a:ext cx="257500" cy="1104625"/>
            </a:xfrm>
            <a:custGeom>
              <a:avLst/>
              <a:gdLst/>
              <a:ahLst/>
              <a:cxnLst/>
              <a:rect l="l" t="t" r="r" b="b"/>
              <a:pathLst>
                <a:path w="10300" h="44185" extrusionOk="0">
                  <a:moveTo>
                    <a:pt x="5144" y="1"/>
                  </a:moveTo>
                  <a:cubicBezTo>
                    <a:pt x="2311" y="1"/>
                    <a:pt x="1" y="9883"/>
                    <a:pt x="1" y="22087"/>
                  </a:cubicBezTo>
                  <a:cubicBezTo>
                    <a:pt x="1" y="34291"/>
                    <a:pt x="2311" y="44185"/>
                    <a:pt x="5144" y="44185"/>
                  </a:cubicBezTo>
                  <a:cubicBezTo>
                    <a:pt x="6002" y="44185"/>
                    <a:pt x="6811" y="43292"/>
                    <a:pt x="7514" y="41720"/>
                  </a:cubicBezTo>
                  <a:cubicBezTo>
                    <a:pt x="9169" y="38041"/>
                    <a:pt x="10300" y="30624"/>
                    <a:pt x="10300" y="22087"/>
                  </a:cubicBezTo>
                  <a:cubicBezTo>
                    <a:pt x="10300" y="15574"/>
                    <a:pt x="9645" y="9716"/>
                    <a:pt x="8597" y="5668"/>
                  </a:cubicBezTo>
                  <a:cubicBezTo>
                    <a:pt x="7680" y="2144"/>
                    <a:pt x="6478" y="1"/>
                    <a:pt x="5144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990075" y="1966150"/>
              <a:ext cx="167300" cy="962925"/>
            </a:xfrm>
            <a:custGeom>
              <a:avLst/>
              <a:gdLst/>
              <a:ahLst/>
              <a:cxnLst/>
              <a:rect l="l" t="t" r="r" b="b"/>
              <a:pathLst>
                <a:path w="6692" h="38517" extrusionOk="0">
                  <a:moveTo>
                    <a:pt x="3453" y="0"/>
                  </a:moveTo>
                  <a:cubicBezTo>
                    <a:pt x="3024" y="72"/>
                    <a:pt x="2643" y="274"/>
                    <a:pt x="2322" y="655"/>
                  </a:cubicBezTo>
                  <a:cubicBezTo>
                    <a:pt x="2322" y="655"/>
                    <a:pt x="6692" y="21527"/>
                    <a:pt x="0" y="38517"/>
                  </a:cubicBezTo>
                  <a:lnTo>
                    <a:pt x="2370" y="36052"/>
                  </a:lnTo>
                  <a:cubicBezTo>
                    <a:pt x="4025" y="32373"/>
                    <a:pt x="5156" y="24956"/>
                    <a:pt x="5156" y="16419"/>
                  </a:cubicBezTo>
                  <a:cubicBezTo>
                    <a:pt x="5156" y="9906"/>
                    <a:pt x="4501" y="4048"/>
                    <a:pt x="3453" y="0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527800" y="4126225"/>
              <a:ext cx="924550" cy="161075"/>
            </a:xfrm>
            <a:custGeom>
              <a:avLst/>
              <a:gdLst/>
              <a:ahLst/>
              <a:cxnLst/>
              <a:rect l="l" t="t" r="r" b="b"/>
              <a:pathLst>
                <a:path w="36982" h="6443" extrusionOk="0">
                  <a:moveTo>
                    <a:pt x="2632" y="1"/>
                  </a:moveTo>
                  <a:cubicBezTo>
                    <a:pt x="1192" y="1"/>
                    <a:pt x="1" y="1180"/>
                    <a:pt x="1" y="2620"/>
                  </a:cubicBezTo>
                  <a:lnTo>
                    <a:pt x="1" y="3823"/>
                  </a:lnTo>
                  <a:cubicBezTo>
                    <a:pt x="1" y="5263"/>
                    <a:pt x="1192" y="6442"/>
                    <a:pt x="2632" y="6442"/>
                  </a:cubicBezTo>
                  <a:lnTo>
                    <a:pt x="34362" y="6442"/>
                  </a:lnTo>
                  <a:cubicBezTo>
                    <a:pt x="35803" y="6442"/>
                    <a:pt x="36982" y="5263"/>
                    <a:pt x="36982" y="3823"/>
                  </a:cubicBezTo>
                  <a:lnTo>
                    <a:pt x="36982" y="2620"/>
                  </a:lnTo>
                  <a:cubicBezTo>
                    <a:pt x="36982" y="1180"/>
                    <a:pt x="35803" y="1"/>
                    <a:pt x="34362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711813" y="3232185"/>
              <a:ext cx="1168325" cy="279525"/>
            </a:xfrm>
            <a:custGeom>
              <a:avLst/>
              <a:gdLst/>
              <a:ahLst/>
              <a:cxnLst/>
              <a:rect l="l" t="t" r="r" b="b"/>
              <a:pathLst>
                <a:path w="46733" h="11181" extrusionOk="0">
                  <a:moveTo>
                    <a:pt x="989" y="1"/>
                  </a:moveTo>
                  <a:cubicBezTo>
                    <a:pt x="346" y="1"/>
                    <a:pt x="1" y="739"/>
                    <a:pt x="405" y="1239"/>
                  </a:cubicBezTo>
                  <a:cubicBezTo>
                    <a:pt x="5168" y="7216"/>
                    <a:pt x="13669" y="11181"/>
                    <a:pt x="23361" y="11181"/>
                  </a:cubicBezTo>
                  <a:cubicBezTo>
                    <a:pt x="33064" y="11181"/>
                    <a:pt x="41577" y="7204"/>
                    <a:pt x="46340" y="1215"/>
                  </a:cubicBezTo>
                  <a:cubicBezTo>
                    <a:pt x="46733" y="727"/>
                    <a:pt x="46364" y="1"/>
                    <a:pt x="45733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983675" y="3522300"/>
              <a:ext cx="1168325" cy="279525"/>
            </a:xfrm>
            <a:custGeom>
              <a:avLst/>
              <a:gdLst/>
              <a:ahLst/>
              <a:cxnLst/>
              <a:rect l="l" t="t" r="r" b="b"/>
              <a:pathLst>
                <a:path w="46733" h="11181" extrusionOk="0">
                  <a:moveTo>
                    <a:pt x="989" y="1"/>
                  </a:moveTo>
                  <a:cubicBezTo>
                    <a:pt x="346" y="1"/>
                    <a:pt x="1" y="739"/>
                    <a:pt x="405" y="1239"/>
                  </a:cubicBezTo>
                  <a:cubicBezTo>
                    <a:pt x="3334" y="4906"/>
                    <a:pt x="7668" y="7823"/>
                    <a:pt x="12824" y="9526"/>
                  </a:cubicBezTo>
                  <a:lnTo>
                    <a:pt x="12859" y="9526"/>
                  </a:lnTo>
                  <a:cubicBezTo>
                    <a:pt x="16086" y="10598"/>
                    <a:pt x="19634" y="11181"/>
                    <a:pt x="23361" y="11181"/>
                  </a:cubicBezTo>
                  <a:cubicBezTo>
                    <a:pt x="33064" y="11181"/>
                    <a:pt x="41577" y="7204"/>
                    <a:pt x="46340" y="1215"/>
                  </a:cubicBezTo>
                  <a:cubicBezTo>
                    <a:pt x="46733" y="727"/>
                    <a:pt x="46364" y="1"/>
                    <a:pt x="45732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3718300" y="1331250"/>
              <a:ext cx="543850" cy="723925"/>
            </a:xfrm>
            <a:custGeom>
              <a:avLst/>
              <a:gdLst/>
              <a:ahLst/>
              <a:cxnLst/>
              <a:rect l="l" t="t" r="r" b="b"/>
              <a:pathLst>
                <a:path w="21754" h="28957" extrusionOk="0">
                  <a:moveTo>
                    <a:pt x="10871" y="0"/>
                  </a:moveTo>
                  <a:cubicBezTo>
                    <a:pt x="10871" y="0"/>
                    <a:pt x="1" y="12061"/>
                    <a:pt x="1" y="18074"/>
                  </a:cubicBezTo>
                  <a:cubicBezTo>
                    <a:pt x="1" y="20550"/>
                    <a:pt x="822" y="22836"/>
                    <a:pt x="2227" y="24658"/>
                  </a:cubicBezTo>
                  <a:lnTo>
                    <a:pt x="2239" y="24670"/>
                  </a:lnTo>
                  <a:cubicBezTo>
                    <a:pt x="2977" y="25658"/>
                    <a:pt x="3894" y="26504"/>
                    <a:pt x="4918" y="27182"/>
                  </a:cubicBezTo>
                  <a:cubicBezTo>
                    <a:pt x="6633" y="28301"/>
                    <a:pt x="8681" y="28956"/>
                    <a:pt x="10871" y="28956"/>
                  </a:cubicBezTo>
                  <a:cubicBezTo>
                    <a:pt x="14407" y="28956"/>
                    <a:pt x="17551" y="27266"/>
                    <a:pt x="19527" y="24658"/>
                  </a:cubicBezTo>
                  <a:cubicBezTo>
                    <a:pt x="20920" y="22836"/>
                    <a:pt x="21754" y="20539"/>
                    <a:pt x="21754" y="18074"/>
                  </a:cubicBezTo>
                  <a:cubicBezTo>
                    <a:pt x="21754" y="17812"/>
                    <a:pt x="21730" y="17550"/>
                    <a:pt x="21694" y="17276"/>
                  </a:cubicBezTo>
                  <a:cubicBezTo>
                    <a:pt x="20861" y="11061"/>
                    <a:pt x="10871" y="0"/>
                    <a:pt x="10871" y="0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3768025" y="2774875"/>
              <a:ext cx="444425" cy="308400"/>
            </a:xfrm>
            <a:custGeom>
              <a:avLst/>
              <a:gdLst/>
              <a:ahLst/>
              <a:cxnLst/>
              <a:rect l="l" t="t" r="r" b="b"/>
              <a:pathLst>
                <a:path w="17777" h="12336" extrusionOk="0">
                  <a:moveTo>
                    <a:pt x="8882" y="1"/>
                  </a:moveTo>
                  <a:cubicBezTo>
                    <a:pt x="3977" y="1"/>
                    <a:pt x="0" y="2763"/>
                    <a:pt x="0" y="6168"/>
                  </a:cubicBezTo>
                  <a:cubicBezTo>
                    <a:pt x="0" y="8728"/>
                    <a:pt x="2239" y="10919"/>
                    <a:pt x="5441" y="11847"/>
                  </a:cubicBezTo>
                  <a:lnTo>
                    <a:pt x="5453" y="11847"/>
                  </a:lnTo>
                  <a:cubicBezTo>
                    <a:pt x="6501" y="12157"/>
                    <a:pt x="7668" y="12335"/>
                    <a:pt x="8882" y="12335"/>
                  </a:cubicBezTo>
                  <a:cubicBezTo>
                    <a:pt x="13800" y="12335"/>
                    <a:pt x="17776" y="9573"/>
                    <a:pt x="17776" y="6168"/>
                  </a:cubicBezTo>
                  <a:cubicBezTo>
                    <a:pt x="17776" y="4739"/>
                    <a:pt x="17074" y="3418"/>
                    <a:pt x="15883" y="2370"/>
                  </a:cubicBezTo>
                  <a:cubicBezTo>
                    <a:pt x="14264" y="929"/>
                    <a:pt x="11728" y="1"/>
                    <a:pt x="8882" y="1"/>
                  </a:cubicBezTo>
                  <a:close/>
                </a:path>
              </a:pathLst>
            </a:custGeom>
            <a:solidFill>
              <a:srgbClr val="FFCE6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3851075" y="1685150"/>
              <a:ext cx="278325" cy="278350"/>
            </a:xfrm>
            <a:custGeom>
              <a:avLst/>
              <a:gdLst/>
              <a:ahLst/>
              <a:cxnLst/>
              <a:rect l="l" t="t" r="r" b="b"/>
              <a:pathLst>
                <a:path w="11133" h="11134" fill="none" extrusionOk="0">
                  <a:moveTo>
                    <a:pt x="11132" y="5573"/>
                  </a:moveTo>
                  <a:cubicBezTo>
                    <a:pt x="11132" y="8645"/>
                    <a:pt x="8632" y="11133"/>
                    <a:pt x="5560" y="11133"/>
                  </a:cubicBezTo>
                  <a:cubicBezTo>
                    <a:pt x="2488" y="11133"/>
                    <a:pt x="0" y="8645"/>
                    <a:pt x="0" y="5573"/>
                  </a:cubicBezTo>
                  <a:cubicBezTo>
                    <a:pt x="0" y="2501"/>
                    <a:pt x="2488" y="1"/>
                    <a:pt x="5560" y="1"/>
                  </a:cubicBezTo>
                  <a:cubicBezTo>
                    <a:pt x="8632" y="1"/>
                    <a:pt x="11132" y="2501"/>
                    <a:pt x="11132" y="5573"/>
                  </a:cubicBezTo>
                  <a:close/>
                </a:path>
              </a:pathLst>
            </a:custGeom>
            <a:noFill/>
            <a:ln w="116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5305066" y="3501381"/>
              <a:ext cx="846849" cy="279525"/>
            </a:xfrm>
            <a:custGeom>
              <a:avLst/>
              <a:gdLst/>
              <a:ahLst/>
              <a:cxnLst/>
              <a:rect l="l" t="t" r="r" b="b"/>
              <a:pathLst>
                <a:path w="33874" h="11181" extrusionOk="0">
                  <a:moveTo>
                    <a:pt x="30826" y="1"/>
                  </a:moveTo>
                  <a:cubicBezTo>
                    <a:pt x="23261" y="8524"/>
                    <a:pt x="13356" y="10169"/>
                    <a:pt x="6834" y="10169"/>
                  </a:cubicBezTo>
                  <a:cubicBezTo>
                    <a:pt x="2988" y="10169"/>
                    <a:pt x="318" y="9597"/>
                    <a:pt x="0" y="9526"/>
                  </a:cubicBezTo>
                  <a:lnTo>
                    <a:pt x="0" y="9526"/>
                  </a:lnTo>
                  <a:cubicBezTo>
                    <a:pt x="3227" y="10598"/>
                    <a:pt x="6775" y="11181"/>
                    <a:pt x="10502" y="11181"/>
                  </a:cubicBezTo>
                  <a:cubicBezTo>
                    <a:pt x="20205" y="11181"/>
                    <a:pt x="28718" y="7204"/>
                    <a:pt x="33481" y="1215"/>
                  </a:cubicBezTo>
                  <a:cubicBezTo>
                    <a:pt x="33874" y="727"/>
                    <a:pt x="33505" y="1"/>
                    <a:pt x="32873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2023324" y="3251166"/>
              <a:ext cx="846849" cy="279525"/>
            </a:xfrm>
            <a:custGeom>
              <a:avLst/>
              <a:gdLst/>
              <a:ahLst/>
              <a:cxnLst/>
              <a:rect l="l" t="t" r="r" b="b"/>
              <a:pathLst>
                <a:path w="33874" h="11181" extrusionOk="0">
                  <a:moveTo>
                    <a:pt x="30838" y="1"/>
                  </a:moveTo>
                  <a:cubicBezTo>
                    <a:pt x="23266" y="8524"/>
                    <a:pt x="13357" y="10169"/>
                    <a:pt x="6835" y="10169"/>
                  </a:cubicBezTo>
                  <a:cubicBezTo>
                    <a:pt x="2988" y="10169"/>
                    <a:pt x="318" y="9597"/>
                    <a:pt x="0" y="9526"/>
                  </a:cubicBezTo>
                  <a:lnTo>
                    <a:pt x="0" y="9526"/>
                  </a:lnTo>
                  <a:cubicBezTo>
                    <a:pt x="3227" y="10598"/>
                    <a:pt x="6775" y="11181"/>
                    <a:pt x="10502" y="11181"/>
                  </a:cubicBezTo>
                  <a:cubicBezTo>
                    <a:pt x="20205" y="11181"/>
                    <a:pt x="28718" y="7204"/>
                    <a:pt x="33481" y="1215"/>
                  </a:cubicBezTo>
                  <a:cubicBezTo>
                    <a:pt x="33874" y="727"/>
                    <a:pt x="33505" y="1"/>
                    <a:pt x="32874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3904350" y="2834100"/>
              <a:ext cx="308100" cy="249175"/>
            </a:xfrm>
            <a:custGeom>
              <a:avLst/>
              <a:gdLst/>
              <a:ahLst/>
              <a:cxnLst/>
              <a:rect l="l" t="t" r="r" b="b"/>
              <a:pathLst>
                <a:path w="12324" h="9967" extrusionOk="0">
                  <a:moveTo>
                    <a:pt x="10430" y="1"/>
                  </a:moveTo>
                  <a:lnTo>
                    <a:pt x="10430" y="1"/>
                  </a:lnTo>
                  <a:cubicBezTo>
                    <a:pt x="10811" y="1275"/>
                    <a:pt x="10942" y="2846"/>
                    <a:pt x="10418" y="4561"/>
                  </a:cubicBezTo>
                  <a:cubicBezTo>
                    <a:pt x="9049" y="9026"/>
                    <a:pt x="238" y="9466"/>
                    <a:pt x="0" y="9478"/>
                  </a:cubicBezTo>
                  <a:cubicBezTo>
                    <a:pt x="1048" y="9788"/>
                    <a:pt x="2215" y="9966"/>
                    <a:pt x="3429" y="9966"/>
                  </a:cubicBezTo>
                  <a:cubicBezTo>
                    <a:pt x="8347" y="9966"/>
                    <a:pt x="12323" y="7204"/>
                    <a:pt x="12323" y="3799"/>
                  </a:cubicBezTo>
                  <a:cubicBezTo>
                    <a:pt x="12323" y="2370"/>
                    <a:pt x="11621" y="1049"/>
                    <a:pt x="10430" y="1"/>
                  </a:cubicBezTo>
                  <a:close/>
                </a:path>
              </a:pathLst>
            </a:custGeom>
            <a:solidFill>
              <a:srgbClr val="F3787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3774275" y="1947700"/>
              <a:ext cx="432225" cy="183375"/>
            </a:xfrm>
            <a:custGeom>
              <a:avLst/>
              <a:gdLst/>
              <a:ahLst/>
              <a:cxnLst/>
              <a:rect l="l" t="t" r="r" b="b"/>
              <a:pathLst>
                <a:path w="17289" h="7335" extrusionOk="0">
                  <a:moveTo>
                    <a:pt x="17288" y="0"/>
                  </a:moveTo>
                  <a:cubicBezTo>
                    <a:pt x="15312" y="2608"/>
                    <a:pt x="12168" y="4298"/>
                    <a:pt x="8632" y="4298"/>
                  </a:cubicBezTo>
                  <a:cubicBezTo>
                    <a:pt x="6442" y="4298"/>
                    <a:pt x="4394" y="3643"/>
                    <a:pt x="2679" y="2524"/>
                  </a:cubicBezTo>
                  <a:cubicBezTo>
                    <a:pt x="1655" y="1846"/>
                    <a:pt x="738" y="1000"/>
                    <a:pt x="0" y="12"/>
                  </a:cubicBezTo>
                  <a:cubicBezTo>
                    <a:pt x="310" y="310"/>
                    <a:pt x="7858" y="7334"/>
                    <a:pt x="17288" y="0"/>
                  </a:cubicBezTo>
                  <a:close/>
                </a:path>
              </a:pathLst>
            </a:custGeom>
            <a:solidFill>
              <a:srgbClr val="000000"/>
            </a:solidFill>
            <a:ln w="3875" cap="flat" cmpd="sng">
              <a:solidFill>
                <a:srgbClr val="F37876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5"/>
            </a:p>
          </p:txBody>
        </p:sp>
      </p:grpSp>
      <p:sp>
        <p:nvSpPr>
          <p:cNvPr id="62" name="Google Shape;576;p31"/>
          <p:cNvSpPr txBox="1"/>
          <p:nvPr/>
        </p:nvSpPr>
        <p:spPr>
          <a:xfrm>
            <a:off x="1153000" y="2007065"/>
            <a:ext cx="5997600" cy="241366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457200" lvl="0" indent="-33020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○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30200" algn="l" defTabSz="6858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Arial" panose="020B0604020202020204" pitchFamily="34" charset="0"/>
              <a:buChar char="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 panose="020B0604020202020204" pitchFamily="34" charset="0"/>
              <a:buNone/>
            </a:pPr>
            <a:r>
              <a:rPr lang="vi-VN" sz="2665" dirty="0">
                <a:latin typeface="+mj-lt"/>
              </a:rPr>
              <a:t> Những con đường chủ yếu để</a:t>
            </a:r>
            <a:r>
              <a:rPr lang="en-US" sz="2665" dirty="0">
                <a:latin typeface="+mj-lt"/>
              </a:rPr>
              <a:t> </a:t>
            </a:r>
            <a:r>
              <a:rPr lang="en-US" sz="2665" dirty="0" err="1">
                <a:latin typeface="+mj-lt"/>
              </a:rPr>
              <a:t>sản</a:t>
            </a:r>
            <a:r>
              <a:rPr lang="en-US" sz="2665" dirty="0">
                <a:latin typeface="+mj-lt"/>
              </a:rPr>
              <a:t> </a:t>
            </a:r>
            <a:r>
              <a:rPr lang="en-US" sz="2665" dirty="0" err="1">
                <a:latin typeface="+mj-lt"/>
              </a:rPr>
              <a:t>xuất</a:t>
            </a:r>
            <a:r>
              <a:rPr lang="vi-VN" sz="2665" dirty="0">
                <a:latin typeface="+mj-lt"/>
              </a:rPr>
              <a:t>  ra giá trị thặng dư tuyệt đối: 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vi-VN" sz="2665" dirty="0">
                <a:latin typeface="+mj-lt"/>
              </a:rPr>
              <a:t>Tăng thời gian làm việc trong 1 ngày, tháng, năm… </a:t>
            </a:r>
          </a:p>
          <a:p>
            <a:pPr marL="742950" lvl="1" indent="-285750">
              <a:buClr>
                <a:schemeClr val="dk1"/>
              </a:buClr>
              <a:buSzPts val="1100"/>
            </a:pPr>
            <a:r>
              <a:rPr lang="vi-VN" sz="2665" dirty="0">
                <a:latin typeface="+mj-lt"/>
              </a:rPr>
              <a:t>Tăng cường độ lao động. 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90348" y="1886029"/>
            <a:ext cx="5997600" cy="2017200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1"/>
              <p:cNvSpPr txBox="1"/>
              <p:nvPr/>
            </p:nvSpPr>
            <p:spPr>
              <a:xfrm>
                <a:off x="4689149" y="3737717"/>
                <a:ext cx="6791649" cy="1172165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>
                <a:lvl1pPr marL="457200" lvl="0" indent="-330200" algn="l" defTabSz="6858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●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0"/>
                  </a:spcAft>
                  <a:buSzPts val="1600"/>
                  <a:buFont typeface="Arial" panose="020B0604020202020204" pitchFamily="34" charset="0"/>
                  <a:buChar char="○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30200" algn="l" defTabSz="685800" rtl="0" eaLnBrk="1" latinLnBrk="0" hangingPunct="1">
                  <a:lnSpc>
                    <a:spcPct val="90000"/>
                  </a:lnSpc>
                  <a:spcBef>
                    <a:spcPts val="1600"/>
                  </a:spcBef>
                  <a:spcAft>
                    <a:spcPts val="1600"/>
                  </a:spcAft>
                  <a:buSzPts val="1600"/>
                  <a:buFont typeface="Arial" panose="020B0604020202020204" pitchFamily="34" charset="0"/>
                  <a:buChar char="■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0" indent="0">
                  <a:buNone/>
                </a:pP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Tỷ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suất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thặng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m’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100%=400%</m:t>
                    </m:r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7000" indent="0">
                  <a:buNone/>
                </a:pPr>
                <a:endParaRPr lang="en-US" sz="2135" dirty="0"/>
              </a:p>
            </p:txBody>
          </p:sp>
        </mc:Choice>
        <mc:Fallback xmlns="">
          <p:sp>
            <p:nvSpPr>
              <p:cNvPr id="10" name="Tex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49" y="3737717"/>
                <a:ext cx="6791649" cy="1172165"/>
              </a:xfrm>
              <a:prstGeom prst="rect">
                <a:avLst/>
              </a:prstGeom>
              <a:blipFill rotWithShape="1">
                <a:blip r:embed="rId2"/>
                <a:stretch>
                  <a:fillRect l="-5" t="-9" r="9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1859263" y="3817505"/>
            <a:ext cx="3048000" cy="13299"/>
          </a:xfrm>
          <a:prstGeom prst="line">
            <a:avLst/>
          </a:prstGeom>
          <a:ln w="38100">
            <a:solidFill>
              <a:srgbClr val="F9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70659" y="4039672"/>
            <a:ext cx="324292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67;p29"/>
          <p:cNvSpPr txBox="1"/>
          <p:nvPr/>
        </p:nvSpPr>
        <p:spPr>
          <a:xfrm>
            <a:off x="2146300" y="4097020"/>
            <a:ext cx="2374265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8h</a:t>
            </a:r>
            <a:endParaRPr lang="en-GB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Google Shape;267;p29"/>
          <p:cNvSpPr txBox="1"/>
          <p:nvPr/>
        </p:nvSpPr>
        <p:spPr>
          <a:xfrm>
            <a:off x="2146300" y="3203575"/>
            <a:ext cx="2602230" cy="627380"/>
          </a:xfrm>
          <a:prstGeom prst="rect">
            <a:avLst/>
          </a:prstGeom>
        </p:spPr>
        <p:txBody>
          <a:bodyPr spcFirstLastPara="1" vert="horz" wrap="square" lIns="121900" tIns="0" rIns="121900" bIns="0" rtlCol="0" anchor="ctr" anchorCtr="0">
            <a:noAutofit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>
            <a:pPr algn="l">
              <a:buClr>
                <a:srgbClr val="F27775"/>
              </a:buClr>
              <a:buSzPts val="4000"/>
            </a:pP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thặng</a:t>
            </a: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</a:t>
            </a:r>
            <a:r>
              <a:rPr lang="en-US" sz="2800" b="1">
                <a:solidFill>
                  <a:srgbClr val="F9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8h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798724" y="2222500"/>
            <a:ext cx="8945476" cy="3749765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giảm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Tạm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thời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mỗi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hội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trị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thặng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thặng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ngạch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315" smtClean="0"/>
              <a:t>9</a:t>
            </a:fld>
            <a:endParaRPr lang="en-GB" sz="2315"/>
          </a:p>
        </p:txBody>
      </p:sp>
      <p:sp>
        <p:nvSpPr>
          <p:cNvPr id="3" name="Title 1"/>
          <p:cNvSpPr>
            <a:spLocks noGrp="1"/>
          </p:cNvSpPr>
          <p:nvPr/>
        </p:nvSpPr>
        <p:spPr bwMode="gray">
          <a:xfrm>
            <a:off x="1887759" y="1150637"/>
            <a:ext cx="9200731" cy="91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121900" tIns="121900" rIns="121900" bIns="121900" numCol="1" anchor="b" anchorCtr="0" compatLnSpc="1">
            <a:noAutofit/>
          </a:bodyPr>
          <a:lstStyle>
            <a:lvl1pPr lvl="0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lvl="1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lvl="2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lvl="3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lvl="4" algn="r" rtl="0" eaLnBrk="0" fontAlgn="base" hangingPunct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lvl="5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lvl="6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lvl="7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lvl="8" algn="r" rtl="0" fontAlgn="base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2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4265" dirty="0"/>
          </a:p>
        </p:txBody>
      </p:sp>
      <p:sp>
        <p:nvSpPr>
          <p:cNvPr id="4" name="TextBox 3"/>
          <p:cNvSpPr txBox="1"/>
          <p:nvPr/>
        </p:nvSpPr>
        <p:spPr>
          <a:xfrm>
            <a:off x="1103511" y="2342339"/>
            <a:ext cx="9815895" cy="3338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35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2135" dirty="0">
                <a:solidFill>
                  <a:prstClr val="black"/>
                </a:solidFill>
              </a:rPr>
              <a:t> </a:t>
            </a:r>
            <a:r>
              <a:rPr lang="pt-BR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[1] Bộ Giáo dục và Đào tạo, </a:t>
            </a:r>
            <a:r>
              <a:rPr lang="pt-BR" sz="2135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2135" dirty="0">
                <a:solidFill>
                  <a:prstClr val="black"/>
                </a:solidFill>
              </a:rPr>
              <a:t>, Nxb.Chính trị quốc gia, Hà Nội, 2014.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2135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2135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[3]website: https://www.marxists.org/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Macintosh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</vt:lpstr>
      <vt:lpstr>Barlow Light</vt:lpstr>
      <vt:lpstr>Barlow SemiBold</vt:lpstr>
      <vt:lpstr>Calibri</vt:lpstr>
      <vt:lpstr>Cambria Math</vt:lpstr>
      <vt:lpstr>Times New Roman</vt:lpstr>
      <vt:lpstr>Lodovico template</vt:lpstr>
      <vt:lpstr>GIÁ TRỊ THẶNG DƯ TRONG NỀN KINH TẾ THỊ TRƯỜNG</vt:lpstr>
      <vt:lpstr>Mục Lục:</vt:lpstr>
      <vt:lpstr>1.3. Các phương pháp sản xuất giá trị thặng dư</vt:lpstr>
      <vt:lpstr>Sản xuất giá trị thặng dư tuyệt đối</vt:lpstr>
      <vt:lpstr>Sản xuất giá trị thặng dư tuyệt đối</vt:lpstr>
      <vt:lpstr>Sản xuất giá trị thặng dư tuyệt đối</vt:lpstr>
      <vt:lpstr>Sản xuất giá trị thặng dư tương đối</vt:lpstr>
      <vt:lpstr>Giá trị thặng dư siêu ngạch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GIÁ TRỊ THẶNG DƯ TRONG NỀN KINH TẾ THỊ TRƯỜNG</dc:title>
  <dc:creator/>
  <cp:lastModifiedBy>Pham Ngoc Anh (FE FPTU HN)</cp:lastModifiedBy>
  <cp:revision>3</cp:revision>
  <dcterms:created xsi:type="dcterms:W3CDTF">2024-03-10T06:28:14Z</dcterms:created>
  <dcterms:modified xsi:type="dcterms:W3CDTF">2024-03-31T04:27:16Z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7415AFA48E07440D9361E6B5FA9CAC69_11</vt:lpwstr>
  </property>
  <property fmtid="{D5CDD505-2E9C-101B-9397-08002B2CF9AE}" pid="3" name="KSOProductBuildVer">
    <vt:lpwstr>1033-12.2.0.13518</vt:lpwstr>
  </property>
</Properties>
</file>