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>
      <p:cViewPr varScale="1">
        <p:scale>
          <a:sx n="59" d="100"/>
          <a:sy n="59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D3C-CD1F-40EC-B016-F43183FA8D1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08D10-EE9F-42C0-B3A9-EB706B2D792C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baseline="0" smtClean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74531-CB6E-4A0C-992F-F2E6E0EEC42B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AB8E-D618-4508-8415-975509AC273E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9335-E75D-4AB0-9856-51891D259D1F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5"/>
          <p:cNvGrpSpPr/>
          <p:nvPr/>
        </p:nvGrpSpPr>
        <p:grpSpPr>
          <a:xfrm>
            <a:off x="1547664" y="1268760"/>
            <a:ext cx="1148564" cy="1351312"/>
            <a:chOff x="683568" y="404664"/>
            <a:chExt cx="1944216" cy="2287416"/>
          </a:xfrm>
        </p:grpSpPr>
        <p:grpSp>
          <p:nvGrpSpPr>
            <p:cNvPr id="6" name="Group 20"/>
            <p:cNvGrpSpPr/>
            <p:nvPr/>
          </p:nvGrpSpPr>
          <p:grpSpPr>
            <a:xfrm>
              <a:off x="683568" y="404664"/>
              <a:ext cx="1944216" cy="1675824"/>
              <a:chOff x="683568" y="404664"/>
              <a:chExt cx="1944216" cy="1675824"/>
            </a:xfrm>
          </p:grpSpPr>
          <p:pic>
            <p:nvPicPr>
              <p:cNvPr id="5" name="Picture 4" descr="del5.jpg"/>
              <p:cNvPicPr>
                <a:picLocks noChangeAspect="1"/>
              </p:cNvPicPr>
              <p:nvPr/>
            </p:nvPicPr>
            <p:blipFill>
              <a:blip r:embed="rId3" cstate="print"/>
              <a:srcRect l="87536" t="4158" r="1882" b="78103"/>
              <a:stretch>
                <a:fillRect/>
              </a:stretch>
            </p:blipFill>
            <p:spPr>
              <a:xfrm>
                <a:off x="683568" y="404664"/>
                <a:ext cx="1440160" cy="1675824"/>
              </a:xfrm>
              <a:prstGeom prst="rect">
                <a:avLst/>
              </a:prstGeom>
            </p:spPr>
          </p:pic>
          <p:cxnSp>
            <p:nvCxnSpPr>
              <p:cNvPr id="15" name="Straight Arrow Connector 14"/>
              <p:cNvCxnSpPr/>
              <p:nvPr/>
            </p:nvCxnSpPr>
            <p:spPr>
              <a:xfrm flipV="1">
                <a:off x="1763688" y="1556792"/>
                <a:ext cx="864096" cy="8384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187624" y="2168860"/>
              <a:ext cx="432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latin typeface="Myriad Pro" pitchFamily="34" charset="0"/>
                </a:rPr>
                <a:t>5</a:t>
              </a:r>
              <a:endParaRPr lang="en-AU" sz="2800" b="1" dirty="0">
                <a:latin typeface="Myriad Pro" pitchFamily="34" charset="0"/>
              </a:endParaRPr>
            </a:p>
          </p:txBody>
        </p:sp>
      </p:grpSp>
      <p:grpSp>
        <p:nvGrpSpPr>
          <p:cNvPr id="8" name="Group 26"/>
          <p:cNvGrpSpPr/>
          <p:nvPr/>
        </p:nvGrpSpPr>
        <p:grpSpPr>
          <a:xfrm>
            <a:off x="3779912" y="1412776"/>
            <a:ext cx="1293055" cy="1239874"/>
            <a:chOff x="3275856" y="620688"/>
            <a:chExt cx="2160240" cy="2071392"/>
          </a:xfrm>
        </p:grpSpPr>
        <p:grpSp>
          <p:nvGrpSpPr>
            <p:cNvPr id="9" name="Group 19"/>
            <p:cNvGrpSpPr/>
            <p:nvPr/>
          </p:nvGrpSpPr>
          <p:grpSpPr>
            <a:xfrm>
              <a:off x="3275856" y="620688"/>
              <a:ext cx="2160240" cy="1368152"/>
              <a:chOff x="2627784" y="692696"/>
              <a:chExt cx="2160240" cy="1368152"/>
            </a:xfrm>
          </p:grpSpPr>
          <p:pic>
            <p:nvPicPr>
              <p:cNvPr id="2" name="Picture 1" descr="F2.large.jpg"/>
              <p:cNvPicPr>
                <a:picLocks noChangeAspect="1"/>
              </p:cNvPicPr>
              <p:nvPr/>
            </p:nvPicPr>
            <p:blipFill>
              <a:blip r:embed="rId4" cstate="print"/>
              <a:srcRect l="15747" t="33063" r="71653" b="54785"/>
              <a:stretch>
                <a:fillRect/>
              </a:stretch>
            </p:blipFill>
            <p:spPr>
              <a:xfrm>
                <a:off x="2627784" y="692696"/>
                <a:ext cx="2160240" cy="136815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 flipV="1">
                <a:off x="3779912" y="1700808"/>
                <a:ext cx="936104" cy="8384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851920" y="2168860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latin typeface="Myriad Pro" pitchFamily="34" charset="0"/>
                </a:rPr>
                <a:t>7</a:t>
              </a:r>
              <a:endParaRPr lang="en-AU" sz="2800" b="1" dirty="0">
                <a:latin typeface="Myriad Pro" pitchFamily="34" charset="0"/>
              </a:endParaRPr>
            </a:p>
          </p:txBody>
        </p:sp>
      </p:grpSp>
      <p:grpSp>
        <p:nvGrpSpPr>
          <p:cNvPr id="10" name="Group 27"/>
          <p:cNvGrpSpPr/>
          <p:nvPr/>
        </p:nvGrpSpPr>
        <p:grpSpPr>
          <a:xfrm>
            <a:off x="6012160" y="1340768"/>
            <a:ext cx="1260900" cy="1211488"/>
            <a:chOff x="5724128" y="620688"/>
            <a:chExt cx="2160240" cy="2075584"/>
          </a:xfrm>
        </p:grpSpPr>
        <p:grpSp>
          <p:nvGrpSpPr>
            <p:cNvPr id="11" name="Group 21"/>
            <p:cNvGrpSpPr/>
            <p:nvPr/>
          </p:nvGrpSpPr>
          <p:grpSpPr>
            <a:xfrm>
              <a:off x="5724128" y="620688"/>
              <a:ext cx="2160240" cy="1944216"/>
              <a:chOff x="5724128" y="620688"/>
              <a:chExt cx="2160240" cy="1944216"/>
            </a:xfrm>
          </p:grpSpPr>
          <p:pic>
            <p:nvPicPr>
              <p:cNvPr id="4" name="Picture 3" descr="1704308f1.jpg"/>
              <p:cNvPicPr>
                <a:picLocks noChangeAspect="1"/>
              </p:cNvPicPr>
              <p:nvPr/>
            </p:nvPicPr>
            <p:blipFill>
              <a:blip r:embed="rId5" cstate="print"/>
              <a:srcRect l="27181" t="31259" r="58810" b="52376"/>
              <a:stretch>
                <a:fillRect/>
              </a:stretch>
            </p:blipFill>
            <p:spPr>
              <a:xfrm>
                <a:off x="5724128" y="620688"/>
                <a:ext cx="1728192" cy="144016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" name="Straight Arrow Connector 6"/>
              <p:cNvCxnSpPr/>
              <p:nvPr/>
            </p:nvCxnSpPr>
            <p:spPr>
              <a:xfrm>
                <a:off x="7236296" y="2060848"/>
                <a:ext cx="648072" cy="504056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headEnd type="triangl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44208" y="2164668"/>
              <a:ext cx="432048" cy="531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latin typeface="Myriad Pro" pitchFamily="34" charset="0"/>
                </a:rPr>
                <a:t>8</a:t>
              </a:r>
              <a:endParaRPr lang="en-AU" sz="2800" b="1" dirty="0">
                <a:latin typeface="Myriad Pro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</dc:creator>
  <cp:lastModifiedBy>Bec</cp:lastModifiedBy>
  <cp:revision>3</cp:revision>
  <dcterms:created xsi:type="dcterms:W3CDTF">2014-04-10T23:27:19Z</dcterms:created>
  <dcterms:modified xsi:type="dcterms:W3CDTF">2014-04-10T23:35:14Z</dcterms:modified>
</cp:coreProperties>
</file>