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18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57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38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89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14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4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8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14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37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7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89B4-88DB-4707-AD51-E465BFA61C5A}" type="datetimeFigureOut">
              <a:rPr lang="en-CA" smtClean="0"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D85B-01A1-4956-8F4F-6A04B926E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11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563888" y="716488"/>
            <a:ext cx="1800200" cy="5799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RPKM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3768" y="2509260"/>
            <a:ext cx="158417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Linear modelling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788024" y="2509260"/>
            <a:ext cx="158417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Feature selection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788024" y="3661388"/>
            <a:ext cx="158417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Classifier training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580112" y="3085324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6216" y="2365244"/>
            <a:ext cx="20882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Linear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Correlations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516216" y="3487755"/>
            <a:ext cx="20882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Support vector machine (SVM)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2483768" y="3661387"/>
            <a:ext cx="1584176" cy="576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Find DE genes</a:t>
            </a:r>
            <a:endParaRPr lang="en-CA" dirty="0"/>
          </a:p>
        </p:txBody>
      </p:sp>
      <p:cxnSp>
        <p:nvCxnSpPr>
          <p:cNvPr id="19" name="Straight Arrow Connector 18"/>
          <p:cNvCxnSpPr>
            <a:stCxn id="5" idx="2"/>
            <a:endCxn id="18" idx="0"/>
          </p:cNvCxnSpPr>
          <p:nvPr/>
        </p:nvCxnSpPr>
        <p:spPr>
          <a:xfrm>
            <a:off x="3275856" y="3085324"/>
            <a:ext cx="0" cy="5760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88024" y="4725144"/>
            <a:ext cx="158417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5-fold cross validation</a:t>
            </a:r>
            <a:endParaRPr lang="en-CA" dirty="0"/>
          </a:p>
        </p:txBody>
      </p:sp>
      <p:cxnSp>
        <p:nvCxnSpPr>
          <p:cNvPr id="31" name="Straight Arrow Connector 30"/>
          <p:cNvCxnSpPr>
            <a:stCxn id="7" idx="2"/>
            <a:endCxn id="30" idx="0"/>
          </p:cNvCxnSpPr>
          <p:nvPr/>
        </p:nvCxnSpPr>
        <p:spPr>
          <a:xfrm>
            <a:off x="5580112" y="4237452"/>
            <a:ext cx="0" cy="4876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09781" y="4365104"/>
            <a:ext cx="1332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FDR &lt; 1e-5</a:t>
            </a:r>
            <a:endParaRPr lang="en-CA" dirty="0"/>
          </a:p>
        </p:txBody>
      </p:sp>
      <p:cxnSp>
        <p:nvCxnSpPr>
          <p:cNvPr id="62" name="Straight Arrow Connector 61"/>
          <p:cNvCxnSpPr>
            <a:stCxn id="4" idx="3"/>
            <a:endCxn id="5" idx="0"/>
          </p:cNvCxnSpPr>
          <p:nvPr/>
        </p:nvCxnSpPr>
        <p:spPr>
          <a:xfrm flipH="1">
            <a:off x="3275856" y="1296456"/>
            <a:ext cx="1115636" cy="1212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3"/>
            <a:endCxn id="6" idx="0"/>
          </p:cNvCxnSpPr>
          <p:nvPr/>
        </p:nvCxnSpPr>
        <p:spPr>
          <a:xfrm>
            <a:off x="4391492" y="1296456"/>
            <a:ext cx="1188620" cy="1212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76949" y="1556792"/>
            <a:ext cx="20290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Cytogenetic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3 CNV events</a:t>
            </a:r>
          </a:p>
        </p:txBody>
      </p:sp>
    </p:spTree>
    <p:extLst>
      <p:ext uri="{BB962C8B-B14F-4D97-AF65-F5344CB8AC3E}">
        <p14:creationId xmlns:p14="http://schemas.microsoft.com/office/powerpoint/2010/main" val="81564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</dc:creator>
  <cp:lastModifiedBy>Lauren</cp:lastModifiedBy>
  <cp:revision>3</cp:revision>
  <dcterms:created xsi:type="dcterms:W3CDTF">2014-04-08T06:43:36Z</dcterms:created>
  <dcterms:modified xsi:type="dcterms:W3CDTF">2014-04-08T07:09:38Z</dcterms:modified>
</cp:coreProperties>
</file>