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84" autoAdjust="0"/>
  </p:normalViewPr>
  <p:slideViewPr>
    <p:cSldViewPr>
      <p:cViewPr varScale="1">
        <p:scale>
          <a:sx n="58" d="100"/>
          <a:sy n="58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4BAD7-FE55-42EA-B16C-94784FCBCBFB}" type="datetimeFigureOut">
              <a:rPr lang="en-AU" smtClean="0"/>
              <a:pPr/>
              <a:t>10/04/2014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74531-CB6E-4A0C-992F-F2E6E0EEC42B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65C-1128-49A0-A636-C7ED0CA08A19}" type="datetimeFigureOut">
              <a:rPr lang="en-AU" smtClean="0"/>
              <a:pPr/>
              <a:t>10/04/2014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8661-8D67-4816-B5C8-623E5C00E3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65C-1128-49A0-A636-C7ED0CA08A19}" type="datetimeFigureOut">
              <a:rPr lang="en-AU" smtClean="0"/>
              <a:pPr/>
              <a:t>10/04/2014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8661-8D67-4816-B5C8-623E5C00E3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65C-1128-49A0-A636-C7ED0CA08A19}" type="datetimeFigureOut">
              <a:rPr lang="en-AU" smtClean="0"/>
              <a:pPr/>
              <a:t>10/04/2014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8661-8D67-4816-B5C8-623E5C00E3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65C-1128-49A0-A636-C7ED0CA08A19}" type="datetimeFigureOut">
              <a:rPr lang="en-AU" smtClean="0"/>
              <a:pPr/>
              <a:t>10/04/2014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8661-8D67-4816-B5C8-623E5C00E3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65C-1128-49A0-A636-C7ED0CA08A19}" type="datetimeFigureOut">
              <a:rPr lang="en-AU" smtClean="0"/>
              <a:pPr/>
              <a:t>10/04/2014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8661-8D67-4816-B5C8-623E5C00E3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65C-1128-49A0-A636-C7ED0CA08A19}" type="datetimeFigureOut">
              <a:rPr lang="en-AU" smtClean="0"/>
              <a:pPr/>
              <a:t>10/04/2014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8661-8D67-4816-B5C8-623E5C00E3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65C-1128-49A0-A636-C7ED0CA08A19}" type="datetimeFigureOut">
              <a:rPr lang="en-AU" smtClean="0"/>
              <a:pPr/>
              <a:t>10/04/2014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8661-8D67-4816-B5C8-623E5C00E3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65C-1128-49A0-A636-C7ED0CA08A19}" type="datetimeFigureOut">
              <a:rPr lang="en-AU" smtClean="0"/>
              <a:pPr/>
              <a:t>10/04/2014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8661-8D67-4816-B5C8-623E5C00E3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65C-1128-49A0-A636-C7ED0CA08A19}" type="datetimeFigureOut">
              <a:rPr lang="en-AU" smtClean="0"/>
              <a:pPr/>
              <a:t>10/04/2014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8661-8D67-4816-B5C8-623E5C00E3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65C-1128-49A0-A636-C7ED0CA08A19}" type="datetimeFigureOut">
              <a:rPr lang="en-AU" smtClean="0"/>
              <a:pPr/>
              <a:t>10/04/2014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8661-8D67-4816-B5C8-623E5C00E3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765C-1128-49A0-A636-C7ED0CA08A19}" type="datetimeFigureOut">
              <a:rPr lang="en-AU" smtClean="0"/>
              <a:pPr/>
              <a:t>10/04/2014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8661-8D67-4816-B5C8-623E5C00E30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4765C-1128-49A0-A636-C7ED0CA08A19}" type="datetimeFigureOut">
              <a:rPr lang="en-AU" smtClean="0"/>
              <a:pPr/>
              <a:t>10/04/2014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E8661-8D67-4816-B5C8-623E5C00E300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6" y="548680"/>
          <a:ext cx="3888432" cy="363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  <a:gridCol w="223224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400" b="1" dirty="0" smtClean="0">
                          <a:latin typeface="Myriad Pro" pitchFamily="34" charset="0"/>
                        </a:rPr>
                        <a:t>RISK STATUS</a:t>
                      </a:r>
                      <a:endParaRPr lang="en-AU" sz="1400" b="1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1" dirty="0" smtClean="0">
                          <a:latin typeface="Myriad Pro" pitchFamily="34" charset="0"/>
                        </a:rPr>
                        <a:t>CYTOGENETICS</a:t>
                      </a:r>
                      <a:endParaRPr lang="en-AU" sz="1400" b="1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latin typeface="Myriad Pro" pitchFamily="34" charset="0"/>
                        </a:rPr>
                        <a:t>Better-risk</a:t>
                      </a:r>
                      <a:endParaRPr lang="en-AU" sz="1400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latin typeface="Myriad Pro" pitchFamily="34" charset="0"/>
                        </a:rPr>
                        <a:t>Inv(16) or t(16;</a:t>
                      </a:r>
                      <a:r>
                        <a:rPr lang="en-AU" sz="1400" baseline="0" dirty="0" smtClean="0">
                          <a:latin typeface="Myriad Pro" pitchFamily="34" charset="0"/>
                        </a:rPr>
                        <a:t>16</a:t>
                      </a:r>
                      <a:r>
                        <a:rPr lang="en-AU" sz="1400" dirty="0" smtClean="0">
                          <a:latin typeface="Myriad Pro" pitchFamily="34" charset="0"/>
                        </a:rPr>
                        <a:t>)</a:t>
                      </a:r>
                    </a:p>
                    <a:p>
                      <a:r>
                        <a:rPr lang="en-AU" sz="1400" dirty="0" smtClean="0">
                          <a:latin typeface="Myriad Pro" pitchFamily="34" charset="0"/>
                        </a:rPr>
                        <a:t>t(8;21)</a:t>
                      </a:r>
                    </a:p>
                    <a:p>
                      <a:r>
                        <a:rPr lang="en-AU" sz="1400" dirty="0" smtClean="0">
                          <a:latin typeface="Myriad Pro" pitchFamily="34" charset="0"/>
                        </a:rPr>
                        <a:t>t(15;17)</a:t>
                      </a:r>
                      <a:endParaRPr lang="en-AU" sz="1400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latin typeface="Myriad Pro" pitchFamily="34" charset="0"/>
                        </a:rPr>
                        <a:t>Intermediate-risk</a:t>
                      </a:r>
                      <a:endParaRPr lang="en-AU" sz="1400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latin typeface="Myriad Pro" pitchFamily="34" charset="0"/>
                        </a:rPr>
                        <a:t>Normal </a:t>
                      </a:r>
                      <a:r>
                        <a:rPr lang="en-AU" sz="1400" dirty="0" err="1" smtClean="0">
                          <a:latin typeface="Myriad Pro" pitchFamily="34" charset="0"/>
                        </a:rPr>
                        <a:t>cytogenetics</a:t>
                      </a:r>
                      <a:endParaRPr lang="en-AU" sz="1400" dirty="0" smtClean="0">
                        <a:latin typeface="Myriad Pro" pitchFamily="34" charset="0"/>
                      </a:endParaRPr>
                    </a:p>
                    <a:p>
                      <a:r>
                        <a:rPr lang="en-AU" sz="1400" b="1" dirty="0" smtClean="0">
                          <a:latin typeface="Myriad Pro" pitchFamily="34" charset="0"/>
                        </a:rPr>
                        <a:t>+8</a:t>
                      </a:r>
                      <a:r>
                        <a:rPr lang="en-AU" sz="1400" b="1" baseline="0" dirty="0" smtClean="0">
                          <a:latin typeface="Myriad Pro" pitchFamily="34" charset="0"/>
                        </a:rPr>
                        <a:t> alone</a:t>
                      </a:r>
                    </a:p>
                    <a:p>
                      <a:r>
                        <a:rPr lang="en-AU" sz="1400" baseline="0" dirty="0" smtClean="0">
                          <a:latin typeface="Myriad Pro" pitchFamily="34" charset="0"/>
                        </a:rPr>
                        <a:t>t(9;11)</a:t>
                      </a:r>
                    </a:p>
                    <a:p>
                      <a:r>
                        <a:rPr lang="en-AU" sz="1400" baseline="0" dirty="0" smtClean="0">
                          <a:latin typeface="Myriad Pro" pitchFamily="34" charset="0"/>
                        </a:rPr>
                        <a:t>Other non-defined</a:t>
                      </a:r>
                      <a:endParaRPr lang="en-AU" sz="1400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latin typeface="Myriad Pro" pitchFamily="34" charset="0"/>
                        </a:rPr>
                        <a:t>Poor-risk</a:t>
                      </a:r>
                      <a:endParaRPr lang="en-AU" sz="1400" dirty="0">
                        <a:latin typeface="Myriad Pro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latin typeface="Myriad Pro" pitchFamily="34" charset="0"/>
                        </a:rPr>
                        <a:t>Complex</a:t>
                      </a:r>
                      <a:endParaRPr lang="en-AU" sz="1400" baseline="0" dirty="0" smtClean="0">
                        <a:latin typeface="Myriad Pro" pitchFamily="34" charset="0"/>
                      </a:endParaRPr>
                    </a:p>
                    <a:p>
                      <a:r>
                        <a:rPr lang="en-AU" sz="1400" baseline="0" dirty="0" err="1" smtClean="0">
                          <a:latin typeface="Myriad Pro" pitchFamily="34" charset="0"/>
                        </a:rPr>
                        <a:t>Monosomal</a:t>
                      </a:r>
                      <a:r>
                        <a:rPr lang="en-AU" sz="1400" baseline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AU" sz="1400" baseline="0" dirty="0" err="1" smtClean="0">
                          <a:latin typeface="Myriad Pro" pitchFamily="34" charset="0"/>
                        </a:rPr>
                        <a:t>karyotype</a:t>
                      </a:r>
                      <a:endParaRPr lang="en-AU" sz="1400" baseline="0" dirty="0" smtClean="0">
                        <a:latin typeface="Myriad Pro" pitchFamily="34" charset="0"/>
                      </a:endParaRPr>
                    </a:p>
                    <a:p>
                      <a:r>
                        <a:rPr lang="en-AU" sz="1400" b="1" baseline="0" dirty="0" smtClean="0">
                          <a:latin typeface="Myriad Pro" pitchFamily="34" charset="0"/>
                        </a:rPr>
                        <a:t>-5, 5q-, -7, 7q-</a:t>
                      </a:r>
                    </a:p>
                    <a:p>
                      <a:r>
                        <a:rPr lang="en-AU" sz="1400" baseline="0" dirty="0" smtClean="0">
                          <a:latin typeface="Myriad Pro" pitchFamily="34" charset="0"/>
                        </a:rPr>
                        <a:t>11q23 – non t(9;11)</a:t>
                      </a:r>
                    </a:p>
                    <a:p>
                      <a:r>
                        <a:rPr lang="en-AU" sz="1400" baseline="0" dirty="0" smtClean="0">
                          <a:latin typeface="Myriad Pro" pitchFamily="34" charset="0"/>
                        </a:rPr>
                        <a:t>inv(3), t(3;3)</a:t>
                      </a:r>
                    </a:p>
                    <a:p>
                      <a:r>
                        <a:rPr lang="en-AU" sz="1400" baseline="0" dirty="0" smtClean="0">
                          <a:latin typeface="Myriad Pro" pitchFamily="34" charset="0"/>
                        </a:rPr>
                        <a:t>t(6;9)</a:t>
                      </a:r>
                    </a:p>
                    <a:p>
                      <a:r>
                        <a:rPr lang="en-AU" sz="1400" baseline="0" dirty="0" smtClean="0">
                          <a:latin typeface="Myriad Pro" pitchFamily="34" charset="0"/>
                        </a:rPr>
                        <a:t>t(9;22)</a:t>
                      </a:r>
                      <a:endParaRPr lang="en-AU" sz="1400" dirty="0">
                        <a:latin typeface="Myriad Pro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49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Bec</dc:creator>
  <cp:lastModifiedBy>Bec</cp:lastModifiedBy>
  <cp:revision>81</cp:revision>
  <dcterms:created xsi:type="dcterms:W3CDTF">2014-04-08T06:49:43Z</dcterms:created>
  <dcterms:modified xsi:type="dcterms:W3CDTF">2014-04-10T23:27:39Z</dcterms:modified>
</cp:coreProperties>
</file>