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21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5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4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6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01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9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9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2E41-C572-4EE5-BEC3-AFDE027E7638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1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6660"/>
              </p:ext>
            </p:extLst>
          </p:nvPr>
        </p:nvGraphicFramePr>
        <p:xfrm>
          <a:off x="260648" y="4067944"/>
          <a:ext cx="6408724" cy="2932578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936108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</a:tblGrid>
              <a:tr h="325842">
                <a:tc>
                  <a:txBody>
                    <a:bodyPr/>
                    <a:lstStyle/>
                    <a:p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bg1"/>
                          </a:solidFill>
                        </a:rPr>
                        <a:t>Support vector machine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endParaRPr lang="en-CA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endParaRPr lang="en-CA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Poor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0.38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Intermediate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0.69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Good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0.82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Trisomy_8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0.63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0.19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87779"/>
              </p:ext>
            </p:extLst>
          </p:nvPr>
        </p:nvGraphicFramePr>
        <p:xfrm>
          <a:off x="260648" y="755576"/>
          <a:ext cx="2889093" cy="2355579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736437"/>
                <a:gridCol w="538164"/>
                <a:gridCol w="538164"/>
                <a:gridCol w="538164"/>
                <a:gridCol w="538164"/>
              </a:tblGrid>
              <a:tr h="261731"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000" dirty="0" smtClean="0"/>
                        <a:t>Support vector machine</a:t>
                      </a:r>
                      <a:endParaRPr lang="en-CA" sz="10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endParaRPr lang="en-CA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Basic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err="1" smtClean="0">
                          <a:solidFill>
                            <a:schemeClr val="bg1"/>
                          </a:solidFill>
                        </a:rPr>
                        <a:t>Kernelized</a:t>
                      </a:r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endParaRPr lang="en-CA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Poor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0.31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0.80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Intermediate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0.70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0.60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0.67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Good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0.58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Trisomy_8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0.26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0.11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0.92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0.13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Del_7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0.38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0.29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0.95</a:t>
                      </a:r>
                      <a:endParaRPr lang="en-CA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0648" y="395536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Unsupervised feature selection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648" y="370790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</a:t>
            </a:r>
            <a:r>
              <a:rPr lang="en-CA" sz="1400" dirty="0" smtClean="0"/>
              <a:t>upervised feature selection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185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132</Words>
  <Application>Microsoft Office PowerPoint</Application>
  <PresentationFormat>On-screen Show (4:3)</PresentationFormat>
  <Paragraphs>107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Lauren</cp:lastModifiedBy>
  <cp:revision>47</cp:revision>
  <dcterms:created xsi:type="dcterms:W3CDTF">2014-04-08T07:37:12Z</dcterms:created>
  <dcterms:modified xsi:type="dcterms:W3CDTF">2014-04-11T08:30:51Z</dcterms:modified>
</cp:coreProperties>
</file>