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14" y="17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39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53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24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49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80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6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6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01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49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9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1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920280"/>
            <a:ext cx="1735088" cy="173508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48" y="920280"/>
            <a:ext cx="1735088" cy="173508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2504456"/>
            <a:ext cx="1737961" cy="177951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48" y="2504456"/>
            <a:ext cx="1728192" cy="1728192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63640"/>
              </p:ext>
            </p:extLst>
          </p:nvPr>
        </p:nvGraphicFramePr>
        <p:xfrm>
          <a:off x="260644" y="4951787"/>
          <a:ext cx="6408724" cy="3312366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6108"/>
                <a:gridCol w="684077"/>
                <a:gridCol w="684077"/>
                <a:gridCol w="684077"/>
                <a:gridCol w="684077"/>
                <a:gridCol w="684077"/>
                <a:gridCol w="684077"/>
                <a:gridCol w="684077"/>
                <a:gridCol w="684077"/>
              </a:tblGrid>
              <a:tr h="356116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Random forest</a:t>
                      </a:r>
                      <a:endParaRPr lang="en-CA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Support vector machine</a:t>
                      </a:r>
                      <a:endParaRPr lang="en-CA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56116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Linear model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Correlation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Linear model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Correlation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56116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4003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Poor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0.52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0.94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0.38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0.96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0.55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0.96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0.45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0.94</a:t>
                      </a:r>
                      <a:endParaRPr lang="en-CA" sz="1100" dirty="0"/>
                    </a:p>
                  </a:txBody>
                  <a:tcPr/>
                </a:tc>
              </a:tr>
              <a:tr h="374003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Intermediate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0.90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0.90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/>
                </a:tc>
              </a:tr>
              <a:tr h="374003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Good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0.94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100"/>
                    </a:p>
                  </a:txBody>
                  <a:tcPr/>
                </a:tc>
              </a:tr>
              <a:tr h="374003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Trisomy_8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0.58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</a:tr>
              <a:tr h="374003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Del_5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0.44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0.63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0.19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</a:tr>
              <a:tr h="374003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Del_7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0.71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0.71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0.71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0.98</a:t>
                      </a:r>
                      <a:endParaRPr lang="en-CA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2617"/>
              </p:ext>
            </p:extLst>
          </p:nvPr>
        </p:nvGraphicFramePr>
        <p:xfrm>
          <a:off x="3861047" y="1280320"/>
          <a:ext cx="2889093" cy="2592288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36437"/>
                <a:gridCol w="538164"/>
                <a:gridCol w="538164"/>
                <a:gridCol w="538164"/>
                <a:gridCol w="538164"/>
              </a:tblGrid>
              <a:tr h="278700">
                <a:tc>
                  <a:txBody>
                    <a:bodyPr/>
                    <a:lstStyle/>
                    <a:p>
                      <a:endParaRPr lang="en-CA" sz="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Support vector machine</a:t>
                      </a:r>
                      <a:endParaRPr lang="en-CA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278700">
                <a:tc>
                  <a:txBody>
                    <a:bodyPr/>
                    <a:lstStyle/>
                    <a:p>
                      <a:endParaRPr lang="en-CA" sz="80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Basic PCA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800" dirty="0" err="1" smtClean="0">
                          <a:solidFill>
                            <a:schemeClr val="bg1"/>
                          </a:solidFill>
                        </a:rPr>
                        <a:t>Kernelized</a:t>
                      </a:r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 PCA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278700">
                <a:tc>
                  <a:txBody>
                    <a:bodyPr/>
                    <a:lstStyle/>
                    <a:p>
                      <a:endParaRPr lang="en-CA" sz="8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2698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Poor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0.45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0.84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0.31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0.80</a:t>
                      </a:r>
                      <a:endParaRPr lang="en-CA" sz="800" dirty="0"/>
                    </a:p>
                  </a:txBody>
                  <a:tcPr/>
                </a:tc>
              </a:tr>
              <a:tr h="292698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Intermediate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</a:txBody>
                  <a:tcPr/>
                </a:tc>
              </a:tr>
              <a:tr h="292698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Good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0.64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0.96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0.58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0.91</a:t>
                      </a:r>
                      <a:endParaRPr lang="en-CA" sz="800" dirty="0"/>
                    </a:p>
                  </a:txBody>
                  <a:tcPr/>
                </a:tc>
              </a:tr>
              <a:tr h="292698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Trisomy_8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</a:txBody>
                  <a:tcPr/>
                </a:tc>
              </a:tr>
              <a:tr h="292698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Del_5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0.44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0.13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0.94</a:t>
                      </a:r>
                      <a:endParaRPr lang="en-CA" sz="800" dirty="0"/>
                    </a:p>
                  </a:txBody>
                  <a:tcPr/>
                </a:tc>
              </a:tr>
              <a:tr h="292698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Del_7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8640" y="179512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Unsupervised feature selection</a:t>
            </a:r>
            <a:endParaRPr lang="en-CA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8640" y="663823"/>
            <a:ext cx="205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PCA</a:t>
            </a:r>
            <a:endParaRPr lang="en-CA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33056" y="663823"/>
            <a:ext cx="205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PCA + SVM</a:t>
            </a:r>
            <a:endParaRPr lang="en-C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88640" y="4427984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</a:t>
            </a:r>
            <a:r>
              <a:rPr lang="en-CA" sz="1400" dirty="0" smtClean="0"/>
              <a:t>upervised feature selection</a:t>
            </a:r>
            <a:endParaRPr lang="en-CA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48" y="6876255"/>
            <a:ext cx="3001317" cy="20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120</Words>
  <Application>Microsoft Office PowerPoint</Application>
  <PresentationFormat>On-screen Show (4:3)</PresentationFormat>
  <Paragraphs>93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</dc:creator>
  <cp:lastModifiedBy>Lauren</cp:lastModifiedBy>
  <cp:revision>11</cp:revision>
  <dcterms:created xsi:type="dcterms:W3CDTF">2014-04-08T07:37:12Z</dcterms:created>
  <dcterms:modified xsi:type="dcterms:W3CDTF">2014-04-08T10:07:46Z</dcterms:modified>
</cp:coreProperties>
</file>