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2" y="21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39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53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24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49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8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11/04/2014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6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11/04/2014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11/04/2014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6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11/04/2014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01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11/04/2014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49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2E41-C572-4EE5-BEC3-AFDE027E7638}" type="datetimeFigureOut">
              <a:rPr lang="en-CA" smtClean="0"/>
              <a:pPr/>
              <a:t>11/04/2014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9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2E41-C572-4EE5-BEC3-AFDE027E7638}" type="datetimeFigureOut">
              <a:rPr lang="en-CA" smtClean="0"/>
              <a:pPr/>
              <a:t>11/04/2014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CEEE-C4CC-4F68-82AF-4DB58132348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10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03933"/>
              </p:ext>
            </p:extLst>
          </p:nvPr>
        </p:nvGraphicFramePr>
        <p:xfrm>
          <a:off x="260648" y="4067944"/>
          <a:ext cx="6408724" cy="2932578"/>
        </p:xfrm>
        <a:graphic>
          <a:graphicData uri="http://schemas.openxmlformats.org/drawingml/2006/table">
            <a:tbl>
              <a:tblPr firstRow="1" bandCol="1">
                <a:tableStyleId>{073A0DAA-6AF3-43AB-8588-CEC1D06C72B9}</a:tableStyleId>
              </a:tblPr>
              <a:tblGrid>
                <a:gridCol w="936108"/>
                <a:gridCol w="684077"/>
                <a:gridCol w="684077"/>
                <a:gridCol w="684077"/>
                <a:gridCol w="684077"/>
                <a:gridCol w="684077"/>
                <a:gridCol w="684077"/>
                <a:gridCol w="684077"/>
                <a:gridCol w="684077"/>
              </a:tblGrid>
              <a:tr h="325842">
                <a:tc>
                  <a:txBody>
                    <a:bodyPr/>
                    <a:lstStyle/>
                    <a:p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solidFill>
                            <a:schemeClr val="bg1"/>
                          </a:solidFill>
                        </a:rPr>
                        <a:t>Random forest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200" dirty="0" smtClean="0">
                          <a:solidFill>
                            <a:schemeClr val="bg1"/>
                          </a:solidFill>
                        </a:rPr>
                        <a:t>Support vector machine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endParaRPr lang="en-CA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Linear model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Correlation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Linear model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Correlation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endParaRPr lang="en-CA" sz="11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25842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Poor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0.57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0.94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0.38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0.96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0.55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0.96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0.45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0.94</a:t>
                      </a:r>
                      <a:endParaRPr lang="en-CA" sz="1100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Intermediate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0.90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0.90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0.69</a:t>
                      </a:r>
                      <a:endParaRPr lang="en-CA" sz="1100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Good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0.82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0.94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0.82</a:t>
                      </a:r>
                      <a:endParaRPr lang="en-CA" sz="1100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Trisomy_8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0.58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Del_5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0.81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0.44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0.63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0.19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</a:tr>
              <a:tr h="325842">
                <a:tc>
                  <a:txBody>
                    <a:bodyPr/>
                    <a:lstStyle/>
                    <a:p>
                      <a:r>
                        <a:rPr lang="en-CA" sz="1100" dirty="0" smtClean="0"/>
                        <a:t>Del_7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0.71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0.71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0.98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0.71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0.99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0.67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 smtClean="0"/>
                        <a:t>0.98</a:t>
                      </a:r>
                      <a:endParaRPr lang="en-CA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87779"/>
              </p:ext>
            </p:extLst>
          </p:nvPr>
        </p:nvGraphicFramePr>
        <p:xfrm>
          <a:off x="260648" y="755576"/>
          <a:ext cx="2889093" cy="2355579"/>
        </p:xfrm>
        <a:graphic>
          <a:graphicData uri="http://schemas.openxmlformats.org/drawingml/2006/table">
            <a:tbl>
              <a:tblPr firstRow="1" bandCol="1">
                <a:tableStyleId>{073A0DAA-6AF3-43AB-8588-CEC1D06C72B9}</a:tableStyleId>
              </a:tblPr>
              <a:tblGrid>
                <a:gridCol w="736437"/>
                <a:gridCol w="538164"/>
                <a:gridCol w="538164"/>
                <a:gridCol w="538164"/>
                <a:gridCol w="538164"/>
              </a:tblGrid>
              <a:tr h="261731">
                <a:tc>
                  <a:txBody>
                    <a:bodyPr/>
                    <a:lstStyle/>
                    <a:p>
                      <a:endParaRPr lang="en-CA" sz="8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1000" dirty="0" smtClean="0"/>
                        <a:t>Support vector machine</a:t>
                      </a:r>
                      <a:endParaRPr lang="en-CA" sz="1000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endParaRPr lang="en-CA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Basic PCA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800" dirty="0" err="1" smtClean="0">
                          <a:solidFill>
                            <a:schemeClr val="bg1"/>
                          </a:solidFill>
                        </a:rPr>
                        <a:t>Kernelized</a:t>
                      </a:r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 PCA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endParaRPr lang="en-CA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Sens.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>
                          <a:solidFill>
                            <a:schemeClr val="bg1"/>
                          </a:solidFill>
                        </a:rPr>
                        <a:t>Spec.</a:t>
                      </a:r>
                      <a:endParaRPr lang="en-CA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61731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Poor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0.45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0.84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0.31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0.80</a:t>
                      </a:r>
                      <a:endParaRPr lang="en-CA" sz="800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Intermediate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0.70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0.66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0.60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0.67</a:t>
                      </a:r>
                      <a:endParaRPr lang="en-CA" sz="800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Good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0.64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0.96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0.58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0.91</a:t>
                      </a:r>
                      <a:endParaRPr lang="en-CA" sz="800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Trisomy_8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0.26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0.91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0.11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0.92</a:t>
                      </a:r>
                      <a:endParaRPr lang="en-CA" sz="800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Del_5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0.44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0.94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0.13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0.94</a:t>
                      </a:r>
                      <a:endParaRPr lang="en-CA" sz="800" dirty="0"/>
                    </a:p>
                  </a:txBody>
                  <a:tcPr/>
                </a:tc>
              </a:tr>
              <a:tr h="261731">
                <a:tc>
                  <a:txBody>
                    <a:bodyPr/>
                    <a:lstStyle/>
                    <a:p>
                      <a:r>
                        <a:rPr lang="en-CA" sz="800" dirty="0" smtClean="0"/>
                        <a:t>Del_7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0.38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0.98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0.29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800" dirty="0" smtClean="0"/>
                        <a:t>0.95</a:t>
                      </a:r>
                      <a:endParaRPr lang="en-CA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0648" y="395536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Unsupervised feature selection</a:t>
            </a:r>
            <a:endParaRPr lang="en-C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0648" y="3707904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</a:t>
            </a:r>
            <a:r>
              <a:rPr lang="en-CA" sz="1400" dirty="0" smtClean="0"/>
              <a:t>upervised feature selection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185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132</Words>
  <Application>Microsoft Office PowerPoint</Application>
  <PresentationFormat>On-screen Show (4:3)</PresentationFormat>
  <Paragraphs>107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</dc:creator>
  <cp:lastModifiedBy>Lauren</cp:lastModifiedBy>
  <cp:revision>48</cp:revision>
  <dcterms:created xsi:type="dcterms:W3CDTF">2014-04-08T07:37:12Z</dcterms:created>
  <dcterms:modified xsi:type="dcterms:W3CDTF">2014-04-12T04:48:17Z</dcterms:modified>
</cp:coreProperties>
</file>