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073" r:id="rId2"/>
    <p:sldId id="960" r:id="rId3"/>
    <p:sldId id="1074" r:id="rId4"/>
    <p:sldId id="1075" r:id="rId5"/>
    <p:sldId id="1076" r:id="rId6"/>
    <p:sldId id="1078" r:id="rId7"/>
    <p:sldId id="1077" r:id="rId8"/>
    <p:sldId id="259" r:id="rId9"/>
  </p:sldIdLst>
  <p:sldSz cx="36576000" cy="20574000"/>
  <p:notesSz cx="7315200" cy="9601200"/>
  <p:custDataLst>
    <p:tags r:id="rId12"/>
  </p:custDataLst>
  <p:defaultTextStyle>
    <a:defPPr>
      <a:defRPr lang="en-US"/>
    </a:defPPr>
    <a:lvl1pPr marL="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lliamsTL" initials="W" lastIdx="1" clrIdx="0"/>
  <p:cmAuthor id="1" name="Xue, Hui (NIH/NHLBI) [E]" initials="XH([" lastIdx="1" clrIdx="1">
    <p:extLst>
      <p:ext uri="{19B8F6BF-5375-455C-9EA6-DF929625EA0E}">
        <p15:presenceInfo xmlns:p15="http://schemas.microsoft.com/office/powerpoint/2012/main" userId="S::xueh2@nih.gov::eaa76f4b-f23c-4dea-a5a8-f897d48958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00"/>
    <a:srgbClr val="5F9127"/>
    <a:srgbClr val="B0AC00"/>
    <a:srgbClr val="C0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88535" autoAdjust="0"/>
  </p:normalViewPr>
  <p:slideViewPr>
    <p:cSldViewPr snapToGrid="0" snapToObjects="1" showGuides="1">
      <p:cViewPr varScale="1">
        <p:scale>
          <a:sx n="49" d="100"/>
          <a:sy n="49" d="100"/>
        </p:scale>
        <p:origin x="700" y="76"/>
      </p:cViewPr>
      <p:guideLst>
        <p:guide orient="horz" pos="648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5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23781EB-4FB3-3648-A6F1-521C35AF4CD7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F0F673-3FE3-4644-A0AD-C862DAC4A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7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9-22T13:15:09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91D6BE-35D6-7746-85CA-91EA11600B8F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6D829D-6F50-6945-B415-7FF26FA41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7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4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4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0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96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2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2800" algn="l" defTabSz="13716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D829D-6F50-6945-B415-7FF26FA418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 title bgd large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3505" y="0"/>
            <a:ext cx="36639500" cy="20574000"/>
          </a:xfrm>
          <a:prstGeom prst="rect">
            <a:avLst/>
          </a:prstGeom>
        </p:spPr>
      </p:pic>
      <p:sp>
        <p:nvSpPr>
          <p:cNvPr id="10" name="Rectangle 45"/>
          <p:cNvSpPr>
            <a:spLocks noChangeArrowheads="1"/>
          </p:cNvSpPr>
          <p:nvPr userDrawn="1"/>
        </p:nvSpPr>
        <p:spPr bwMode="auto">
          <a:xfrm>
            <a:off x="-63504" y="0"/>
            <a:ext cx="36639504" cy="4572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  <p:sp>
        <p:nvSpPr>
          <p:cNvPr id="2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081255" y="1325565"/>
            <a:ext cx="20275548" cy="5072064"/>
          </a:xfrm>
        </p:spPr>
        <p:txBody>
          <a:bodyPr anchor="ctr"/>
          <a:lstStyle>
            <a:lvl1pPr marL="0" indent="0">
              <a:buNone/>
              <a:defRPr sz="1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930396" y="19154775"/>
            <a:ext cx="2336800" cy="1123950"/>
          </a:xfrm>
        </p:spPr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 descr="new bgd lrg copy.jp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4" name="Rectangle 45"/>
          <p:cNvSpPr>
            <a:spLocks noChangeArrowheads="1"/>
          </p:cNvSpPr>
          <p:nvPr userDrawn="1"/>
        </p:nvSpPr>
        <p:spPr bwMode="auto">
          <a:xfrm>
            <a:off x="0" y="0"/>
            <a:ext cx="36576000" cy="4572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9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472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89100" y="433395"/>
            <a:ext cx="33178752" cy="2538411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930403" y="4071939"/>
            <a:ext cx="32937452" cy="1310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930403" y="17564107"/>
            <a:ext cx="32937452" cy="885825"/>
          </a:xfrm>
        </p:spPr>
        <p:txBody>
          <a:bodyPr>
            <a:noAutofit/>
          </a:bodyPr>
          <a:lstStyle>
            <a:lvl1pPr>
              <a:buFontTx/>
              <a:buNone/>
              <a:defRPr sz="5600"/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3220702"/>
            <a:ext cx="31089600" cy="4086225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8720140"/>
            <a:ext cx="31089600" cy="4500561"/>
          </a:xfrm>
        </p:spPr>
        <p:txBody>
          <a:bodyPr anchor="b"/>
          <a:lstStyle>
            <a:lvl1pPr marL="0" indent="0">
              <a:buNone/>
              <a:defRPr sz="8000"/>
            </a:lvl1pPr>
            <a:lvl2pPr marL="1828754" indent="0">
              <a:buNone/>
              <a:defRPr sz="7200"/>
            </a:lvl2pPr>
            <a:lvl3pPr marL="3657509" indent="0">
              <a:buNone/>
              <a:defRPr sz="6400"/>
            </a:lvl3pPr>
            <a:lvl4pPr marL="5486263" indent="0">
              <a:buNone/>
              <a:defRPr sz="5600"/>
            </a:lvl4pPr>
            <a:lvl5pPr marL="7315017" indent="0">
              <a:buNone/>
              <a:defRPr sz="5600"/>
            </a:lvl5pPr>
            <a:lvl6pPr marL="9143771" indent="0">
              <a:buNone/>
              <a:defRPr sz="5600"/>
            </a:lvl6pPr>
            <a:lvl7pPr marL="10972526" indent="0">
              <a:buNone/>
              <a:defRPr sz="5600"/>
            </a:lvl7pPr>
            <a:lvl8pPr marL="12801280" indent="0">
              <a:buNone/>
              <a:defRPr sz="5600"/>
            </a:lvl8pPr>
            <a:lvl9pPr marL="14630034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199F-5620-4BF4-87B3-75C3427C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4800607"/>
            <a:ext cx="16154400" cy="1357788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163BB-A9E4-45FA-A154-B7168CE68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840" y="589041"/>
            <a:ext cx="32918400" cy="217720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605339"/>
            <a:ext cx="16160752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6524625"/>
            <a:ext cx="16160752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3" y="4605339"/>
            <a:ext cx="16167100" cy="1919286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754" indent="0">
              <a:buNone/>
              <a:defRPr sz="8000" b="1"/>
            </a:lvl2pPr>
            <a:lvl3pPr marL="3657509" indent="0">
              <a:buNone/>
              <a:defRPr sz="7200" b="1"/>
            </a:lvl3pPr>
            <a:lvl4pPr marL="5486263" indent="0">
              <a:buNone/>
              <a:defRPr sz="6400" b="1"/>
            </a:lvl4pPr>
            <a:lvl5pPr marL="7315017" indent="0">
              <a:buNone/>
              <a:defRPr sz="6400" b="1"/>
            </a:lvl5pPr>
            <a:lvl6pPr marL="9143771" indent="0">
              <a:buNone/>
              <a:defRPr sz="6400" b="1"/>
            </a:lvl6pPr>
            <a:lvl7pPr marL="10972526" indent="0">
              <a:buNone/>
              <a:defRPr sz="6400" b="1"/>
            </a:lvl7pPr>
            <a:lvl8pPr marL="12801280" indent="0">
              <a:buNone/>
              <a:defRPr sz="6400" b="1"/>
            </a:lvl8pPr>
            <a:lvl9pPr marL="14630034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3" y="6524625"/>
            <a:ext cx="16167100" cy="11853864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30698-E3C1-4D28-AAE8-F64A5063B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42AFF-E73B-487B-9783-10FFC85E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DED65-1D12-479A-8F23-EE0EEE44F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3" y="3757926"/>
            <a:ext cx="12033252" cy="348615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3757932"/>
            <a:ext cx="20447000" cy="1462056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3" y="7698531"/>
            <a:ext cx="12033252" cy="10679958"/>
          </a:xfrm>
        </p:spPr>
        <p:txBody>
          <a:bodyPr/>
          <a:lstStyle>
            <a:lvl1pPr marL="0" indent="0">
              <a:buNone/>
              <a:defRPr sz="5600"/>
            </a:lvl1pPr>
            <a:lvl2pPr marL="1828754" indent="0">
              <a:buNone/>
              <a:defRPr sz="4800"/>
            </a:lvl2pPr>
            <a:lvl3pPr marL="3657509" indent="0">
              <a:buNone/>
              <a:defRPr sz="4000"/>
            </a:lvl3pPr>
            <a:lvl4pPr marL="5486263" indent="0">
              <a:buNone/>
              <a:defRPr sz="3600"/>
            </a:lvl4pPr>
            <a:lvl5pPr marL="7315017" indent="0">
              <a:buNone/>
              <a:defRPr sz="3600"/>
            </a:lvl5pPr>
            <a:lvl6pPr marL="9143771" indent="0">
              <a:buNone/>
              <a:defRPr sz="3600"/>
            </a:lvl6pPr>
            <a:lvl7pPr marL="10972526" indent="0">
              <a:buNone/>
              <a:defRPr sz="3600"/>
            </a:lvl7pPr>
            <a:lvl8pPr marL="12801280" indent="0">
              <a:buNone/>
              <a:defRPr sz="3600"/>
            </a:lvl8pPr>
            <a:lvl9pPr marL="14630034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2D15B-4040-4AA2-96A9-33723CFC8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336564"/>
            <a:ext cx="32918400" cy="13577889"/>
          </a:xfrm>
          <a:prstGeom prst="rect">
            <a:avLst/>
          </a:prstGeom>
        </p:spPr>
        <p:txBody>
          <a:bodyPr vert="horz" lIns="274320" tIns="137160" rIns="274320" bIns="13716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30396" y="19154775"/>
            <a:ext cx="2336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74320" tIns="137160" rIns="274320" bIns="137160" numCol="1" anchor="t" anchorCtr="0" compatLnSpc="1">
            <a:prstTxWarp prst="textNoShape">
              <a:avLst/>
            </a:prstTxWarp>
          </a:bodyPr>
          <a:lstStyle>
            <a:lvl1pPr algn="l">
              <a:defRPr sz="5600">
                <a:solidFill>
                  <a:schemeClr val="tx1"/>
                </a:solidFill>
                <a:latin typeface="Arial" charset="0"/>
                <a:ea typeface="ＭＳ Ｐゴシック" pitchFamily="48" charset="-128"/>
                <a:cs typeface="+mn-cs"/>
              </a:defRPr>
            </a:lvl1pPr>
          </a:lstStyle>
          <a:p>
            <a:pPr>
              <a:defRPr/>
            </a:pPr>
            <a:fld id="{49C0EE74-1F2C-4D2D-91EC-B282DFC749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3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304806"/>
            <a:ext cx="365760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2"/>
          <p:cNvSpPr>
            <a:spLocks noChangeArrowheads="1"/>
          </p:cNvSpPr>
          <p:nvPr userDrawn="1"/>
        </p:nvSpPr>
        <p:spPr bwMode="auto">
          <a:xfrm>
            <a:off x="0" y="7"/>
            <a:ext cx="36576000" cy="314325"/>
          </a:xfrm>
          <a:prstGeom prst="rect">
            <a:avLst/>
          </a:prstGeom>
          <a:solidFill>
            <a:srgbClr val="C0143C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65760" tIns="182880" rIns="365760" bIns="182880" anchor="ctr"/>
          <a:lstStyle/>
          <a:p>
            <a:pPr>
              <a:defRPr/>
            </a:pPr>
            <a:endParaRPr lang="en-US" sz="7200">
              <a:latin typeface="Arial" charset="0"/>
              <a:ea typeface="ＭＳ Ｐゴシック" pitchFamily="48" charset="-128"/>
              <a:cs typeface="+mn-cs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 flipH="1">
            <a:off x="2133598" y="18935700"/>
            <a:ext cx="32613601" cy="0"/>
          </a:xfrm>
          <a:prstGeom prst="line">
            <a:avLst/>
          </a:prstGeom>
          <a:noFill/>
          <a:ln w="9525">
            <a:solidFill>
              <a:srgbClr val="C0143C"/>
            </a:solidFill>
            <a:round/>
            <a:headEnd/>
            <a:tailEnd/>
          </a:ln>
          <a:effectLst/>
        </p:spPr>
        <p:txBody>
          <a:bodyPr lIns="365760" tIns="182880" rIns="365760" bIns="182880"/>
          <a:lstStyle/>
          <a:p>
            <a:pPr>
              <a:defRPr/>
            </a:pPr>
            <a:endParaRPr lang="en-US" sz="7200"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1686823" y="433395"/>
            <a:ext cx="33178748" cy="253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74320" tIns="137160" rIns="274320" bIns="1371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</p:sldLayoutIdLst>
  <p:hf hdr="0" ftr="0" dt="0"/>
  <p:txStyles>
    <p:titleStyle>
      <a:lvl1pPr algn="l" defTabSz="1828754" rtl="0" eaLnBrk="1" latinLnBrk="0" hangingPunct="1">
        <a:spcBef>
          <a:spcPct val="0"/>
        </a:spcBef>
        <a:buNone/>
        <a:defRPr sz="12800" b="0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1365218" indent="-1365218" algn="l" defTabSz="1828754" rtl="0" eaLnBrk="1" latinLnBrk="0" hangingPunct="1">
        <a:spcBef>
          <a:spcPct val="20000"/>
        </a:spcBef>
        <a:buClr>
          <a:srgbClr val="C0143C"/>
        </a:buClr>
        <a:buFont typeface="Wingdings" charset="2"/>
        <a:buChar char="§"/>
        <a:defRPr sz="120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2971726" indent="-1142971" algn="l" defTabSz="1828754" rtl="0" eaLnBrk="1" latinLnBrk="0" hangingPunct="1">
        <a:spcBef>
          <a:spcPct val="20000"/>
        </a:spcBef>
        <a:buClr>
          <a:srgbClr val="575A5D"/>
        </a:buClr>
        <a:buFont typeface="Wingdings" charset="2"/>
        <a:buChar char="§"/>
        <a:defRPr sz="10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4571886" indent="-914377" algn="l" defTabSz="1828754" rtl="0" eaLnBrk="1" latinLnBrk="0" hangingPunct="1">
        <a:spcBef>
          <a:spcPct val="20000"/>
        </a:spcBef>
        <a:buFont typeface="Lucida Grande"/>
        <a:buChar char="-"/>
        <a:defRPr sz="9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6400640" indent="-914377" algn="l" defTabSz="1828754" rtl="0" eaLnBrk="1" latinLnBrk="0" hangingPunct="1">
        <a:spcBef>
          <a:spcPct val="20000"/>
        </a:spcBef>
        <a:buFont typeface="Arial"/>
        <a:buChar char="–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229394" indent="-914377" algn="l" defTabSz="1828754" rtl="0" eaLnBrk="1" latinLnBrk="0" hangingPunct="1">
        <a:spcBef>
          <a:spcPct val="20000"/>
        </a:spcBef>
        <a:buFont typeface="Arial"/>
        <a:buChar char="»"/>
        <a:defRPr sz="8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0058149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903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657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411" indent="-914377" algn="l" defTabSz="1828754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5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509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63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017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1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526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280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034" algn="l" defTabSz="1828754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hyperlink" Target="http://www.deeplearningcrashcourse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18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4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>
            <a:spLocks noGrp="1"/>
          </p:cNvSpPr>
          <p:nvPr>
            <p:ph type="subTitle" idx="1"/>
          </p:nvPr>
        </p:nvSpPr>
        <p:spPr>
          <a:xfrm>
            <a:off x="298026" y="1497911"/>
            <a:ext cx="35979947" cy="5106410"/>
          </a:xfrm>
        </p:spPr>
        <p:txBody>
          <a:bodyPr>
            <a:normAutofit/>
          </a:bodyPr>
          <a:lstStyle/>
          <a:p>
            <a:pPr algn="ctr"/>
            <a:r>
              <a:rPr lang="en-US" altLang="zh-CN" sz="14800" b="1" i="1" dirty="0">
                <a:solidFill>
                  <a:srgbClr val="FFFF00"/>
                </a:solidFill>
              </a:rPr>
              <a:t>Deep Learning Crash Course</a:t>
            </a:r>
          </a:p>
          <a:p>
            <a:pPr algn="ctr"/>
            <a:r>
              <a:rPr lang="en-US" altLang="zh-CN" sz="7200" b="1" i="1" dirty="0"/>
              <a:t>Notes for derivative of CE loss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99360" y="8420078"/>
            <a:ext cx="32173333" cy="1114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endParaRPr lang="en-US" sz="26500" dirty="0">
              <a:solidFill>
                <a:srgbClr val="C0143C"/>
              </a:solidFill>
              <a:cs typeface="Arial" pitchFamily="34" charset="0"/>
            </a:endParaRPr>
          </a:p>
          <a:p>
            <a:pPr algn="ctr"/>
            <a:r>
              <a:rPr lang="en-US" sz="8000" b="1" dirty="0">
                <a:cs typeface="Arial"/>
              </a:rPr>
              <a:t>Hui Xue</a:t>
            </a:r>
          </a:p>
          <a:p>
            <a:pPr algn="ctr"/>
            <a:endParaRPr lang="en-US" sz="8000" b="1" dirty="0">
              <a:cs typeface="Arial"/>
            </a:endParaRPr>
          </a:p>
          <a:p>
            <a:pPr algn="ctr"/>
            <a:r>
              <a:rPr lang="en-US" sz="8000" b="1" dirty="0">
                <a:cs typeface="Arial"/>
              </a:rPr>
              <a:t>Fall 2021</a:t>
            </a:r>
            <a:endParaRPr lang="en-US" sz="10666" b="1" dirty="0">
              <a:cs typeface="Arial"/>
            </a:endParaRPr>
          </a:p>
          <a:p>
            <a:pPr algn="ctr"/>
            <a:endParaRPr lang="en-US" sz="10666" dirty="0">
              <a:cs typeface="Arial" pitchFamily="34" charset="0"/>
            </a:endParaRPr>
          </a:p>
          <a:p>
            <a:pPr algn="ctr"/>
            <a:endParaRPr lang="en-US" sz="10666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DBD535-B308-48DD-8196-5CFF8823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665" y="8964665"/>
            <a:ext cx="8820150" cy="82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180603-C350-44D5-BDCB-53AB09F6EF35}"/>
              </a:ext>
            </a:extLst>
          </p:cNvPr>
          <p:cNvSpPr/>
          <p:nvPr/>
        </p:nvSpPr>
        <p:spPr>
          <a:xfrm>
            <a:off x="2318452" y="17095459"/>
            <a:ext cx="117005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1" dirty="0">
                <a:hlinkClick r:id="rId4"/>
              </a:rPr>
              <a:t>www.deeplearningcrashcourse.org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D1C897-BA7B-4C0F-8D95-C17315A4592D}"/>
                  </a:ext>
                </a:extLst>
              </p14:cNvPr>
              <p14:cNvContentPartPr/>
              <p14:nvPr/>
            </p14:nvContentPartPr>
            <p14:xfrm>
              <a:off x="26167976" y="1479159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D1C897-BA7B-4C0F-8D95-C17315A459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58976" y="147825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83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CE-Loss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8EA33-F433-476D-B8E5-4FB7E4FE37D5}"/>
                  </a:ext>
                </a:extLst>
              </p:cNvPr>
              <p:cNvSpPr/>
              <p:nvPr/>
            </p:nvSpPr>
            <p:spPr>
              <a:xfrm>
                <a:off x="2095164" y="11186726"/>
                <a:ext cx="768095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8EA33-F433-476D-B8E5-4FB7E4FE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64" y="11186726"/>
                <a:ext cx="768095" cy="476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8039447-4A28-4A2B-A2DC-20CDD3731662}"/>
              </a:ext>
            </a:extLst>
          </p:cNvPr>
          <p:cNvGrpSpPr/>
          <p:nvPr/>
        </p:nvGrpSpPr>
        <p:grpSpPr>
          <a:xfrm>
            <a:off x="3737741" y="8742273"/>
            <a:ext cx="1306572" cy="1333542"/>
            <a:chOff x="29684546" y="3672871"/>
            <a:chExt cx="3992137" cy="363976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20A7D98-7069-4C8C-A257-60FA76790D79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BFD627E-2D0A-451C-B8D1-B485E8FB5A58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A987DB6-F3BB-4F96-BC99-C75E7D32F125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 dirty="0">
                  <a:latin typeface="Arial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0CB6101-7FA2-4E0B-8928-88DC790734F8}"/>
                  </a:ext>
                </a:extLst>
              </p:cNvPr>
              <p:cNvSpPr txBox="1"/>
              <p:nvPr/>
            </p:nvSpPr>
            <p:spPr>
              <a:xfrm>
                <a:off x="11441464" y="10056059"/>
                <a:ext cx="959001" cy="21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/>
                  <a:t>f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44FC55-1EAC-49F1-97FD-A29161A7C4E7}"/>
                  </a:ext>
                </a:extLst>
              </p:cNvPr>
              <p:cNvSpPr txBox="1"/>
              <p:nvPr/>
            </p:nvSpPr>
            <p:spPr>
              <a:xfrm>
                <a:off x="8654431" y="10396142"/>
                <a:ext cx="2667994" cy="126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</a:t>
                </a:r>
                <a:r>
                  <a:rPr lang="en-US" sz="2400" i="1" baseline="-25000" dirty="0"/>
                  <a:t>0</a:t>
                </a:r>
                <a:r>
                  <a:rPr lang="en-US" sz="2400" i="1" baseline="30000" dirty="0"/>
                  <a:t>[1]</a:t>
                </a:r>
                <a:r>
                  <a:rPr lang="en-US" sz="2400" i="1" dirty="0"/>
                  <a:t> 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C9385-3594-43D8-8679-9248C8CD435C}"/>
              </a:ext>
            </a:extLst>
          </p:cNvPr>
          <p:cNvGrpSpPr/>
          <p:nvPr/>
        </p:nvGrpSpPr>
        <p:grpSpPr>
          <a:xfrm>
            <a:off x="3737741" y="10773224"/>
            <a:ext cx="1306572" cy="1333542"/>
            <a:chOff x="29684546" y="3672871"/>
            <a:chExt cx="3992137" cy="363976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B5001B3-A05C-4782-900B-56EE31B25AE5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4C64AD8-16A9-4E91-94AC-7357F4F0D21D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50BE489-AE06-47FE-96E8-4A10EDC26AE3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 dirty="0">
                  <a:latin typeface="Arial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7745C7F-0933-4631-8E16-E346DE9A6E6B}"/>
                  </a:ext>
                </a:extLst>
              </p:cNvPr>
              <p:cNvSpPr txBox="1"/>
              <p:nvPr/>
            </p:nvSpPr>
            <p:spPr>
              <a:xfrm>
                <a:off x="11441464" y="10056059"/>
                <a:ext cx="959001" cy="21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/>
                  <a:t>f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2A91AC-CF85-430E-B988-AB1DE39CDB61}"/>
                  </a:ext>
                </a:extLst>
              </p:cNvPr>
              <p:cNvSpPr txBox="1"/>
              <p:nvPr/>
            </p:nvSpPr>
            <p:spPr>
              <a:xfrm>
                <a:off x="8654431" y="10396142"/>
                <a:ext cx="2667994" cy="126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</a:t>
                </a:r>
                <a:r>
                  <a:rPr lang="en-US" sz="2400" i="1" baseline="-25000" dirty="0"/>
                  <a:t>1</a:t>
                </a:r>
                <a:r>
                  <a:rPr lang="en-US" sz="2400" i="1" baseline="30000" dirty="0"/>
                  <a:t>[1]</a:t>
                </a:r>
                <a:r>
                  <a:rPr lang="en-US" sz="2400" i="1" dirty="0"/>
                  <a:t> 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D4F38F-D49E-401D-BF98-974BCF4ED71B}"/>
              </a:ext>
            </a:extLst>
          </p:cNvPr>
          <p:cNvGrpSpPr/>
          <p:nvPr/>
        </p:nvGrpSpPr>
        <p:grpSpPr>
          <a:xfrm>
            <a:off x="3708645" y="12895130"/>
            <a:ext cx="1306572" cy="1333542"/>
            <a:chOff x="29684546" y="3672871"/>
            <a:chExt cx="3992137" cy="363976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57C91E-0286-4233-82EB-EC13CD6C9664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B2B75BE-0294-4F95-ADF3-FAE053BA577A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BC257F0-C93D-4EAE-9F94-7C20FA8DE973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 dirty="0">
                  <a:latin typeface="Arial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8ADBF86-382A-4C2B-9C19-B906115575A7}"/>
                  </a:ext>
                </a:extLst>
              </p:cNvPr>
              <p:cNvSpPr txBox="1"/>
              <p:nvPr/>
            </p:nvSpPr>
            <p:spPr>
              <a:xfrm>
                <a:off x="11441464" y="10056059"/>
                <a:ext cx="959001" cy="21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/>
                  <a:t>f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DB90CCB-FC3C-418B-984C-B6AE20D9011F}"/>
                  </a:ext>
                </a:extLst>
              </p:cNvPr>
              <p:cNvSpPr txBox="1"/>
              <p:nvPr/>
            </p:nvSpPr>
            <p:spPr>
              <a:xfrm>
                <a:off x="8654431" y="10396142"/>
                <a:ext cx="2667994" cy="126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</a:t>
                </a:r>
                <a:r>
                  <a:rPr lang="en-US" sz="2400" i="1" baseline="-25000" dirty="0"/>
                  <a:t>2</a:t>
                </a:r>
                <a:r>
                  <a:rPr lang="en-US" sz="2400" i="1" baseline="30000" dirty="0"/>
                  <a:t>[1]</a:t>
                </a:r>
                <a:r>
                  <a:rPr lang="en-US" sz="2400" i="1" dirty="0"/>
                  <a:t> 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D571338-56FA-421D-BF83-9164598F8BBF}"/>
              </a:ext>
            </a:extLst>
          </p:cNvPr>
          <p:cNvGrpSpPr/>
          <p:nvPr/>
        </p:nvGrpSpPr>
        <p:grpSpPr>
          <a:xfrm>
            <a:off x="6293108" y="9710109"/>
            <a:ext cx="1306572" cy="1333542"/>
            <a:chOff x="29684546" y="3672871"/>
            <a:chExt cx="3992137" cy="363976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E6E29A2-7168-45A6-AFFA-F15EFD557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5F2CC84-4697-4C5A-B0CA-842E6400F223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8BFD0C0-E5CD-4152-AE93-E046BCF2C6FE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 dirty="0">
                  <a:latin typeface="Arial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D1A3FD2-5B23-441B-A8B4-7D5A48B9C365}"/>
                  </a:ext>
                </a:extLst>
              </p:cNvPr>
              <p:cNvSpPr txBox="1"/>
              <p:nvPr/>
            </p:nvSpPr>
            <p:spPr>
              <a:xfrm>
                <a:off x="11441464" y="10056059"/>
                <a:ext cx="959001" cy="21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/>
                  <a:t>f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45AB72-852C-4710-B885-4230BF498313}"/>
                  </a:ext>
                </a:extLst>
              </p:cNvPr>
              <p:cNvSpPr txBox="1"/>
              <p:nvPr/>
            </p:nvSpPr>
            <p:spPr>
              <a:xfrm>
                <a:off x="8654431" y="10396142"/>
                <a:ext cx="2667994" cy="126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</a:t>
                </a:r>
                <a:r>
                  <a:rPr lang="en-US" sz="2400" i="1" baseline="-25000" dirty="0"/>
                  <a:t>0</a:t>
                </a:r>
                <a:r>
                  <a:rPr lang="en-US" sz="2400" i="1" baseline="30000" dirty="0"/>
                  <a:t>[2]</a:t>
                </a:r>
                <a:r>
                  <a:rPr lang="en-US" sz="2400" i="1" dirty="0"/>
                  <a:t> 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B77713-2F39-4EE1-BAF2-173339AE7968}"/>
              </a:ext>
            </a:extLst>
          </p:cNvPr>
          <p:cNvGrpSpPr/>
          <p:nvPr/>
        </p:nvGrpSpPr>
        <p:grpSpPr>
          <a:xfrm>
            <a:off x="6257637" y="11832014"/>
            <a:ext cx="1306572" cy="1333542"/>
            <a:chOff x="29684546" y="3672871"/>
            <a:chExt cx="3992137" cy="363976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383B769-B1AF-4E3F-BA94-53F722E2C44F}"/>
                </a:ext>
              </a:extLst>
            </p:cNvPr>
            <p:cNvCxnSpPr>
              <a:cxnSpLocks/>
            </p:cNvCxnSpPr>
            <p:nvPr/>
          </p:nvCxnSpPr>
          <p:spPr>
            <a:xfrm>
              <a:off x="32569262" y="3926536"/>
              <a:ext cx="0" cy="3081797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5CF745-1FA0-4297-B83D-BF2482FBAF1F}"/>
                </a:ext>
              </a:extLst>
            </p:cNvPr>
            <p:cNvGrpSpPr/>
            <p:nvPr/>
          </p:nvGrpSpPr>
          <p:grpSpPr>
            <a:xfrm>
              <a:off x="29684546" y="3672871"/>
              <a:ext cx="3992137" cy="3639760"/>
              <a:chOff x="8497229" y="9317955"/>
              <a:chExt cx="3992137" cy="3639760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1CAD8B9-EFB3-47B7-B7B3-ACE38901EF57}"/>
                  </a:ext>
                </a:extLst>
              </p:cNvPr>
              <p:cNvSpPr/>
              <p:nvPr/>
            </p:nvSpPr>
            <p:spPr bwMode="auto">
              <a:xfrm>
                <a:off x="8497229" y="9317955"/>
                <a:ext cx="3992137" cy="363976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 dirty="0">
                  <a:latin typeface="Arial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F9EC5E8-8168-4C28-9637-3D9BA5E0D06E}"/>
                  </a:ext>
                </a:extLst>
              </p:cNvPr>
              <p:cNvSpPr txBox="1"/>
              <p:nvPr/>
            </p:nvSpPr>
            <p:spPr>
              <a:xfrm>
                <a:off x="11441464" y="10056059"/>
                <a:ext cx="959001" cy="2100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i="1" dirty="0"/>
                  <a:t>f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13AF0BD-A5A7-4F59-9312-4D0E033039A5}"/>
                  </a:ext>
                </a:extLst>
              </p:cNvPr>
              <p:cNvSpPr txBox="1"/>
              <p:nvPr/>
            </p:nvSpPr>
            <p:spPr>
              <a:xfrm>
                <a:off x="8654431" y="10396142"/>
                <a:ext cx="2667994" cy="1260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</a:t>
                </a:r>
                <a:r>
                  <a:rPr lang="en-US" sz="2400" i="1" baseline="-25000" dirty="0"/>
                  <a:t>1</a:t>
                </a:r>
                <a:r>
                  <a:rPr lang="en-US" sz="2400" i="1" baseline="30000" dirty="0"/>
                  <a:t>[2]</a:t>
                </a:r>
                <a:r>
                  <a:rPr lang="en-US" sz="2400" i="1" dirty="0"/>
                  <a:t> 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DA9D5F6-0308-4BA6-92C2-8E9B23A3107E}"/>
              </a:ext>
            </a:extLst>
          </p:cNvPr>
          <p:cNvGrpSpPr/>
          <p:nvPr/>
        </p:nvGrpSpPr>
        <p:grpSpPr>
          <a:xfrm>
            <a:off x="10338424" y="6463538"/>
            <a:ext cx="1358022" cy="1333542"/>
            <a:chOff x="8497229" y="9317955"/>
            <a:chExt cx="4149339" cy="363976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CDC5E1C-CFF2-4730-9CFE-D5BCD09E85B3}"/>
                </a:ext>
              </a:extLst>
            </p:cNvPr>
            <p:cNvSpPr/>
            <p:nvPr/>
          </p:nvSpPr>
          <p:spPr bwMode="auto">
            <a:xfrm>
              <a:off x="8497229" y="9317955"/>
              <a:ext cx="3992137" cy="363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 dirty="0">
                <a:latin typeface="Arial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D985869-7FEF-4472-9857-54D0BD7081C1}"/>
                </a:ext>
              </a:extLst>
            </p:cNvPr>
            <p:cNvSpPr txBox="1"/>
            <p:nvPr/>
          </p:nvSpPr>
          <p:spPr>
            <a:xfrm>
              <a:off x="8654431" y="10507801"/>
              <a:ext cx="3992137" cy="12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W</a:t>
              </a:r>
              <a:r>
                <a:rPr lang="en-US" sz="2400" i="1" baseline="-25000" dirty="0"/>
                <a:t>0</a:t>
              </a:r>
              <a:r>
                <a:rPr lang="en-US" sz="2400" i="1" baseline="30000" dirty="0"/>
                <a:t>[3]</a:t>
              </a:r>
              <a:r>
                <a:rPr lang="en-US" sz="2400" i="1" dirty="0"/>
                <a:t> 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625CE4-2698-4910-BCE6-C4C259FAC431}"/>
              </a:ext>
            </a:extLst>
          </p:cNvPr>
          <p:cNvCxnSpPr>
            <a:cxnSpLocks/>
          </p:cNvCxnSpPr>
          <p:nvPr/>
        </p:nvCxnSpPr>
        <p:spPr>
          <a:xfrm>
            <a:off x="2812630" y="11455528"/>
            <a:ext cx="817910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8CAABA0-125C-494A-AC8C-8A4D7195FCB3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2877368" y="9409044"/>
            <a:ext cx="860374" cy="176052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35FAC0-2330-4B2A-85CD-73FBA4E0959C}"/>
              </a:ext>
            </a:extLst>
          </p:cNvPr>
          <p:cNvCxnSpPr>
            <a:cxnSpLocks/>
            <a:endCxn id="96" idx="2"/>
          </p:cNvCxnSpPr>
          <p:nvPr/>
        </p:nvCxnSpPr>
        <p:spPr>
          <a:xfrm>
            <a:off x="2839440" y="11701559"/>
            <a:ext cx="869205" cy="186034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4D84BD-EEEB-4A87-860D-CFE2CE576B27}"/>
              </a:ext>
            </a:extLst>
          </p:cNvPr>
          <p:cNvCxnSpPr>
            <a:cxnSpLocks/>
          </p:cNvCxnSpPr>
          <p:nvPr/>
        </p:nvCxnSpPr>
        <p:spPr>
          <a:xfrm>
            <a:off x="5015217" y="9409044"/>
            <a:ext cx="1242420" cy="942123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0939D9-7155-4F4C-9303-4605E4F6817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999238" y="9436561"/>
            <a:ext cx="1449743" cy="259074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F119F9-DE9D-43DE-B8F4-6ADEC01D119A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5044314" y="10597198"/>
            <a:ext cx="1300245" cy="84279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733A3B5-F5B6-46D6-9623-CA4B80036A3E}"/>
              </a:ext>
            </a:extLst>
          </p:cNvPr>
          <p:cNvCxnSpPr>
            <a:cxnSpLocks/>
          </p:cNvCxnSpPr>
          <p:nvPr/>
        </p:nvCxnSpPr>
        <p:spPr>
          <a:xfrm>
            <a:off x="5115037" y="11425221"/>
            <a:ext cx="1137014" cy="106428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CE6BC3-8C0F-478F-9ACB-B3C4970F5D06}"/>
              </a:ext>
            </a:extLst>
          </p:cNvPr>
          <p:cNvCxnSpPr>
            <a:cxnSpLocks/>
          </p:cNvCxnSpPr>
          <p:nvPr/>
        </p:nvCxnSpPr>
        <p:spPr>
          <a:xfrm flipV="1">
            <a:off x="4986121" y="12719104"/>
            <a:ext cx="1322967" cy="761165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7E9E2D-626E-41E9-BDD2-40762A53BB4B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4908896" y="10848359"/>
            <a:ext cx="1575555" cy="2251327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8A6970-EBB0-4CFC-98C0-F75159AFA92C}"/>
              </a:ext>
            </a:extLst>
          </p:cNvPr>
          <p:cNvCxnSpPr>
            <a:cxnSpLocks/>
            <a:stCxn id="91" idx="6"/>
            <a:endCxn id="81" idx="2"/>
          </p:cNvCxnSpPr>
          <p:nvPr/>
        </p:nvCxnSpPr>
        <p:spPr>
          <a:xfrm flipV="1">
            <a:off x="7599680" y="7130309"/>
            <a:ext cx="2738744" cy="324657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7A186A-FD5C-40FE-8AAF-B022CA84E15A}"/>
              </a:ext>
            </a:extLst>
          </p:cNvPr>
          <p:cNvCxnSpPr>
            <a:cxnSpLocks/>
            <a:stCxn id="86" idx="6"/>
            <a:endCxn id="119" idx="2"/>
          </p:cNvCxnSpPr>
          <p:nvPr/>
        </p:nvCxnSpPr>
        <p:spPr>
          <a:xfrm>
            <a:off x="7564209" y="12498785"/>
            <a:ext cx="2774215" cy="198769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F6C80CA-9FD7-4417-9FEB-E0E94A859022}"/>
              </a:ext>
            </a:extLst>
          </p:cNvPr>
          <p:cNvGrpSpPr/>
          <p:nvPr/>
        </p:nvGrpSpPr>
        <p:grpSpPr>
          <a:xfrm>
            <a:off x="10338424" y="8302581"/>
            <a:ext cx="1358022" cy="1333542"/>
            <a:chOff x="8497229" y="9317955"/>
            <a:chExt cx="4149339" cy="363976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210A9C4-F8A3-4734-9B73-E57AD120580A}"/>
                </a:ext>
              </a:extLst>
            </p:cNvPr>
            <p:cNvSpPr/>
            <p:nvPr/>
          </p:nvSpPr>
          <p:spPr bwMode="auto">
            <a:xfrm>
              <a:off x="8497229" y="9317955"/>
              <a:ext cx="3992137" cy="363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 dirty="0">
                <a:latin typeface="Arial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B11F42B-67DD-4A04-95D0-257AF7D66A50}"/>
                </a:ext>
              </a:extLst>
            </p:cNvPr>
            <p:cNvSpPr txBox="1"/>
            <p:nvPr/>
          </p:nvSpPr>
          <p:spPr>
            <a:xfrm>
              <a:off x="8654431" y="10507801"/>
              <a:ext cx="3992137" cy="12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W</a:t>
              </a:r>
              <a:r>
                <a:rPr lang="en-US" sz="2400" i="1" baseline="-25000" dirty="0"/>
                <a:t>1</a:t>
              </a:r>
              <a:r>
                <a:rPr lang="en-US" sz="2400" i="1" baseline="30000" dirty="0"/>
                <a:t>[3]</a:t>
              </a:r>
              <a:r>
                <a:rPr lang="en-US" sz="2400" i="1" dirty="0"/>
                <a:t> 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A53364D-2B42-4C96-BDB0-783AAE0071A3}"/>
              </a:ext>
            </a:extLst>
          </p:cNvPr>
          <p:cNvGrpSpPr/>
          <p:nvPr/>
        </p:nvGrpSpPr>
        <p:grpSpPr>
          <a:xfrm>
            <a:off x="10338424" y="10141623"/>
            <a:ext cx="1358022" cy="1333542"/>
            <a:chOff x="8497229" y="9317955"/>
            <a:chExt cx="4149339" cy="363976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E4261FC-C2AA-4C93-AB63-08DCBE836441}"/>
                </a:ext>
              </a:extLst>
            </p:cNvPr>
            <p:cNvSpPr/>
            <p:nvPr/>
          </p:nvSpPr>
          <p:spPr bwMode="auto">
            <a:xfrm>
              <a:off x="8497229" y="9317955"/>
              <a:ext cx="3992137" cy="363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 dirty="0">
                <a:latin typeface="Arial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D41250B-70B9-4982-98F7-8D162A0F2754}"/>
                </a:ext>
              </a:extLst>
            </p:cNvPr>
            <p:cNvSpPr txBox="1"/>
            <p:nvPr/>
          </p:nvSpPr>
          <p:spPr>
            <a:xfrm>
              <a:off x="8654431" y="10507801"/>
              <a:ext cx="3992137" cy="12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W</a:t>
              </a:r>
              <a:r>
                <a:rPr lang="en-US" sz="2400" i="1" baseline="-25000" dirty="0"/>
                <a:t>2</a:t>
              </a:r>
              <a:r>
                <a:rPr lang="en-US" sz="2400" i="1" baseline="30000" dirty="0"/>
                <a:t>[3]</a:t>
              </a:r>
              <a:r>
                <a:rPr lang="en-US" sz="2400" i="1" dirty="0"/>
                <a:t> 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7D209E-126A-4B1D-A044-99A6D8DBBAAC}"/>
              </a:ext>
            </a:extLst>
          </p:cNvPr>
          <p:cNvGrpSpPr/>
          <p:nvPr/>
        </p:nvGrpSpPr>
        <p:grpSpPr>
          <a:xfrm>
            <a:off x="10338424" y="11980666"/>
            <a:ext cx="1358022" cy="1333542"/>
            <a:chOff x="8497229" y="9317955"/>
            <a:chExt cx="4149339" cy="363976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13137B3-211C-45F2-8CFC-AA3492579826}"/>
                </a:ext>
              </a:extLst>
            </p:cNvPr>
            <p:cNvSpPr/>
            <p:nvPr/>
          </p:nvSpPr>
          <p:spPr bwMode="auto">
            <a:xfrm>
              <a:off x="8497229" y="9317955"/>
              <a:ext cx="3992137" cy="363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 dirty="0">
                <a:latin typeface="Arial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8CA6964-C9C5-4C0E-AF81-A9EBAEDFF713}"/>
                </a:ext>
              </a:extLst>
            </p:cNvPr>
            <p:cNvSpPr txBox="1"/>
            <p:nvPr/>
          </p:nvSpPr>
          <p:spPr>
            <a:xfrm>
              <a:off x="8654431" y="10507801"/>
              <a:ext cx="3992137" cy="12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W</a:t>
              </a:r>
              <a:r>
                <a:rPr lang="en-US" sz="2400" i="1" baseline="-25000" dirty="0"/>
                <a:t>3</a:t>
              </a:r>
              <a:r>
                <a:rPr lang="en-US" sz="2400" i="1" baseline="30000" dirty="0"/>
                <a:t>[3]</a:t>
              </a:r>
              <a:r>
                <a:rPr lang="en-US" sz="2400" i="1" dirty="0"/>
                <a:t> 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D0936EC-50C2-49BB-9FA5-71E78C9660DD}"/>
              </a:ext>
            </a:extLst>
          </p:cNvPr>
          <p:cNvGrpSpPr/>
          <p:nvPr/>
        </p:nvGrpSpPr>
        <p:grpSpPr>
          <a:xfrm>
            <a:off x="10338424" y="13819708"/>
            <a:ext cx="1358022" cy="1333542"/>
            <a:chOff x="8497229" y="9317955"/>
            <a:chExt cx="4149339" cy="363976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19EB19C-5861-4C4B-B314-03545534432F}"/>
                </a:ext>
              </a:extLst>
            </p:cNvPr>
            <p:cNvSpPr/>
            <p:nvPr/>
          </p:nvSpPr>
          <p:spPr bwMode="auto">
            <a:xfrm>
              <a:off x="8497229" y="9317955"/>
              <a:ext cx="3992137" cy="363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 dirty="0">
                <a:latin typeface="Arial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1D97B2-301E-4B16-84E7-AD189A6488D1}"/>
                </a:ext>
              </a:extLst>
            </p:cNvPr>
            <p:cNvSpPr txBox="1"/>
            <p:nvPr/>
          </p:nvSpPr>
          <p:spPr>
            <a:xfrm>
              <a:off x="8654431" y="10507801"/>
              <a:ext cx="3992137" cy="1260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W</a:t>
              </a:r>
              <a:r>
                <a:rPr lang="en-US" sz="2400" i="1" baseline="-25000" dirty="0"/>
                <a:t>4</a:t>
              </a:r>
              <a:r>
                <a:rPr lang="en-US" sz="2400" i="1" baseline="30000" dirty="0"/>
                <a:t>[3]</a:t>
              </a:r>
              <a:r>
                <a:rPr lang="en-US" sz="2400" i="1" dirty="0"/>
                <a:t> 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8693A9-BDA3-4EDB-BA0D-00101628E918}"/>
              </a:ext>
            </a:extLst>
          </p:cNvPr>
          <p:cNvCxnSpPr>
            <a:cxnSpLocks/>
            <a:stCxn id="92" idx="3"/>
            <a:endCxn id="111" idx="1"/>
          </p:cNvCxnSpPr>
          <p:nvPr/>
        </p:nvCxnSpPr>
        <p:spPr>
          <a:xfrm flipV="1">
            <a:off x="7570584" y="8969352"/>
            <a:ext cx="2819290" cy="139590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AAAB17A-4DEF-4456-9FCB-E8375F8B439B}"/>
              </a:ext>
            </a:extLst>
          </p:cNvPr>
          <p:cNvCxnSpPr>
            <a:cxnSpLocks/>
            <a:stCxn id="91" idx="6"/>
            <a:endCxn id="113" idx="2"/>
          </p:cNvCxnSpPr>
          <p:nvPr/>
        </p:nvCxnSpPr>
        <p:spPr>
          <a:xfrm>
            <a:off x="7599680" y="10376880"/>
            <a:ext cx="2738744" cy="43151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5F28EB2-0D75-4BB4-AF1D-68C5419B599E}"/>
              </a:ext>
            </a:extLst>
          </p:cNvPr>
          <p:cNvCxnSpPr>
            <a:cxnSpLocks/>
            <a:stCxn id="92" idx="3"/>
            <a:endCxn id="116" idx="2"/>
          </p:cNvCxnSpPr>
          <p:nvPr/>
        </p:nvCxnSpPr>
        <p:spPr>
          <a:xfrm>
            <a:off x="7570584" y="10365258"/>
            <a:ext cx="2767840" cy="228217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1CDEC9E-D848-43E4-87AC-EFBDA4C464B4}"/>
              </a:ext>
            </a:extLst>
          </p:cNvPr>
          <p:cNvCxnSpPr>
            <a:cxnSpLocks/>
            <a:stCxn id="91" idx="6"/>
            <a:endCxn id="119" idx="2"/>
          </p:cNvCxnSpPr>
          <p:nvPr/>
        </p:nvCxnSpPr>
        <p:spPr>
          <a:xfrm>
            <a:off x="7599680" y="10376880"/>
            <a:ext cx="2738744" cy="410959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AED4158-4865-42AD-ADC0-E48821ADB5F6}"/>
              </a:ext>
            </a:extLst>
          </p:cNvPr>
          <p:cNvCxnSpPr>
            <a:cxnSpLocks/>
            <a:stCxn id="87" idx="3"/>
            <a:endCxn id="116" idx="2"/>
          </p:cNvCxnSpPr>
          <p:nvPr/>
        </p:nvCxnSpPr>
        <p:spPr>
          <a:xfrm>
            <a:off x="7535113" y="12487163"/>
            <a:ext cx="2803311" cy="160274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D0E273A-368B-4BF9-8DBE-091D182447B9}"/>
              </a:ext>
            </a:extLst>
          </p:cNvPr>
          <p:cNvCxnSpPr>
            <a:cxnSpLocks/>
            <a:stCxn id="87" idx="3"/>
            <a:endCxn id="114" idx="1"/>
          </p:cNvCxnSpPr>
          <p:nvPr/>
        </p:nvCxnSpPr>
        <p:spPr>
          <a:xfrm flipV="1">
            <a:off x="7535113" y="10808394"/>
            <a:ext cx="2854761" cy="16787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F8CA3C1-A346-400A-BBBC-A4D508728FBB}"/>
              </a:ext>
            </a:extLst>
          </p:cNvPr>
          <p:cNvCxnSpPr>
            <a:cxnSpLocks/>
            <a:stCxn id="87" idx="3"/>
            <a:endCxn id="111" idx="1"/>
          </p:cNvCxnSpPr>
          <p:nvPr/>
        </p:nvCxnSpPr>
        <p:spPr>
          <a:xfrm flipV="1">
            <a:off x="7535113" y="8969352"/>
            <a:ext cx="2854761" cy="351781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F05949A-0F3A-4F28-9938-715D4AC69D4A}"/>
              </a:ext>
            </a:extLst>
          </p:cNvPr>
          <p:cNvCxnSpPr>
            <a:cxnSpLocks/>
            <a:stCxn id="86" idx="6"/>
            <a:endCxn id="83" idx="1"/>
          </p:cNvCxnSpPr>
          <p:nvPr/>
        </p:nvCxnSpPr>
        <p:spPr>
          <a:xfrm flipV="1">
            <a:off x="7564209" y="7130309"/>
            <a:ext cx="2825665" cy="5368476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125EC4-9B87-46DC-9174-49CBEBEDC382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11696446" y="711989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E1261FE-F0BA-4AE3-B743-084B8DE13649}"/>
              </a:ext>
            </a:extLst>
          </p:cNvPr>
          <p:cNvCxnSpPr>
            <a:cxnSpLocks/>
          </p:cNvCxnSpPr>
          <p:nvPr/>
        </p:nvCxnSpPr>
        <p:spPr>
          <a:xfrm flipV="1">
            <a:off x="11644996" y="900228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812617-8F87-4D1E-88DF-9862837DD36F}"/>
              </a:ext>
            </a:extLst>
          </p:cNvPr>
          <p:cNvCxnSpPr>
            <a:cxnSpLocks/>
          </p:cNvCxnSpPr>
          <p:nvPr/>
        </p:nvCxnSpPr>
        <p:spPr>
          <a:xfrm flipV="1">
            <a:off x="11667350" y="1261054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F56E23-7E7C-4D15-ABA7-65559291E313}"/>
              </a:ext>
            </a:extLst>
          </p:cNvPr>
          <p:cNvCxnSpPr>
            <a:cxnSpLocks/>
          </p:cNvCxnSpPr>
          <p:nvPr/>
        </p:nvCxnSpPr>
        <p:spPr>
          <a:xfrm flipV="1">
            <a:off x="11679520" y="1449972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9592F28-CDA6-476D-8B9D-02EC37D9D575}"/>
              </a:ext>
            </a:extLst>
          </p:cNvPr>
          <p:cNvCxnSpPr>
            <a:cxnSpLocks/>
          </p:cNvCxnSpPr>
          <p:nvPr/>
        </p:nvCxnSpPr>
        <p:spPr>
          <a:xfrm flipV="1">
            <a:off x="11644996" y="1079520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/>
              <p:nvPr/>
            </p:nvSpPr>
            <p:spPr>
              <a:xfrm>
                <a:off x="12909770" y="6807143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770" y="6807143"/>
                <a:ext cx="1306571" cy="804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/>
              <p:nvPr/>
            </p:nvSpPr>
            <p:spPr>
              <a:xfrm>
                <a:off x="12909771" y="8689535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771" y="8689535"/>
                <a:ext cx="1050316" cy="804066"/>
              </a:xfrm>
              <a:prstGeom prst="rect">
                <a:avLst/>
              </a:prstGeom>
              <a:blipFill>
                <a:blip r:embed="rId4"/>
                <a:stretch>
                  <a:fillRect r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/>
              <p:nvPr/>
            </p:nvSpPr>
            <p:spPr>
              <a:xfrm>
                <a:off x="12951568" y="1047204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568" y="10472043"/>
                <a:ext cx="1050316" cy="804066"/>
              </a:xfrm>
              <a:prstGeom prst="rect">
                <a:avLst/>
              </a:prstGeom>
              <a:blipFill>
                <a:blip r:embed="rId5"/>
                <a:stretch>
                  <a:fillRect r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/>
              <p:nvPr/>
            </p:nvSpPr>
            <p:spPr>
              <a:xfrm>
                <a:off x="12951568" y="12297789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568" y="12297789"/>
                <a:ext cx="1050316" cy="804066"/>
              </a:xfrm>
              <a:prstGeom prst="rect">
                <a:avLst/>
              </a:prstGeom>
              <a:blipFill>
                <a:blip r:embed="rId6"/>
                <a:stretch>
                  <a:fillRect r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/>
              <p:nvPr/>
            </p:nvSpPr>
            <p:spPr>
              <a:xfrm>
                <a:off x="12909771" y="14186970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771" y="14186970"/>
                <a:ext cx="1050316" cy="804066"/>
              </a:xfrm>
              <a:prstGeom prst="rect">
                <a:avLst/>
              </a:prstGeom>
              <a:blipFill>
                <a:blip r:embed="rId7"/>
                <a:stretch>
                  <a:fillRect r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FF9268F-556F-4F93-8667-F2260B061CA4}"/>
              </a:ext>
            </a:extLst>
          </p:cNvPr>
          <p:cNvSpPr txBox="1"/>
          <p:nvPr/>
        </p:nvSpPr>
        <p:spPr>
          <a:xfrm>
            <a:off x="2877368" y="4167051"/>
            <a:ext cx="857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K=5, 5 class classification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0E8EE44-BE85-49CE-B076-6F8594A17795}"/>
              </a:ext>
            </a:extLst>
          </p:cNvPr>
          <p:cNvSpPr/>
          <p:nvPr/>
        </p:nvSpPr>
        <p:spPr bwMode="auto">
          <a:xfrm>
            <a:off x="15100667" y="6279433"/>
            <a:ext cx="2390503" cy="8987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4400" dirty="0" err="1">
                <a:latin typeface="Arial"/>
              </a:rPr>
              <a:t>softmax</a:t>
            </a:r>
            <a:endParaRPr lang="en-US" sz="4400" dirty="0">
              <a:latin typeface="Arial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F0A4932-BA3B-423E-98E8-AE38A2B6399C}"/>
              </a:ext>
            </a:extLst>
          </p:cNvPr>
          <p:cNvCxnSpPr>
            <a:cxnSpLocks/>
          </p:cNvCxnSpPr>
          <p:nvPr/>
        </p:nvCxnSpPr>
        <p:spPr>
          <a:xfrm>
            <a:off x="14325851" y="7209176"/>
            <a:ext cx="800942" cy="152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7A4ABF6-8C35-4E38-AC67-B2F43D00052F}"/>
              </a:ext>
            </a:extLst>
          </p:cNvPr>
          <p:cNvCxnSpPr>
            <a:cxnSpLocks/>
          </p:cNvCxnSpPr>
          <p:nvPr/>
        </p:nvCxnSpPr>
        <p:spPr>
          <a:xfrm>
            <a:off x="14292824" y="9023753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C0994D-5B97-409F-A1EC-8F6D24785A0B}"/>
              </a:ext>
            </a:extLst>
          </p:cNvPr>
          <p:cNvCxnSpPr>
            <a:cxnSpLocks/>
          </p:cNvCxnSpPr>
          <p:nvPr/>
        </p:nvCxnSpPr>
        <p:spPr>
          <a:xfrm>
            <a:off x="14292823" y="10802940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FFDCE33-28E5-4000-8443-97D88834C6A3}"/>
              </a:ext>
            </a:extLst>
          </p:cNvPr>
          <p:cNvCxnSpPr>
            <a:cxnSpLocks/>
          </p:cNvCxnSpPr>
          <p:nvPr/>
        </p:nvCxnSpPr>
        <p:spPr>
          <a:xfrm>
            <a:off x="14292824" y="12688664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C3402E1-8D21-4FDC-8A4F-BDDD29536BA3}"/>
              </a:ext>
            </a:extLst>
          </p:cNvPr>
          <p:cNvCxnSpPr>
            <a:cxnSpLocks/>
          </p:cNvCxnSpPr>
          <p:nvPr/>
        </p:nvCxnSpPr>
        <p:spPr>
          <a:xfrm>
            <a:off x="14292822" y="14527829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D72E096-46C7-4130-81C3-2002E846580E}"/>
              </a:ext>
            </a:extLst>
          </p:cNvPr>
          <p:cNvCxnSpPr>
            <a:cxnSpLocks/>
          </p:cNvCxnSpPr>
          <p:nvPr/>
        </p:nvCxnSpPr>
        <p:spPr>
          <a:xfrm flipV="1">
            <a:off x="17531058" y="711989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01C6478-3840-4128-8C02-E738DAF7994B}"/>
              </a:ext>
            </a:extLst>
          </p:cNvPr>
          <p:cNvCxnSpPr>
            <a:cxnSpLocks/>
          </p:cNvCxnSpPr>
          <p:nvPr/>
        </p:nvCxnSpPr>
        <p:spPr>
          <a:xfrm flipV="1">
            <a:off x="17479608" y="900228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119DB5A-6575-4836-BD46-FE5314CA766C}"/>
              </a:ext>
            </a:extLst>
          </p:cNvPr>
          <p:cNvCxnSpPr>
            <a:cxnSpLocks/>
          </p:cNvCxnSpPr>
          <p:nvPr/>
        </p:nvCxnSpPr>
        <p:spPr>
          <a:xfrm flipV="1">
            <a:off x="17501962" y="1261054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C21D2BD-2E5D-44F9-A7B6-107C80462228}"/>
              </a:ext>
            </a:extLst>
          </p:cNvPr>
          <p:cNvCxnSpPr>
            <a:cxnSpLocks/>
          </p:cNvCxnSpPr>
          <p:nvPr/>
        </p:nvCxnSpPr>
        <p:spPr>
          <a:xfrm flipV="1">
            <a:off x="17514132" y="1449972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FC640B-A325-4B2C-88F2-E06246787E89}"/>
              </a:ext>
            </a:extLst>
          </p:cNvPr>
          <p:cNvCxnSpPr>
            <a:cxnSpLocks/>
          </p:cNvCxnSpPr>
          <p:nvPr/>
        </p:nvCxnSpPr>
        <p:spPr>
          <a:xfrm flipV="1">
            <a:off x="17479608" y="1079520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/>
              <p:nvPr/>
            </p:nvSpPr>
            <p:spPr>
              <a:xfrm>
                <a:off x="18761141" y="6691556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41" y="6691556"/>
                <a:ext cx="1306571" cy="804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/>
              <p:nvPr/>
            </p:nvSpPr>
            <p:spPr>
              <a:xfrm>
                <a:off x="18761142" y="8573948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42" y="8573948"/>
                <a:ext cx="1050316" cy="804066"/>
              </a:xfrm>
              <a:prstGeom prst="rect">
                <a:avLst/>
              </a:prstGeom>
              <a:blipFill>
                <a:blip r:embed="rId9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/>
              <p:nvPr/>
            </p:nvSpPr>
            <p:spPr>
              <a:xfrm>
                <a:off x="18802939" y="10356456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39" y="10356456"/>
                <a:ext cx="1050316" cy="804066"/>
              </a:xfrm>
              <a:prstGeom prst="rect">
                <a:avLst/>
              </a:prstGeom>
              <a:blipFill>
                <a:blip r:embed="rId10"/>
                <a:stretch>
                  <a:fillRect r="-1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/>
              <p:nvPr/>
            </p:nvSpPr>
            <p:spPr>
              <a:xfrm>
                <a:off x="18802939" y="12182202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2939" y="12182202"/>
                <a:ext cx="1050316" cy="804066"/>
              </a:xfrm>
              <a:prstGeom prst="rect">
                <a:avLst/>
              </a:prstGeom>
              <a:blipFill>
                <a:blip r:embed="rId11"/>
                <a:stretch>
                  <a:fillRect r="-1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/>
              <p:nvPr/>
            </p:nvSpPr>
            <p:spPr>
              <a:xfrm>
                <a:off x="18761142" y="1407138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142" y="14071383"/>
                <a:ext cx="1050316" cy="804066"/>
              </a:xfrm>
              <a:prstGeom prst="rect">
                <a:avLst/>
              </a:prstGeom>
              <a:blipFill>
                <a:blip r:embed="rId12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/>
              <p:nvPr/>
            </p:nvSpPr>
            <p:spPr>
              <a:xfrm>
                <a:off x="23647280" y="4609436"/>
                <a:ext cx="10460470" cy="2169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7280" y="4609436"/>
                <a:ext cx="10460470" cy="21699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/>
              <p:nvPr/>
            </p:nvSpPr>
            <p:spPr>
              <a:xfrm>
                <a:off x="23647280" y="8910380"/>
                <a:ext cx="10658079" cy="2595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5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7280" y="8910380"/>
                <a:ext cx="10658079" cy="25959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/>
              <p:nvPr/>
            </p:nvSpPr>
            <p:spPr>
              <a:xfrm>
                <a:off x="25151872" y="11957365"/>
                <a:ext cx="7707087" cy="191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72" y="11957365"/>
                <a:ext cx="7707087" cy="1915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/>
              <p:nvPr/>
            </p:nvSpPr>
            <p:spPr>
              <a:xfrm>
                <a:off x="24783119" y="7322954"/>
                <a:ext cx="7209439" cy="979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119" y="7322954"/>
                <a:ext cx="7209439" cy="9796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/>
              <p:nvPr/>
            </p:nvSpPr>
            <p:spPr>
              <a:xfrm>
                <a:off x="25515268" y="15138337"/>
                <a:ext cx="7847269" cy="1178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/>
                  <a:t>The goal is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268" y="15138337"/>
                <a:ext cx="7847269" cy="1178336"/>
              </a:xfrm>
              <a:prstGeom prst="rect">
                <a:avLst/>
              </a:prstGeom>
              <a:blipFill>
                <a:blip r:embed="rId17"/>
                <a:stretch>
                  <a:fillRect l="-3574" b="-10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6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CE-Loss</a:t>
            </a:r>
            <a:endParaRPr lang="en-US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125EC4-9B87-46DC-9174-49CBEBEDC382}"/>
              </a:ext>
            </a:extLst>
          </p:cNvPr>
          <p:cNvCxnSpPr>
            <a:cxnSpLocks/>
          </p:cNvCxnSpPr>
          <p:nvPr/>
        </p:nvCxnSpPr>
        <p:spPr>
          <a:xfrm flipV="1">
            <a:off x="3858732" y="764760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E1261FE-F0BA-4AE3-B743-084B8DE13649}"/>
              </a:ext>
            </a:extLst>
          </p:cNvPr>
          <p:cNvCxnSpPr>
            <a:cxnSpLocks/>
          </p:cNvCxnSpPr>
          <p:nvPr/>
        </p:nvCxnSpPr>
        <p:spPr>
          <a:xfrm flipV="1">
            <a:off x="3807282" y="952999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812617-8F87-4D1E-88DF-9862837DD36F}"/>
              </a:ext>
            </a:extLst>
          </p:cNvPr>
          <p:cNvCxnSpPr>
            <a:cxnSpLocks/>
          </p:cNvCxnSpPr>
          <p:nvPr/>
        </p:nvCxnSpPr>
        <p:spPr>
          <a:xfrm flipV="1">
            <a:off x="3829636" y="1313825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F56E23-7E7C-4D15-ABA7-65559291E313}"/>
              </a:ext>
            </a:extLst>
          </p:cNvPr>
          <p:cNvCxnSpPr>
            <a:cxnSpLocks/>
          </p:cNvCxnSpPr>
          <p:nvPr/>
        </p:nvCxnSpPr>
        <p:spPr>
          <a:xfrm flipV="1">
            <a:off x="3841806" y="1502743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9592F28-CDA6-476D-8B9D-02EC37D9D575}"/>
              </a:ext>
            </a:extLst>
          </p:cNvPr>
          <p:cNvCxnSpPr>
            <a:cxnSpLocks/>
          </p:cNvCxnSpPr>
          <p:nvPr/>
        </p:nvCxnSpPr>
        <p:spPr>
          <a:xfrm flipV="1">
            <a:off x="3807282" y="1132291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/>
              <p:nvPr/>
            </p:nvSpPr>
            <p:spPr>
              <a:xfrm>
                <a:off x="5072056" y="7334853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6" y="7334853"/>
                <a:ext cx="1306571" cy="804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/>
              <p:nvPr/>
            </p:nvSpPr>
            <p:spPr>
              <a:xfrm>
                <a:off x="5072057" y="9217245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7" y="9217245"/>
                <a:ext cx="1050316" cy="804066"/>
              </a:xfrm>
              <a:prstGeom prst="rect">
                <a:avLst/>
              </a:prstGeom>
              <a:blipFill>
                <a:blip r:embed="rId3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/>
              <p:nvPr/>
            </p:nvSpPr>
            <p:spPr>
              <a:xfrm>
                <a:off x="5113854" y="1099975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54" y="10999753"/>
                <a:ext cx="1050316" cy="804066"/>
              </a:xfrm>
              <a:prstGeom prst="rect">
                <a:avLst/>
              </a:prstGeom>
              <a:blipFill>
                <a:blip r:embed="rId4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/>
              <p:nvPr/>
            </p:nvSpPr>
            <p:spPr>
              <a:xfrm>
                <a:off x="5113854" y="12825499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54" y="12825499"/>
                <a:ext cx="1050316" cy="804066"/>
              </a:xfrm>
              <a:prstGeom prst="rect">
                <a:avLst/>
              </a:prstGeom>
              <a:blipFill>
                <a:blip r:embed="rId5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/>
              <p:nvPr/>
            </p:nvSpPr>
            <p:spPr>
              <a:xfrm>
                <a:off x="5072057" y="14714680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7" y="14714680"/>
                <a:ext cx="1050316" cy="804066"/>
              </a:xfrm>
              <a:prstGeom prst="rect">
                <a:avLst/>
              </a:prstGeom>
              <a:blipFill>
                <a:blip r:embed="rId6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FF9268F-556F-4F93-8667-F2260B061CA4}"/>
              </a:ext>
            </a:extLst>
          </p:cNvPr>
          <p:cNvSpPr txBox="1"/>
          <p:nvPr/>
        </p:nvSpPr>
        <p:spPr>
          <a:xfrm>
            <a:off x="2877368" y="4167051"/>
            <a:ext cx="857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K=5, 5 class classification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0E8EE44-BE85-49CE-B076-6F8594A17795}"/>
              </a:ext>
            </a:extLst>
          </p:cNvPr>
          <p:cNvSpPr/>
          <p:nvPr/>
        </p:nvSpPr>
        <p:spPr bwMode="auto">
          <a:xfrm>
            <a:off x="7262953" y="6807143"/>
            <a:ext cx="2390503" cy="8987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4400" dirty="0" err="1">
                <a:latin typeface="Arial"/>
              </a:rPr>
              <a:t>softmax</a:t>
            </a:r>
            <a:endParaRPr lang="en-US" sz="4400" dirty="0">
              <a:latin typeface="Arial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F0A4932-BA3B-423E-98E8-AE38A2B6399C}"/>
              </a:ext>
            </a:extLst>
          </p:cNvPr>
          <p:cNvCxnSpPr>
            <a:cxnSpLocks/>
          </p:cNvCxnSpPr>
          <p:nvPr/>
        </p:nvCxnSpPr>
        <p:spPr>
          <a:xfrm>
            <a:off x="6488137" y="7736886"/>
            <a:ext cx="800942" cy="152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7A4ABF6-8C35-4E38-AC67-B2F43D00052F}"/>
              </a:ext>
            </a:extLst>
          </p:cNvPr>
          <p:cNvCxnSpPr>
            <a:cxnSpLocks/>
          </p:cNvCxnSpPr>
          <p:nvPr/>
        </p:nvCxnSpPr>
        <p:spPr>
          <a:xfrm>
            <a:off x="6455110" y="9551463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C0994D-5B97-409F-A1EC-8F6D24785A0B}"/>
              </a:ext>
            </a:extLst>
          </p:cNvPr>
          <p:cNvCxnSpPr>
            <a:cxnSpLocks/>
          </p:cNvCxnSpPr>
          <p:nvPr/>
        </p:nvCxnSpPr>
        <p:spPr>
          <a:xfrm>
            <a:off x="6455109" y="11330650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FFDCE33-28E5-4000-8443-97D88834C6A3}"/>
              </a:ext>
            </a:extLst>
          </p:cNvPr>
          <p:cNvCxnSpPr>
            <a:cxnSpLocks/>
          </p:cNvCxnSpPr>
          <p:nvPr/>
        </p:nvCxnSpPr>
        <p:spPr>
          <a:xfrm>
            <a:off x="6455110" y="13216374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C3402E1-8D21-4FDC-8A4F-BDDD29536BA3}"/>
              </a:ext>
            </a:extLst>
          </p:cNvPr>
          <p:cNvCxnSpPr>
            <a:cxnSpLocks/>
          </p:cNvCxnSpPr>
          <p:nvPr/>
        </p:nvCxnSpPr>
        <p:spPr>
          <a:xfrm>
            <a:off x="6455108" y="15055539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D72E096-46C7-4130-81C3-2002E846580E}"/>
              </a:ext>
            </a:extLst>
          </p:cNvPr>
          <p:cNvCxnSpPr>
            <a:cxnSpLocks/>
          </p:cNvCxnSpPr>
          <p:nvPr/>
        </p:nvCxnSpPr>
        <p:spPr>
          <a:xfrm flipV="1">
            <a:off x="9693344" y="764760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01C6478-3840-4128-8C02-E738DAF7994B}"/>
              </a:ext>
            </a:extLst>
          </p:cNvPr>
          <p:cNvCxnSpPr>
            <a:cxnSpLocks/>
          </p:cNvCxnSpPr>
          <p:nvPr/>
        </p:nvCxnSpPr>
        <p:spPr>
          <a:xfrm flipV="1">
            <a:off x="9641894" y="952999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119DB5A-6575-4836-BD46-FE5314CA766C}"/>
              </a:ext>
            </a:extLst>
          </p:cNvPr>
          <p:cNvCxnSpPr>
            <a:cxnSpLocks/>
          </p:cNvCxnSpPr>
          <p:nvPr/>
        </p:nvCxnSpPr>
        <p:spPr>
          <a:xfrm flipV="1">
            <a:off x="9664248" y="1313825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C21D2BD-2E5D-44F9-A7B6-107C80462228}"/>
              </a:ext>
            </a:extLst>
          </p:cNvPr>
          <p:cNvCxnSpPr>
            <a:cxnSpLocks/>
          </p:cNvCxnSpPr>
          <p:nvPr/>
        </p:nvCxnSpPr>
        <p:spPr>
          <a:xfrm flipV="1">
            <a:off x="9676418" y="1502743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FC640B-A325-4B2C-88F2-E06246787E89}"/>
              </a:ext>
            </a:extLst>
          </p:cNvPr>
          <p:cNvCxnSpPr>
            <a:cxnSpLocks/>
          </p:cNvCxnSpPr>
          <p:nvPr/>
        </p:nvCxnSpPr>
        <p:spPr>
          <a:xfrm flipV="1">
            <a:off x="9641894" y="1132291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/>
              <p:nvPr/>
            </p:nvSpPr>
            <p:spPr>
              <a:xfrm>
                <a:off x="10923427" y="7219266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7" y="7219266"/>
                <a:ext cx="1306571" cy="80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/>
              <p:nvPr/>
            </p:nvSpPr>
            <p:spPr>
              <a:xfrm>
                <a:off x="10923428" y="9101658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8" y="9101658"/>
                <a:ext cx="1050316" cy="804066"/>
              </a:xfrm>
              <a:prstGeom prst="rect">
                <a:avLst/>
              </a:prstGeom>
              <a:blipFill>
                <a:blip r:embed="rId8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/>
              <p:nvPr/>
            </p:nvSpPr>
            <p:spPr>
              <a:xfrm>
                <a:off x="10965225" y="10884166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5" y="10884166"/>
                <a:ext cx="1050316" cy="804066"/>
              </a:xfrm>
              <a:prstGeom prst="rect">
                <a:avLst/>
              </a:prstGeom>
              <a:blipFill>
                <a:blip r:embed="rId9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/>
              <p:nvPr/>
            </p:nvSpPr>
            <p:spPr>
              <a:xfrm>
                <a:off x="10965225" y="12709912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5" y="12709912"/>
                <a:ext cx="1050316" cy="804066"/>
              </a:xfrm>
              <a:prstGeom prst="rect">
                <a:avLst/>
              </a:prstGeom>
              <a:blipFill>
                <a:blip r:embed="rId10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/>
              <p:nvPr/>
            </p:nvSpPr>
            <p:spPr>
              <a:xfrm>
                <a:off x="10923428" y="1459909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8" y="14599093"/>
                <a:ext cx="1050316" cy="804066"/>
              </a:xfrm>
              <a:prstGeom prst="rect">
                <a:avLst/>
              </a:prstGeom>
              <a:blipFill>
                <a:blip r:embed="rId11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/>
              <p:nvPr/>
            </p:nvSpPr>
            <p:spPr>
              <a:xfrm>
                <a:off x="13502576" y="4989845"/>
                <a:ext cx="10460470" cy="2169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576" y="4989845"/>
                <a:ext cx="10460470" cy="2169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/>
              <p:nvPr/>
            </p:nvSpPr>
            <p:spPr>
              <a:xfrm>
                <a:off x="13502576" y="9290789"/>
                <a:ext cx="10658079" cy="2595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5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576" y="9290789"/>
                <a:ext cx="10658079" cy="2595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/>
              <p:nvPr/>
            </p:nvSpPr>
            <p:spPr>
              <a:xfrm>
                <a:off x="15007168" y="12337774"/>
                <a:ext cx="7707087" cy="191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168" y="12337774"/>
                <a:ext cx="7707087" cy="1915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/>
              <p:nvPr/>
            </p:nvSpPr>
            <p:spPr>
              <a:xfrm>
                <a:off x="14638415" y="7703363"/>
                <a:ext cx="7209439" cy="979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15" y="7703363"/>
                <a:ext cx="7209439" cy="9796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/>
              <p:nvPr/>
            </p:nvSpPr>
            <p:spPr>
              <a:xfrm>
                <a:off x="15370564" y="15518746"/>
                <a:ext cx="7847269" cy="1178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/>
                  <a:t>The goal is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564" y="15518746"/>
                <a:ext cx="7847269" cy="1178336"/>
              </a:xfrm>
              <a:prstGeom prst="rect">
                <a:avLst/>
              </a:prstGeom>
              <a:blipFill>
                <a:blip r:embed="rId16"/>
                <a:stretch>
                  <a:fillRect l="-3494" b="-1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6FDE356-C33F-4403-BDBD-CFDA049FDDFF}"/>
              </a:ext>
            </a:extLst>
          </p:cNvPr>
          <p:cNvSpPr txBox="1"/>
          <p:nvPr/>
        </p:nvSpPr>
        <p:spPr>
          <a:xfrm>
            <a:off x="1350093" y="10747706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FEE91B-9333-4AC7-ADB0-EC58AFB6EF53}"/>
                  </a:ext>
                </a:extLst>
              </p:cNvPr>
              <p:cNvSpPr txBox="1"/>
              <p:nvPr/>
            </p:nvSpPr>
            <p:spPr>
              <a:xfrm>
                <a:off x="23217832" y="5169464"/>
                <a:ext cx="12234761" cy="2429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num>
                        <m:den>
                          <m:r>
                            <a:rPr lang="en-US" sz="54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5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sz="5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FEE91B-9333-4AC7-ADB0-EC58AFB6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832" y="5169464"/>
                <a:ext cx="12234761" cy="24296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DEF8B8C-8A4F-4C3F-8532-18ACCE165C24}"/>
                  </a:ext>
                </a:extLst>
              </p:cNvPr>
              <p:cNvSpPr txBox="1"/>
              <p:nvPr/>
            </p:nvSpPr>
            <p:spPr>
              <a:xfrm>
                <a:off x="24474068" y="9526718"/>
                <a:ext cx="9722288" cy="2124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DEF8B8C-8A4F-4C3F-8532-18ACCE16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068" y="9526718"/>
                <a:ext cx="9722288" cy="21241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0BD90E-15A0-4574-928C-0CB7AC6B3F44}"/>
                  </a:ext>
                </a:extLst>
              </p:cNvPr>
              <p:cNvSpPr txBox="1"/>
              <p:nvPr/>
            </p:nvSpPr>
            <p:spPr>
              <a:xfrm>
                <a:off x="25820486" y="12933642"/>
                <a:ext cx="7847269" cy="2639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/>
                  <a:t>We will compute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4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48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f>
                                <m:f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4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0BD90E-15A0-4574-928C-0CB7AC6B3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486" y="12933642"/>
                <a:ext cx="7847269" cy="2639312"/>
              </a:xfrm>
              <a:prstGeom prst="rect">
                <a:avLst/>
              </a:prstGeom>
              <a:blipFill>
                <a:blip r:embed="rId19"/>
                <a:stretch>
                  <a:fillRect l="-3574" t="-5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62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CE-Loss</a:t>
            </a:r>
            <a:endParaRPr lang="en-US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4125EC4-9B87-46DC-9174-49CBEBEDC382}"/>
              </a:ext>
            </a:extLst>
          </p:cNvPr>
          <p:cNvCxnSpPr>
            <a:cxnSpLocks/>
          </p:cNvCxnSpPr>
          <p:nvPr/>
        </p:nvCxnSpPr>
        <p:spPr>
          <a:xfrm flipV="1">
            <a:off x="3858732" y="764760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E1261FE-F0BA-4AE3-B743-084B8DE13649}"/>
              </a:ext>
            </a:extLst>
          </p:cNvPr>
          <p:cNvCxnSpPr>
            <a:cxnSpLocks/>
          </p:cNvCxnSpPr>
          <p:nvPr/>
        </p:nvCxnSpPr>
        <p:spPr>
          <a:xfrm flipV="1">
            <a:off x="3807282" y="952999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1812617-8F87-4D1E-88DF-9862837DD36F}"/>
              </a:ext>
            </a:extLst>
          </p:cNvPr>
          <p:cNvCxnSpPr>
            <a:cxnSpLocks/>
          </p:cNvCxnSpPr>
          <p:nvPr/>
        </p:nvCxnSpPr>
        <p:spPr>
          <a:xfrm flipV="1">
            <a:off x="3829636" y="1313825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5F56E23-7E7C-4D15-ABA7-65559291E313}"/>
              </a:ext>
            </a:extLst>
          </p:cNvPr>
          <p:cNvCxnSpPr>
            <a:cxnSpLocks/>
          </p:cNvCxnSpPr>
          <p:nvPr/>
        </p:nvCxnSpPr>
        <p:spPr>
          <a:xfrm flipV="1">
            <a:off x="3841806" y="1502743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9592F28-CDA6-476D-8B9D-02EC37D9D575}"/>
              </a:ext>
            </a:extLst>
          </p:cNvPr>
          <p:cNvCxnSpPr>
            <a:cxnSpLocks/>
          </p:cNvCxnSpPr>
          <p:nvPr/>
        </p:nvCxnSpPr>
        <p:spPr>
          <a:xfrm flipV="1">
            <a:off x="3807282" y="1132291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/>
              <p:nvPr/>
            </p:nvSpPr>
            <p:spPr>
              <a:xfrm>
                <a:off x="5072056" y="7334853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66CA20D-1525-4FB8-9285-48E4E0CE8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6" y="7334853"/>
                <a:ext cx="1306571" cy="804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/>
              <p:nvPr/>
            </p:nvSpPr>
            <p:spPr>
              <a:xfrm>
                <a:off x="5072057" y="9217245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79775D4-6811-425D-BED4-C251FBB3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7" y="9217245"/>
                <a:ext cx="1050316" cy="804066"/>
              </a:xfrm>
              <a:prstGeom prst="rect">
                <a:avLst/>
              </a:prstGeom>
              <a:blipFill>
                <a:blip r:embed="rId3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/>
              <p:nvPr/>
            </p:nvSpPr>
            <p:spPr>
              <a:xfrm>
                <a:off x="5113854" y="1099975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C93F2E0-B85F-4D69-BD72-046204D64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54" y="10999753"/>
                <a:ext cx="1050316" cy="804066"/>
              </a:xfrm>
              <a:prstGeom prst="rect">
                <a:avLst/>
              </a:prstGeom>
              <a:blipFill>
                <a:blip r:embed="rId4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/>
              <p:nvPr/>
            </p:nvSpPr>
            <p:spPr>
              <a:xfrm>
                <a:off x="5113854" y="12825499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9FE79CA-D026-480B-B6C0-BBC8BB55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854" y="12825499"/>
                <a:ext cx="1050316" cy="804066"/>
              </a:xfrm>
              <a:prstGeom prst="rect">
                <a:avLst/>
              </a:prstGeom>
              <a:blipFill>
                <a:blip r:embed="rId5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/>
              <p:nvPr/>
            </p:nvSpPr>
            <p:spPr>
              <a:xfrm>
                <a:off x="5072057" y="14714680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CC4573D-6EC4-4D9D-B10B-A79D5DD6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057" y="14714680"/>
                <a:ext cx="1050316" cy="804066"/>
              </a:xfrm>
              <a:prstGeom prst="rect">
                <a:avLst/>
              </a:prstGeom>
              <a:blipFill>
                <a:blip r:embed="rId6"/>
                <a:stretch>
                  <a:fillRect r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FF9268F-556F-4F93-8667-F2260B061CA4}"/>
              </a:ext>
            </a:extLst>
          </p:cNvPr>
          <p:cNvSpPr txBox="1"/>
          <p:nvPr/>
        </p:nvSpPr>
        <p:spPr>
          <a:xfrm>
            <a:off x="2877368" y="4167051"/>
            <a:ext cx="8578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K=5, 5 class classification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0E8EE44-BE85-49CE-B076-6F8594A17795}"/>
              </a:ext>
            </a:extLst>
          </p:cNvPr>
          <p:cNvSpPr/>
          <p:nvPr/>
        </p:nvSpPr>
        <p:spPr bwMode="auto">
          <a:xfrm>
            <a:off x="7262953" y="6807143"/>
            <a:ext cx="2390503" cy="8987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4400" dirty="0" err="1">
                <a:latin typeface="Arial"/>
              </a:rPr>
              <a:t>softmax</a:t>
            </a:r>
            <a:endParaRPr lang="en-US" sz="4400" dirty="0">
              <a:latin typeface="Arial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F0A4932-BA3B-423E-98E8-AE38A2B6399C}"/>
              </a:ext>
            </a:extLst>
          </p:cNvPr>
          <p:cNvCxnSpPr>
            <a:cxnSpLocks/>
          </p:cNvCxnSpPr>
          <p:nvPr/>
        </p:nvCxnSpPr>
        <p:spPr>
          <a:xfrm>
            <a:off x="6488137" y="7736886"/>
            <a:ext cx="800942" cy="1521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7A4ABF6-8C35-4E38-AC67-B2F43D00052F}"/>
              </a:ext>
            </a:extLst>
          </p:cNvPr>
          <p:cNvCxnSpPr>
            <a:cxnSpLocks/>
          </p:cNvCxnSpPr>
          <p:nvPr/>
        </p:nvCxnSpPr>
        <p:spPr>
          <a:xfrm>
            <a:off x="6455110" y="9551463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FC0994D-5B97-409F-A1EC-8F6D24785A0B}"/>
              </a:ext>
            </a:extLst>
          </p:cNvPr>
          <p:cNvCxnSpPr>
            <a:cxnSpLocks/>
          </p:cNvCxnSpPr>
          <p:nvPr/>
        </p:nvCxnSpPr>
        <p:spPr>
          <a:xfrm>
            <a:off x="6455109" y="11330650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FFDCE33-28E5-4000-8443-97D88834C6A3}"/>
              </a:ext>
            </a:extLst>
          </p:cNvPr>
          <p:cNvCxnSpPr>
            <a:cxnSpLocks/>
          </p:cNvCxnSpPr>
          <p:nvPr/>
        </p:nvCxnSpPr>
        <p:spPr>
          <a:xfrm>
            <a:off x="6455110" y="13216374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C3402E1-8D21-4FDC-8A4F-BDDD29536BA3}"/>
              </a:ext>
            </a:extLst>
          </p:cNvPr>
          <p:cNvCxnSpPr>
            <a:cxnSpLocks/>
          </p:cNvCxnSpPr>
          <p:nvPr/>
        </p:nvCxnSpPr>
        <p:spPr>
          <a:xfrm>
            <a:off x="6455108" y="15055539"/>
            <a:ext cx="807843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D72E096-46C7-4130-81C3-2002E846580E}"/>
              </a:ext>
            </a:extLst>
          </p:cNvPr>
          <p:cNvCxnSpPr>
            <a:cxnSpLocks/>
          </p:cNvCxnSpPr>
          <p:nvPr/>
        </p:nvCxnSpPr>
        <p:spPr>
          <a:xfrm flipV="1">
            <a:off x="9693344" y="7647607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01C6478-3840-4128-8C02-E738DAF7994B}"/>
              </a:ext>
            </a:extLst>
          </p:cNvPr>
          <p:cNvCxnSpPr>
            <a:cxnSpLocks/>
          </p:cNvCxnSpPr>
          <p:nvPr/>
        </p:nvCxnSpPr>
        <p:spPr>
          <a:xfrm flipV="1">
            <a:off x="9641894" y="952999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119DB5A-6575-4836-BD46-FE5314CA766C}"/>
              </a:ext>
            </a:extLst>
          </p:cNvPr>
          <p:cNvCxnSpPr>
            <a:cxnSpLocks/>
          </p:cNvCxnSpPr>
          <p:nvPr/>
        </p:nvCxnSpPr>
        <p:spPr>
          <a:xfrm flipV="1">
            <a:off x="9664248" y="13138253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C21D2BD-2E5D-44F9-A7B6-107C80462228}"/>
              </a:ext>
            </a:extLst>
          </p:cNvPr>
          <p:cNvCxnSpPr>
            <a:cxnSpLocks/>
          </p:cNvCxnSpPr>
          <p:nvPr/>
        </p:nvCxnSpPr>
        <p:spPr>
          <a:xfrm flipV="1">
            <a:off x="9676418" y="15027434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FC640B-A325-4B2C-88F2-E06246787E89}"/>
              </a:ext>
            </a:extLst>
          </p:cNvPr>
          <p:cNvCxnSpPr>
            <a:cxnSpLocks/>
          </p:cNvCxnSpPr>
          <p:nvPr/>
        </p:nvCxnSpPr>
        <p:spPr>
          <a:xfrm flipV="1">
            <a:off x="9641894" y="11322919"/>
            <a:ext cx="1050316" cy="10412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/>
              <p:nvPr/>
            </p:nvSpPr>
            <p:spPr>
              <a:xfrm>
                <a:off x="10923427" y="7219266"/>
                <a:ext cx="1306571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57897C8-461D-450A-A4E0-2C9CDDF7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7" y="7219266"/>
                <a:ext cx="1306571" cy="8040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/>
              <p:nvPr/>
            </p:nvSpPr>
            <p:spPr>
              <a:xfrm>
                <a:off x="10923428" y="9101658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EBCD6C8-E627-4CE6-B5CB-307FF773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8" y="9101658"/>
                <a:ext cx="1050316" cy="804066"/>
              </a:xfrm>
              <a:prstGeom prst="rect">
                <a:avLst/>
              </a:prstGeom>
              <a:blipFill>
                <a:blip r:embed="rId8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/>
              <p:nvPr/>
            </p:nvSpPr>
            <p:spPr>
              <a:xfrm>
                <a:off x="10965225" y="10884166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3D97E032-0231-40A1-9718-09141DE89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5" y="10884166"/>
                <a:ext cx="1050316" cy="804066"/>
              </a:xfrm>
              <a:prstGeom prst="rect">
                <a:avLst/>
              </a:prstGeom>
              <a:blipFill>
                <a:blip r:embed="rId9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/>
              <p:nvPr/>
            </p:nvSpPr>
            <p:spPr>
              <a:xfrm>
                <a:off x="10965225" y="12709912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5BEEBBB-9B46-428A-8F9D-6954254B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25" y="12709912"/>
                <a:ext cx="1050316" cy="804066"/>
              </a:xfrm>
              <a:prstGeom prst="rect">
                <a:avLst/>
              </a:prstGeom>
              <a:blipFill>
                <a:blip r:embed="rId10"/>
                <a:stretch>
                  <a:fillRect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/>
              <p:nvPr/>
            </p:nvSpPr>
            <p:spPr>
              <a:xfrm>
                <a:off x="10923428" y="14599093"/>
                <a:ext cx="105031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[3]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1A7805-95C2-4A2E-8B88-CA8F7B4B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428" y="14599093"/>
                <a:ext cx="1050316" cy="804066"/>
              </a:xfrm>
              <a:prstGeom prst="rect">
                <a:avLst/>
              </a:prstGeom>
              <a:blipFill>
                <a:blip r:embed="rId11"/>
                <a:stretch>
                  <a:fillRect r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/>
              <p:nvPr/>
            </p:nvSpPr>
            <p:spPr>
              <a:xfrm>
                <a:off x="13502576" y="4989845"/>
                <a:ext cx="10460470" cy="2169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𝑜𝑠𝑠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8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BA1265B-9794-4136-BF13-258E3D08F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576" y="4989845"/>
                <a:ext cx="10460470" cy="21699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/>
              <p:nvPr/>
            </p:nvSpPr>
            <p:spPr>
              <a:xfrm>
                <a:off x="13502576" y="9290789"/>
                <a:ext cx="10658079" cy="2595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54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5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5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5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43C8A3-EB15-4DE3-9EC2-6CE2FE2A7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576" y="9290789"/>
                <a:ext cx="10658079" cy="25959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/>
              <p:nvPr/>
            </p:nvSpPr>
            <p:spPr>
              <a:xfrm>
                <a:off x="15007168" y="12337774"/>
                <a:ext cx="7707087" cy="191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5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D73B658-B497-496F-B740-05FB51E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168" y="12337774"/>
                <a:ext cx="7707087" cy="1915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/>
              <p:nvPr/>
            </p:nvSpPr>
            <p:spPr>
              <a:xfrm>
                <a:off x="14638415" y="7703363"/>
                <a:ext cx="7209439" cy="979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54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5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400" b="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5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1CD911-DB04-4870-BD0C-8B13150B3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415" y="7703363"/>
                <a:ext cx="7209439" cy="9796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/>
              <p:nvPr/>
            </p:nvSpPr>
            <p:spPr>
              <a:xfrm>
                <a:off x="15370564" y="15518746"/>
                <a:ext cx="7847269" cy="1178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/>
                  <a:t>The goal is to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en-US" sz="4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5B62B6A9-95BE-428A-9D03-E7B2C049A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0564" y="15518746"/>
                <a:ext cx="7847269" cy="1178336"/>
              </a:xfrm>
              <a:prstGeom prst="rect">
                <a:avLst/>
              </a:prstGeom>
              <a:blipFill>
                <a:blip r:embed="rId16"/>
                <a:stretch>
                  <a:fillRect l="-3494" b="-1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6FDE356-C33F-4403-BDBD-CFDA049FDDFF}"/>
              </a:ext>
            </a:extLst>
          </p:cNvPr>
          <p:cNvSpPr txBox="1"/>
          <p:nvPr/>
        </p:nvSpPr>
        <p:spPr>
          <a:xfrm>
            <a:off x="1350093" y="10747706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FEE91B-9333-4AC7-ADB0-EC58AFB6EF53}"/>
                  </a:ext>
                </a:extLst>
              </p:cNvPr>
              <p:cNvSpPr txBox="1"/>
              <p:nvPr/>
            </p:nvSpPr>
            <p:spPr>
              <a:xfrm>
                <a:off x="23217832" y="5169464"/>
                <a:ext cx="12234761" cy="6841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5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FEE91B-9333-4AC7-ADB0-EC58AFB6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832" y="5169464"/>
                <a:ext cx="12234761" cy="68412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/>
              <p:nvPr/>
            </p:nvSpPr>
            <p:spPr>
              <a:xfrm>
                <a:off x="24160655" y="12682061"/>
                <a:ext cx="10052634" cy="267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655" y="12682061"/>
                <a:ext cx="10052634" cy="26713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4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CE-Loss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/>
              <p:nvPr/>
            </p:nvSpPr>
            <p:spPr>
              <a:xfrm>
                <a:off x="13396860" y="4470100"/>
                <a:ext cx="10052634" cy="2671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6860" y="4470100"/>
                <a:ext cx="10052634" cy="267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3FB6D0-41F0-4203-9CFB-CDD5A37D867E}"/>
                  </a:ext>
                </a:extLst>
              </p:cNvPr>
              <p:cNvSpPr txBox="1"/>
              <p:nvPr/>
            </p:nvSpPr>
            <p:spPr>
              <a:xfrm>
                <a:off x="10411097" y="7986981"/>
                <a:ext cx="44805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3FB6D0-41F0-4203-9CFB-CDD5A37D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097" y="7986981"/>
                <a:ext cx="4480560" cy="923330"/>
              </a:xfrm>
              <a:prstGeom prst="rect">
                <a:avLst/>
              </a:prstGeom>
              <a:blipFill>
                <a:blip r:embed="rId3"/>
                <a:stretch>
                  <a:fillRect l="-7347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0E1C71-7871-400B-83FC-0296250E1BC2}"/>
                  </a:ext>
                </a:extLst>
              </p:cNvPr>
              <p:cNvSpPr txBox="1"/>
              <p:nvPr/>
            </p:nvSpPr>
            <p:spPr>
              <a:xfrm>
                <a:off x="26674355" y="7986981"/>
                <a:ext cx="448056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0E1C71-7871-400B-83FC-0296250E1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4355" y="7986981"/>
                <a:ext cx="4480560" cy="923330"/>
              </a:xfrm>
              <a:prstGeom prst="rect">
                <a:avLst/>
              </a:prstGeom>
              <a:blipFill>
                <a:blip r:embed="rId4"/>
                <a:stretch>
                  <a:fillRect l="-7347" t="-18421" b="-38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1A605C-E18F-4AAF-96C7-DF9DF0109C00}"/>
                  </a:ext>
                </a:extLst>
              </p:cNvPr>
              <p:cNvSpPr txBox="1"/>
              <p:nvPr/>
            </p:nvSpPr>
            <p:spPr>
              <a:xfrm>
                <a:off x="2233748" y="10780114"/>
                <a:ext cx="18288000" cy="5581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1A605C-E18F-4AAF-96C7-DF9DF010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748" y="10780114"/>
                <a:ext cx="18288000" cy="5581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B1B5A-58E3-4C54-BC20-DC6EF13665EA}"/>
                  </a:ext>
                </a:extLst>
              </p:cNvPr>
              <p:cNvSpPr txBox="1"/>
              <p:nvPr/>
            </p:nvSpPr>
            <p:spPr>
              <a:xfrm>
                <a:off x="17203783" y="10780114"/>
                <a:ext cx="18288000" cy="55815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9B1B5A-58E3-4C54-BC20-DC6EF1366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3783" y="10780114"/>
                <a:ext cx="18288000" cy="55815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5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Jacobian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/>
              <p:nvPr/>
            </p:nvSpPr>
            <p:spPr>
              <a:xfrm>
                <a:off x="4156888" y="8281850"/>
                <a:ext cx="27307003" cy="4325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DFAF-020F-4B99-A378-0BA385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888" y="8281850"/>
                <a:ext cx="27307003" cy="4325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4B80A0F-7C22-488B-A387-AA0AE6F36B85}"/>
              </a:ext>
            </a:extLst>
          </p:cNvPr>
          <p:cNvSpPr txBox="1"/>
          <p:nvPr/>
        </p:nvSpPr>
        <p:spPr>
          <a:xfrm>
            <a:off x="7302137" y="15176628"/>
            <a:ext cx="1332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symmetric </a:t>
            </a:r>
            <a:r>
              <a:rPr lang="en-US" dirty="0" err="1"/>
              <a:t>jacobian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AAA8D8-091A-456E-8D33-9C144F1DAC6E}"/>
                  </a:ext>
                </a:extLst>
              </p:cNvPr>
              <p:cNvSpPr txBox="1"/>
              <p:nvPr/>
            </p:nvSpPr>
            <p:spPr>
              <a:xfrm>
                <a:off x="14837350" y="14680531"/>
                <a:ext cx="7707087" cy="1915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AAA8D8-091A-456E-8D33-9C144F1D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350" y="14680531"/>
                <a:ext cx="7707087" cy="1915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7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5D67F-33EE-416E-9660-011DD86B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CC3235-F57C-407F-95A9-1C15217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CE-Loss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5E20B-04FD-4846-94F5-982B79723019}"/>
                  </a:ext>
                </a:extLst>
              </p:cNvPr>
              <p:cNvSpPr txBox="1"/>
              <p:nvPr/>
            </p:nvSpPr>
            <p:spPr>
              <a:xfrm>
                <a:off x="615214" y="3725320"/>
                <a:ext cx="18288000" cy="14675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15E20B-04FD-4846-94F5-982B7972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4" y="3725320"/>
                <a:ext cx="18288000" cy="14675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80FEDC-E6DA-46FF-84B0-74B30DD0F449}"/>
                  </a:ext>
                </a:extLst>
              </p:cNvPr>
              <p:cNvSpPr txBox="1"/>
              <p:nvPr/>
            </p:nvSpPr>
            <p:spPr>
              <a:xfrm>
                <a:off x="18903214" y="4664854"/>
                <a:ext cx="16085160" cy="2974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800" dirty="0"/>
                  <a:t>So we get:</a:t>
                </a:r>
              </a:p>
              <a:p>
                <a:endParaRPr lang="en-US" sz="4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sz="4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4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80FEDC-E6DA-46FF-84B0-74B30DD0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3214" y="4664854"/>
                <a:ext cx="16085160" cy="2974212"/>
              </a:xfrm>
              <a:prstGeom prst="rect">
                <a:avLst/>
              </a:prstGeom>
              <a:blipFill>
                <a:blip r:embed="rId3"/>
                <a:stretch>
                  <a:fillRect l="-1743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D8376-2386-476E-8D41-31C1D8456709}"/>
                  </a:ext>
                </a:extLst>
              </p:cNvPr>
              <p:cNvSpPr txBox="1"/>
              <p:nvPr/>
            </p:nvSpPr>
            <p:spPr>
              <a:xfrm>
                <a:off x="16041189" y="9070857"/>
                <a:ext cx="18288000" cy="2124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D8376-2386-476E-8D41-31C1D845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189" y="9070857"/>
                <a:ext cx="18288000" cy="2124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F38C4-1BE6-47B2-8D25-A6847BC4154D}"/>
                  </a:ext>
                </a:extLst>
              </p:cNvPr>
              <p:cNvSpPr txBox="1"/>
              <p:nvPr/>
            </p:nvSpPr>
            <p:spPr>
              <a:xfrm>
                <a:off x="17256035" y="12279700"/>
                <a:ext cx="18913757" cy="4332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>
                    <a:ea typeface="Cambria Math" panose="02040503050406030204" pitchFamily="18" charset="0"/>
                  </a:rPr>
                  <a:t>We will not need to explicitly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But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layer by layer using backprop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F38C4-1BE6-47B2-8D25-A6847BC4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035" y="12279700"/>
                <a:ext cx="18913757" cy="4332212"/>
              </a:xfrm>
              <a:prstGeom prst="rect">
                <a:avLst/>
              </a:prstGeom>
              <a:blipFill>
                <a:blip r:embed="rId5"/>
                <a:stretch>
                  <a:fillRect l="-174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9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8&quot; unique_id=&quot;10014&quot;&gt;&lt;/object&gt;&lt;object type=&quot;2&quot; unique_id=&quot;10015&quot;&gt;&lt;object type=&quot;3&quot; unique_id=&quot;10016&quot;&gt;&lt;property id=&quot;20148&quot; value=&quot;5&quot;/&gt;&lt;property id=&quot;20300&quot; value=&quot;Slide 1&quot;/&gt;&lt;property id=&quot;20307&quot; value=&quot;256&quot;/&gt;&lt;/object&gt;&lt;object type=&quot;3&quot; unique_id=&quot;10017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  <p:tag name="ISPRING_RESOURCE_PATHS_HASH_PRESENTER" val="6c510bf5511d6c62b83274350c9744271a6a74"/>
  <p:tag name="ISPRING_RESOURCE_PATHS_HASH" val="94b0f9a2ce84e864a328139283993d548c239c2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0000"/>
        </a:soli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 dirty="0">
            <a:latin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8169</TotalTime>
  <Words>333</Words>
  <Application>Microsoft Office PowerPoint</Application>
  <PresentationFormat>Custom</PresentationFormat>
  <Paragraphs>121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Lucida Grande</vt:lpstr>
      <vt:lpstr>Wingdings</vt:lpstr>
      <vt:lpstr>Office Theme</vt:lpstr>
      <vt:lpstr>PowerPoint Presentation</vt:lpstr>
      <vt:lpstr>CE-Loss</vt:lpstr>
      <vt:lpstr>CE-Loss</vt:lpstr>
      <vt:lpstr>CE-Loss</vt:lpstr>
      <vt:lpstr>CE-Loss</vt:lpstr>
      <vt:lpstr>Jacobian</vt:lpstr>
      <vt:lpstr>CE-Loss</vt:lpstr>
      <vt:lpstr>PowerPoint Presentation</vt:lpstr>
    </vt:vector>
  </TitlesOfParts>
  <Company>NHLBI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NHLBI Strategic Plan Template</dc:title>
  <dc:subject>NHLBI Strategic Plan Template</dc:subject>
  <dc:creator>dutchens</dc:creator>
  <cp:keywords>nhlbi, heart, lung, blood, institute, strategic, plan, template</cp:keywords>
  <cp:lastModifiedBy>Xue, Hui (NIH/NHLBI) [E]</cp:lastModifiedBy>
  <cp:revision>2293</cp:revision>
  <dcterms:created xsi:type="dcterms:W3CDTF">2010-08-11T18:35:55Z</dcterms:created>
  <dcterms:modified xsi:type="dcterms:W3CDTF">2021-09-23T18:40:56Z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