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96" y="-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C05-4705-4EA4-9327-D4F493C5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E42B9-495D-4093-A00B-534C3D12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C4D3-399C-4675-A022-B0E9C58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C31D-418E-4C50-A6EA-72E92C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E4A6-CFEC-4D4C-AFFE-5C59203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148A-A5B3-475A-94A1-38CF15B5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4A76B-CA06-4217-8C50-53CB2DA4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5876-B856-4874-9F7B-953C2A71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B3BE-E652-4608-8C81-83886F14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BFBB-04EC-4914-9330-BEE858C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75EF-CAF1-407B-8D28-1003F596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F786-D3B7-4FEC-84B4-69426554D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2A4-98AA-4612-9BF2-369B4F55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DE10-9DA9-4801-A136-4828BBE2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7CCE-8C2A-4FDE-A78E-BF65279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879E-7727-442E-9B8C-F3BB6290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2373-F4AE-429D-B286-849DF7F4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37E5-664F-43A9-ACB8-463C8C86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DF7B-A65E-4C3A-B6AA-3A3C4972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E94E-EDEF-45B8-B005-7D60119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9C5D-55AF-4638-947F-75B53DD5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756-5C72-480B-AD50-F1489C5B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0155-F81D-4817-B14A-52DF9149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A3DD-79B1-4AA2-A5F7-BBADEF84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5717-BE46-4D4E-9500-4A372636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2341-56EA-4CEE-A793-9608269E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2AEB-08E6-4B5C-BF83-83ACA362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B840-30FF-44AD-8667-09AAD37D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2169-A5D6-4D95-B637-BBD28707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E229-F23F-4E14-A334-B8C5A86C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904E-A1BF-47CC-BC3D-66AED3D7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FF01-5A1C-406C-8533-8419AFF7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D5B6-92FC-434D-9D3B-5EF22095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3394-72CC-4837-BCCF-CD807E76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72179-E6BC-444B-8BFA-FE5CAB0B0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351E4-BE84-4DE4-BE32-956776BF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200E-9642-49BD-83BE-6D0A6757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5ED97-4563-4B14-80F3-35CCB16C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27A1B-13E3-4EE5-9DCE-FBE89889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7230-31D2-4E13-9CAD-564CE3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CA811-A0C3-4F1F-A7F8-F2C3514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132D-1A7D-4AF2-8DF9-00AF424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D21B-1D18-4B37-9284-AC5F1F9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EB7-1252-4C2F-8C86-E3583B44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D46C5-B1CD-4B77-9D0C-37B1E378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85C3-1671-42C6-85FA-3688FE64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FE33-3DA5-44FF-9C3B-16837472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DBB-35AA-4372-A6F8-1F935FCF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636A9-6EFB-42C6-AD51-EB282C9F2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6FA7-A7AF-4C1F-BAB8-13E8B515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862E-CBF8-45F5-9617-D963650E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DB23E-CB07-450C-A083-CC4CA83C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B1B6-1AEC-4229-86BA-10611AA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39B8-BE17-4FD2-8511-ECBD6FF5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2C4D-F5B7-496C-AD14-7900B77D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64E0-FAC6-41B8-8B61-BA88B2A5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B7E3-7719-431A-B389-C0C6BFCA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708A-347C-4AEA-AFD3-471D7553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1C1FC-DEF5-4906-96E1-802D61D9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D241-9027-4696-B0C7-EB78CD8C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AC3-028A-40A1-A715-4F8764C6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0103-25B8-4520-8D7C-AE2771C7894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A538-C94E-4A78-9F33-A4FCC1507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1318-C5F7-4230-9311-3FF3FFAA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E665C-8027-4F5F-8660-760A559B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94788"/>
              </p:ext>
            </p:extLst>
          </p:nvPr>
        </p:nvGraphicFramePr>
        <p:xfrm>
          <a:off x="227692" y="0"/>
          <a:ext cx="12050413" cy="743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173">
                  <a:extLst>
                    <a:ext uri="{9D8B030D-6E8A-4147-A177-3AD203B41FA5}">
                      <a16:colId xmlns:a16="http://schemas.microsoft.com/office/drawing/2014/main" val="1715314241"/>
                    </a:ext>
                  </a:extLst>
                </a:gridCol>
                <a:gridCol w="3263885">
                  <a:extLst>
                    <a:ext uri="{9D8B030D-6E8A-4147-A177-3AD203B41FA5}">
                      <a16:colId xmlns:a16="http://schemas.microsoft.com/office/drawing/2014/main" val="3577838668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679333516"/>
                    </a:ext>
                  </a:extLst>
                </a:gridCol>
                <a:gridCol w="1372473">
                  <a:extLst>
                    <a:ext uri="{9D8B030D-6E8A-4147-A177-3AD203B41FA5}">
                      <a16:colId xmlns:a16="http://schemas.microsoft.com/office/drawing/2014/main" val="3777763601"/>
                    </a:ext>
                  </a:extLst>
                </a:gridCol>
              </a:tblGrid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26630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Aviat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Felix (NIH/NHLBI) [F] &lt;felix.aviat@nih.gov&gt;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aviat.eastus.cloudapp.azure.com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20.102.71.252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dlcc</a:t>
                      </a:r>
                      <a:r>
                        <a:rPr lang="en-US" sz="1200" dirty="0"/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19032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Underbayev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Chingiz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(NIH/NHLBI) [E] &lt;chingiz.underbayev@nih.gov&gt;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underbayev.eastus.cloudapp.azure.com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20.102.64.29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84625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Combs, Christian (NIH/NHLBI) [E] &lt;combsc@nhlbi.nih.gov&gt;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combs-dlcc.eastus.cloudapp.azure.com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20.102.120.41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dlcc, dlcc789)_+dlcc789)_+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8/30/2021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3748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Chen, Ming-</a:t>
                      </a:r>
                      <a:r>
                        <a:rPr lang="en-US" sz="1200" b="1" dirty="0" err="1"/>
                        <a:t>Huei</a:t>
                      </a:r>
                      <a:r>
                        <a:rPr lang="en-US" sz="1200" b="1" dirty="0"/>
                        <a:t> (NIH/NHLBI) [E] &lt;ming-huei.chen@nih.gov&gt;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13.92.138.178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74058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Troendle</a:t>
                      </a:r>
                      <a:r>
                        <a:rPr lang="en-US" sz="1200" dirty="0"/>
                        <a:t>, James (NIH/NHLBI) [E] &lt;james.troendle@nih.gov&gt;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troendle.eastus.cloudapp.azure.com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40.87.86.252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949814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Wu, </a:t>
                      </a:r>
                      <a:r>
                        <a:rPr lang="en-US" sz="1200" dirty="0" err="1"/>
                        <a:t>Xiongwu</a:t>
                      </a:r>
                      <a:r>
                        <a:rPr lang="en-US" sz="1200" dirty="0"/>
                        <a:t> (NIH/NHLBI) [E] &lt;wuxw@nhlbi.nih.gov&gt;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wu001.eastus.cloudapp.azure.com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20.102.70.154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0870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Li, </a:t>
                      </a:r>
                      <a:r>
                        <a:rPr lang="en-US" sz="1200" dirty="0" err="1"/>
                        <a:t>Wenling</a:t>
                      </a:r>
                      <a:r>
                        <a:rPr lang="en-US" sz="1200" dirty="0"/>
                        <a:t> (NIH/NHLBI) [F] &lt;wenling.li@nih.gov&gt;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li001.eastus.cloudapp.azure.com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13.90.206.38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37687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Leifer, Eric (NIH/NHLBI) [E] &lt;leifere@nhlbi.nih.gov&gt;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leifer.eastus.cloudapp.azure.com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13.82.66.26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7619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Yang, Chin-Rang (NIH/NHLBI) [E] &lt;chin-rang.yang@nih.gov&gt;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40.76.15.10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477993"/>
                  </a:ext>
                </a:extLst>
              </a:tr>
              <a:tr h="48680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Lucotte, Bertrand (NIH/NHLBI) [E] &lt;bertrand.lucotte@nih.gov&gt;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lucotte.eastus.cloudapp.azure.com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40.76.6.50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576037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Kim, Rachel (NIH/NHLBI) [F] &lt;rachel.kim2@nih.gov&gt;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kim001.eastus.cloudapp.azure.com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13.72.108.103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43825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Basnet, </a:t>
                      </a:r>
                      <a:r>
                        <a:rPr lang="en-US" sz="1200" dirty="0" err="1"/>
                        <a:t>Nirakar</a:t>
                      </a:r>
                      <a:r>
                        <a:rPr lang="en-US" sz="1200" dirty="0"/>
                        <a:t> (NIH/NHLBI) [F] &lt;nirakar.basnet@nih.gov&gt;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basnet.eastus.cloudapp.azure.com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13.68.176.68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4829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Seemann, Felicia (NIH/NHLBI) [F] &lt;felicia.seemann@nih.gov&gt;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seemann.eastus.cloudapp.azure.com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13.72.104.178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2262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Jiang, Cheng-Fei (NIH/NHLBI) [F] &lt;cheng-fei.jiang@nih.gov&gt;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jiang.eastus.cloudapp.azure.com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20.106.164.245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9/15/2021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13734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Haiou (NIH/NHLBI) [F] &lt;haiou.li@nih.gov&gt;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9/16/2021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652170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09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549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Hui (NIH/NHLBI) [E]</dc:creator>
  <cp:lastModifiedBy>Xue, Hui (NIH/NHLBI) [E]</cp:lastModifiedBy>
  <cp:revision>26</cp:revision>
  <dcterms:created xsi:type="dcterms:W3CDTF">2021-08-30T14:29:22Z</dcterms:created>
  <dcterms:modified xsi:type="dcterms:W3CDTF">2021-09-16T16:58:08Z</dcterms:modified>
</cp:coreProperties>
</file>