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422" r:id="rId2"/>
    <p:sldId id="966" r:id="rId3"/>
    <p:sldId id="1020" r:id="rId4"/>
    <p:sldId id="1028" r:id="rId5"/>
    <p:sldId id="1047" r:id="rId6"/>
    <p:sldId id="1048" r:id="rId7"/>
    <p:sldId id="961" r:id="rId8"/>
    <p:sldId id="1046" r:id="rId9"/>
    <p:sldId id="1050" r:id="rId10"/>
    <p:sldId id="1051" r:id="rId11"/>
    <p:sldId id="1052" r:id="rId12"/>
    <p:sldId id="1053" r:id="rId13"/>
    <p:sldId id="1054" r:id="rId14"/>
    <p:sldId id="1055" r:id="rId15"/>
    <p:sldId id="1056" r:id="rId16"/>
    <p:sldId id="1057" r:id="rId17"/>
    <p:sldId id="1058" r:id="rId18"/>
    <p:sldId id="1059" r:id="rId19"/>
    <p:sldId id="1060" r:id="rId20"/>
    <p:sldId id="1049" r:id="rId21"/>
    <p:sldId id="1061" r:id="rId22"/>
    <p:sldId id="1062" r:id="rId23"/>
    <p:sldId id="1063" r:id="rId24"/>
    <p:sldId id="1064" r:id="rId25"/>
    <p:sldId id="1065" r:id="rId26"/>
    <p:sldId id="969" r:id="rId27"/>
    <p:sldId id="1066" r:id="rId28"/>
    <p:sldId id="970" r:id="rId29"/>
    <p:sldId id="1067" r:id="rId30"/>
    <p:sldId id="1068" r:id="rId31"/>
    <p:sldId id="1069" r:id="rId32"/>
    <p:sldId id="1070" r:id="rId33"/>
    <p:sldId id="1071" r:id="rId34"/>
    <p:sldId id="1072" r:id="rId35"/>
    <p:sldId id="1073" r:id="rId36"/>
    <p:sldId id="1074" r:id="rId37"/>
    <p:sldId id="1075" r:id="rId38"/>
    <p:sldId id="1076" r:id="rId39"/>
    <p:sldId id="259" r:id="rId40"/>
  </p:sldIdLst>
  <p:sldSz cx="36576000" cy="20574000"/>
  <p:notesSz cx="6858000" cy="9144000"/>
  <p:custDataLst>
    <p:tags r:id="rId43"/>
  </p:custDataLst>
  <p:defaultTextStyle>
    <a:defPPr>
      <a:defRPr lang="en-US"/>
    </a:defPPr>
    <a:lvl1pPr marL="0" algn="l" defTabSz="13716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1pPr>
    <a:lvl2pPr marL="1371600" algn="l" defTabSz="13716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2pPr>
    <a:lvl3pPr marL="2743200" algn="l" defTabSz="13716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3pPr>
    <a:lvl4pPr marL="4114800" algn="l" defTabSz="13716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4pPr>
    <a:lvl5pPr marL="5486400" algn="l" defTabSz="13716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5pPr>
    <a:lvl6pPr marL="6858000" algn="l" defTabSz="13716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6pPr>
    <a:lvl7pPr marL="8229600" algn="l" defTabSz="13716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7pPr>
    <a:lvl8pPr marL="9601200" algn="l" defTabSz="13716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8pPr>
    <a:lvl9pPr marL="10972800" algn="l" defTabSz="13716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80" userDrawn="1">
          <p15:clr>
            <a:srgbClr val="A4A3A4"/>
          </p15:clr>
        </p15:guide>
        <p15:guide id="2" pos="115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lliamsTL" initials="W" lastIdx="1" clrIdx="0"/>
  <p:cmAuthor id="1" name="Xue, Hui (NIH/NHLBI) [E]" initials="XH([" lastIdx="1" clrIdx="1">
    <p:extLst>
      <p:ext uri="{19B8F6BF-5375-455C-9EA6-DF929625EA0E}">
        <p15:presenceInfo xmlns:p15="http://schemas.microsoft.com/office/powerpoint/2012/main" userId="S::xueh2@nih.gov::eaa76f4b-f23c-4dea-a5a8-f897d489587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9900FF"/>
    <a:srgbClr val="5F9127"/>
    <a:srgbClr val="B0AC00"/>
    <a:srgbClr val="C014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1" autoAdjust="0"/>
    <p:restoredTop sz="88535" autoAdjust="0"/>
  </p:normalViewPr>
  <p:slideViewPr>
    <p:cSldViewPr snapToGrid="0" snapToObjects="1" showGuides="1">
      <p:cViewPr varScale="1">
        <p:scale>
          <a:sx n="49" d="100"/>
          <a:sy n="49" d="100"/>
        </p:scale>
        <p:origin x="760" y="76"/>
      </p:cViewPr>
      <p:guideLst>
        <p:guide orient="horz" pos="6480"/>
        <p:guide pos="11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 snapToObjects="1">
      <p:cViewPr varScale="1">
        <p:scale>
          <a:sx n="144" d="100"/>
          <a:sy n="144" d="100"/>
        </p:scale>
        <p:origin x="345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781EB-4FB3-3648-A6F1-521C35AF4CD7}" type="datetimeFigureOut">
              <a:rPr lang="en-US" smtClean="0"/>
              <a:pPr/>
              <a:t>6/29/2021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0F673-3FE3-4644-A0AD-C862DAC4A9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675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1D6BE-35D6-7746-85CA-91EA11600B8F}" type="datetimeFigureOut">
              <a:rPr lang="en-US" smtClean="0"/>
              <a:pPr/>
              <a:t>6/29/2021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6D829D-6F50-6945-B415-7FF26FA418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975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3716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1371600" algn="l" defTabSz="13716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2743200" algn="l" defTabSz="13716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4114800" algn="l" defTabSz="13716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5486400" algn="l" defTabSz="13716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6858000" algn="l" defTabSz="13716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8229600" algn="l" defTabSz="13716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9601200" algn="l" defTabSz="13716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10972800" algn="l" defTabSz="13716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D829D-6F50-6945-B415-7FF26FA4187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03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D829D-6F50-6945-B415-7FF26FA4187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9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gif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ew title bgd large copy.jpg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63505" y="0"/>
            <a:ext cx="36639500" cy="20574000"/>
          </a:xfrm>
          <a:prstGeom prst="rect">
            <a:avLst/>
          </a:prstGeom>
        </p:spPr>
      </p:pic>
      <p:sp>
        <p:nvSpPr>
          <p:cNvPr id="10" name="Rectangle 45"/>
          <p:cNvSpPr>
            <a:spLocks noChangeArrowheads="1"/>
          </p:cNvSpPr>
          <p:nvPr userDrawn="1"/>
        </p:nvSpPr>
        <p:spPr bwMode="auto">
          <a:xfrm>
            <a:off x="-63504" y="0"/>
            <a:ext cx="36639504" cy="4572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65760" tIns="182880" rIns="365760" bIns="182880" anchor="ctr"/>
          <a:lstStyle/>
          <a:p>
            <a:pPr>
              <a:defRPr/>
            </a:pPr>
            <a:endParaRPr lang="en-US" sz="7200" dirty="0">
              <a:latin typeface="Arial"/>
            </a:endParaRPr>
          </a:p>
        </p:txBody>
      </p:sp>
      <p:sp>
        <p:nvSpPr>
          <p:cNvPr id="2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5081255" y="1325565"/>
            <a:ext cx="20275548" cy="5072064"/>
          </a:xfrm>
        </p:spPr>
        <p:txBody>
          <a:bodyPr anchor="ctr"/>
          <a:lstStyle>
            <a:lvl1pPr marL="0" indent="0">
              <a:buNone/>
              <a:defRPr sz="11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2953" y="17649168"/>
            <a:ext cx="6677210" cy="14676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9029" y="17287972"/>
            <a:ext cx="2302328" cy="21900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930396" y="19154775"/>
            <a:ext cx="2336800" cy="1123950"/>
          </a:xfrm>
        </p:spPr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9" descr="new bgd lrg copy.jpg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36576000" cy="20574000"/>
          </a:xfrm>
          <a:prstGeom prst="rect">
            <a:avLst/>
          </a:prstGeom>
        </p:spPr>
      </p:pic>
      <p:sp>
        <p:nvSpPr>
          <p:cNvPr id="14" name="Rectangle 45"/>
          <p:cNvSpPr>
            <a:spLocks noChangeArrowheads="1"/>
          </p:cNvSpPr>
          <p:nvPr userDrawn="1"/>
        </p:nvSpPr>
        <p:spPr bwMode="auto">
          <a:xfrm>
            <a:off x="0" y="0"/>
            <a:ext cx="36576000" cy="457200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65760" tIns="182880" rIns="365760" bIns="182880" anchor="ctr"/>
          <a:lstStyle/>
          <a:p>
            <a:pPr>
              <a:defRPr/>
            </a:pPr>
            <a:endParaRPr lang="en-US" sz="7200" dirty="0">
              <a:latin typeface="Arial"/>
            </a:endParaRPr>
          </a:p>
        </p:txBody>
      </p:sp>
      <p:pic>
        <p:nvPicPr>
          <p:cNvPr id="15" name="Picture 15" descr="DHHS Logo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3711916" y="11818623"/>
            <a:ext cx="2616038" cy="2523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1389" y="12239456"/>
            <a:ext cx="7478474" cy="16820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930396" y="19154775"/>
            <a:ext cx="23368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 algn="l">
              <a:defRPr sz="5600">
                <a:solidFill>
                  <a:schemeClr val="tx1"/>
                </a:solidFill>
                <a:latin typeface="Arial" charset="0"/>
                <a:ea typeface="ＭＳ Ｐゴシック" pitchFamily="48" charset="-128"/>
                <a:cs typeface="+mn-cs"/>
              </a:defRPr>
            </a:lvl1pPr>
          </a:lstStyle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3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686823" y="433399"/>
            <a:ext cx="33178748" cy="2538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1" tIns="45715" rIns="91431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54726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930396" y="19154775"/>
            <a:ext cx="23368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74320" tIns="137160" rIns="274320" bIns="137160" numCol="1" anchor="t" anchorCtr="0" compatLnSpc="1">
            <a:prstTxWarp prst="textNoShape">
              <a:avLst/>
            </a:prstTxWarp>
          </a:bodyPr>
          <a:lstStyle>
            <a:lvl1pPr algn="l">
              <a:defRPr sz="5600">
                <a:solidFill>
                  <a:schemeClr val="tx1"/>
                </a:solidFill>
                <a:latin typeface="Arial" charset="0"/>
                <a:ea typeface="ＭＳ Ｐゴシック" pitchFamily="48" charset="-128"/>
                <a:cs typeface="+mn-cs"/>
              </a:defRPr>
            </a:lvl1pPr>
          </a:lstStyle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3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686823" y="433395"/>
            <a:ext cx="33178748" cy="2538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74320" tIns="137160" rIns="274320" bIns="13716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689100" y="433395"/>
            <a:ext cx="33178752" cy="2538411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930403" y="4071939"/>
            <a:ext cx="32937452" cy="13101636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1930403" y="17564107"/>
            <a:ext cx="32937452" cy="885825"/>
          </a:xfrm>
        </p:spPr>
        <p:txBody>
          <a:bodyPr>
            <a:noAutofit/>
          </a:bodyPr>
          <a:lstStyle>
            <a:lvl1pPr>
              <a:buFontTx/>
              <a:buNone/>
              <a:defRPr sz="5600"/>
            </a:lvl1pPr>
            <a:lvl2pPr>
              <a:defRPr sz="5600"/>
            </a:lvl2pPr>
            <a:lvl3pPr>
              <a:defRPr sz="5600"/>
            </a:lvl3pPr>
            <a:lvl4pPr>
              <a:defRPr sz="5600"/>
            </a:lvl4pPr>
            <a:lvl5pPr>
              <a:defRPr sz="5600"/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13220702"/>
            <a:ext cx="31089600" cy="4086225"/>
          </a:xfrm>
        </p:spPr>
        <p:txBody>
          <a:bodyPr anchor="t"/>
          <a:lstStyle>
            <a:lvl1pPr algn="l">
              <a:defRPr sz="16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8720140"/>
            <a:ext cx="31089600" cy="4500561"/>
          </a:xfrm>
        </p:spPr>
        <p:txBody>
          <a:bodyPr anchor="b"/>
          <a:lstStyle>
            <a:lvl1pPr marL="0" indent="0">
              <a:buNone/>
              <a:defRPr sz="8000"/>
            </a:lvl1pPr>
            <a:lvl2pPr marL="1828754" indent="0">
              <a:buNone/>
              <a:defRPr sz="7200"/>
            </a:lvl2pPr>
            <a:lvl3pPr marL="3657509" indent="0">
              <a:buNone/>
              <a:defRPr sz="6400"/>
            </a:lvl3pPr>
            <a:lvl4pPr marL="5486263" indent="0">
              <a:buNone/>
              <a:defRPr sz="5600"/>
            </a:lvl4pPr>
            <a:lvl5pPr marL="7315017" indent="0">
              <a:buNone/>
              <a:defRPr sz="5600"/>
            </a:lvl5pPr>
            <a:lvl6pPr marL="9143771" indent="0">
              <a:buNone/>
              <a:defRPr sz="5600"/>
            </a:lvl6pPr>
            <a:lvl7pPr marL="10972526" indent="0">
              <a:buNone/>
              <a:defRPr sz="5600"/>
            </a:lvl7pPr>
            <a:lvl8pPr marL="12801280" indent="0">
              <a:buNone/>
              <a:defRPr sz="5600"/>
            </a:lvl8pPr>
            <a:lvl9pPr marL="14630034" indent="0">
              <a:buNone/>
              <a:defRPr sz="5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F199F-5620-4BF4-87B3-75C3427C29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4800607"/>
            <a:ext cx="16154400" cy="13577889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0" y="4800607"/>
            <a:ext cx="16154400" cy="13577889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4163BB-A9E4-45FA-A154-B7168CE686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4840" y="589041"/>
            <a:ext cx="32918400" cy="217720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4605339"/>
            <a:ext cx="16160752" cy="1919286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754" indent="0">
              <a:buNone/>
              <a:defRPr sz="8000" b="1"/>
            </a:lvl2pPr>
            <a:lvl3pPr marL="3657509" indent="0">
              <a:buNone/>
              <a:defRPr sz="7200" b="1"/>
            </a:lvl3pPr>
            <a:lvl4pPr marL="5486263" indent="0">
              <a:buNone/>
              <a:defRPr sz="6400" b="1"/>
            </a:lvl4pPr>
            <a:lvl5pPr marL="7315017" indent="0">
              <a:buNone/>
              <a:defRPr sz="6400" b="1"/>
            </a:lvl5pPr>
            <a:lvl6pPr marL="9143771" indent="0">
              <a:buNone/>
              <a:defRPr sz="6400" b="1"/>
            </a:lvl6pPr>
            <a:lvl7pPr marL="10972526" indent="0">
              <a:buNone/>
              <a:defRPr sz="6400" b="1"/>
            </a:lvl7pPr>
            <a:lvl8pPr marL="12801280" indent="0">
              <a:buNone/>
              <a:defRPr sz="6400" b="1"/>
            </a:lvl8pPr>
            <a:lvl9pPr marL="14630034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6524625"/>
            <a:ext cx="16160752" cy="11853864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3" y="4605339"/>
            <a:ext cx="16167100" cy="1919286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754" indent="0">
              <a:buNone/>
              <a:defRPr sz="8000" b="1"/>
            </a:lvl2pPr>
            <a:lvl3pPr marL="3657509" indent="0">
              <a:buNone/>
              <a:defRPr sz="7200" b="1"/>
            </a:lvl3pPr>
            <a:lvl4pPr marL="5486263" indent="0">
              <a:buNone/>
              <a:defRPr sz="6400" b="1"/>
            </a:lvl4pPr>
            <a:lvl5pPr marL="7315017" indent="0">
              <a:buNone/>
              <a:defRPr sz="6400" b="1"/>
            </a:lvl5pPr>
            <a:lvl6pPr marL="9143771" indent="0">
              <a:buNone/>
              <a:defRPr sz="6400" b="1"/>
            </a:lvl6pPr>
            <a:lvl7pPr marL="10972526" indent="0">
              <a:buNone/>
              <a:defRPr sz="6400" b="1"/>
            </a:lvl7pPr>
            <a:lvl8pPr marL="12801280" indent="0">
              <a:buNone/>
              <a:defRPr sz="6400" b="1"/>
            </a:lvl8pPr>
            <a:lvl9pPr marL="14630034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3" y="6524625"/>
            <a:ext cx="16167100" cy="11853864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30698-E3C1-4D28-AAE8-F64A5063BE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A42AFF-E73B-487B-9783-10FFC85EF6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6DED65-1D12-479A-8F23-EE0EEE44FA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3" y="3757926"/>
            <a:ext cx="12033252" cy="3486150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3757932"/>
            <a:ext cx="20447000" cy="14620563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3" y="7698531"/>
            <a:ext cx="12033252" cy="10679958"/>
          </a:xfrm>
        </p:spPr>
        <p:txBody>
          <a:bodyPr/>
          <a:lstStyle>
            <a:lvl1pPr marL="0" indent="0">
              <a:buNone/>
              <a:defRPr sz="5600"/>
            </a:lvl1pPr>
            <a:lvl2pPr marL="1828754" indent="0">
              <a:buNone/>
              <a:defRPr sz="4800"/>
            </a:lvl2pPr>
            <a:lvl3pPr marL="3657509" indent="0">
              <a:buNone/>
              <a:defRPr sz="4000"/>
            </a:lvl3pPr>
            <a:lvl4pPr marL="5486263" indent="0">
              <a:buNone/>
              <a:defRPr sz="3600"/>
            </a:lvl4pPr>
            <a:lvl5pPr marL="7315017" indent="0">
              <a:buNone/>
              <a:defRPr sz="3600"/>
            </a:lvl5pPr>
            <a:lvl6pPr marL="9143771" indent="0">
              <a:buNone/>
              <a:defRPr sz="3600"/>
            </a:lvl6pPr>
            <a:lvl7pPr marL="10972526" indent="0">
              <a:buNone/>
              <a:defRPr sz="3600"/>
            </a:lvl7pPr>
            <a:lvl8pPr marL="12801280" indent="0">
              <a:buNone/>
              <a:defRPr sz="3600"/>
            </a:lvl8pPr>
            <a:lvl9pPr marL="14630034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82D15B-4040-4AA2-96A9-33723CFC89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4336564"/>
            <a:ext cx="32918400" cy="13577889"/>
          </a:xfrm>
          <a:prstGeom prst="rect">
            <a:avLst/>
          </a:prstGeom>
        </p:spPr>
        <p:txBody>
          <a:bodyPr vert="horz" lIns="274320" tIns="137160" rIns="274320" bIns="13716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930396" y="19154775"/>
            <a:ext cx="23368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74320" tIns="137160" rIns="274320" bIns="137160" numCol="1" anchor="t" anchorCtr="0" compatLnSpc="1">
            <a:prstTxWarp prst="textNoShape">
              <a:avLst/>
            </a:prstTxWarp>
          </a:bodyPr>
          <a:lstStyle>
            <a:lvl1pPr algn="l">
              <a:defRPr sz="5600">
                <a:solidFill>
                  <a:schemeClr val="tx1"/>
                </a:solidFill>
                <a:latin typeface="Arial" charset="0"/>
                <a:ea typeface="ＭＳ Ｐゴシック" pitchFamily="48" charset="-128"/>
                <a:cs typeface="+mn-cs"/>
              </a:defRPr>
            </a:lvl1pPr>
          </a:lstStyle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3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304806"/>
            <a:ext cx="36576000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32"/>
          <p:cNvSpPr>
            <a:spLocks noChangeArrowheads="1"/>
          </p:cNvSpPr>
          <p:nvPr userDrawn="1"/>
        </p:nvSpPr>
        <p:spPr bwMode="auto">
          <a:xfrm>
            <a:off x="0" y="7"/>
            <a:ext cx="36576000" cy="314325"/>
          </a:xfrm>
          <a:prstGeom prst="rect">
            <a:avLst/>
          </a:prstGeom>
          <a:solidFill>
            <a:srgbClr val="C0143C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65760" tIns="182880" rIns="365760" bIns="182880" anchor="ctr"/>
          <a:lstStyle/>
          <a:p>
            <a:pPr>
              <a:defRPr/>
            </a:pPr>
            <a:endParaRPr lang="en-US" sz="7200">
              <a:latin typeface="Arial" charset="0"/>
              <a:ea typeface="ＭＳ Ｐゴシック" pitchFamily="48" charset="-128"/>
              <a:cs typeface="+mn-cs"/>
            </a:endParaRPr>
          </a:p>
        </p:txBody>
      </p:sp>
      <p:sp>
        <p:nvSpPr>
          <p:cNvPr id="11" name="Line 33"/>
          <p:cNvSpPr>
            <a:spLocks noChangeShapeType="1"/>
          </p:cNvSpPr>
          <p:nvPr userDrawn="1"/>
        </p:nvSpPr>
        <p:spPr bwMode="auto">
          <a:xfrm flipH="1">
            <a:off x="2133599" y="18935700"/>
            <a:ext cx="26363271" cy="0"/>
          </a:xfrm>
          <a:prstGeom prst="line">
            <a:avLst/>
          </a:prstGeom>
          <a:noFill/>
          <a:ln w="9525">
            <a:solidFill>
              <a:srgbClr val="C0143C"/>
            </a:solidFill>
            <a:round/>
            <a:headEnd/>
            <a:tailEnd/>
          </a:ln>
          <a:effectLst/>
        </p:spPr>
        <p:txBody>
          <a:bodyPr lIns="365760" tIns="182880" rIns="365760" bIns="182880"/>
          <a:lstStyle/>
          <a:p>
            <a:pPr>
              <a:defRPr/>
            </a:pPr>
            <a:endParaRPr lang="en-US" sz="7200">
              <a:latin typeface="Arial" charset="0"/>
              <a:ea typeface="+mn-ea"/>
              <a:cs typeface="+mn-cs"/>
            </a:endParaRPr>
          </a:p>
        </p:txBody>
      </p:sp>
      <p:sp>
        <p:nvSpPr>
          <p:cNvPr id="18" name="Rectangle 36"/>
          <p:cNvSpPr>
            <a:spLocks noGrp="1" noChangeArrowheads="1"/>
          </p:cNvSpPr>
          <p:nvPr>
            <p:ph type="title"/>
          </p:nvPr>
        </p:nvSpPr>
        <p:spPr bwMode="auto">
          <a:xfrm>
            <a:off x="1686823" y="433395"/>
            <a:ext cx="33178748" cy="2538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74320" tIns="137160" rIns="274320" bIns="13716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1042" y="18277332"/>
            <a:ext cx="6650213" cy="13167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73" r:id="rId11"/>
  </p:sldLayoutIdLst>
  <p:hf hdr="0" ftr="0" dt="0"/>
  <p:txStyles>
    <p:titleStyle>
      <a:lvl1pPr algn="l" defTabSz="1828754" rtl="0" eaLnBrk="1" latinLnBrk="0" hangingPunct="1">
        <a:spcBef>
          <a:spcPct val="0"/>
        </a:spcBef>
        <a:buNone/>
        <a:defRPr sz="12800" b="0" i="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1365218" indent="-1365218" algn="l" defTabSz="1828754" rtl="0" eaLnBrk="1" latinLnBrk="0" hangingPunct="1">
        <a:spcBef>
          <a:spcPct val="20000"/>
        </a:spcBef>
        <a:buClr>
          <a:srgbClr val="C0143C"/>
        </a:buClr>
        <a:buFont typeface="Wingdings" charset="2"/>
        <a:buChar char="§"/>
        <a:defRPr sz="12000" b="0" i="0" kern="1200">
          <a:solidFill>
            <a:schemeClr val="tx1"/>
          </a:solidFill>
          <a:latin typeface="Arial"/>
          <a:ea typeface="+mn-ea"/>
          <a:cs typeface="Arial"/>
        </a:defRPr>
      </a:lvl1pPr>
      <a:lvl2pPr marL="2971726" indent="-1142971" algn="l" defTabSz="1828754" rtl="0" eaLnBrk="1" latinLnBrk="0" hangingPunct="1">
        <a:spcBef>
          <a:spcPct val="20000"/>
        </a:spcBef>
        <a:buClr>
          <a:srgbClr val="575A5D"/>
        </a:buClr>
        <a:buFont typeface="Wingdings" charset="2"/>
        <a:buChar char="§"/>
        <a:defRPr sz="10400" b="0" i="0" kern="1200">
          <a:solidFill>
            <a:schemeClr val="tx1"/>
          </a:solidFill>
          <a:latin typeface="Arial"/>
          <a:ea typeface="+mn-ea"/>
          <a:cs typeface="Arial"/>
        </a:defRPr>
      </a:lvl2pPr>
      <a:lvl3pPr marL="4571886" indent="-914377" algn="l" defTabSz="1828754" rtl="0" eaLnBrk="1" latinLnBrk="0" hangingPunct="1">
        <a:spcBef>
          <a:spcPct val="20000"/>
        </a:spcBef>
        <a:buFont typeface="Lucida Grande"/>
        <a:buChar char="-"/>
        <a:defRPr sz="9600" b="0" i="0" kern="1200">
          <a:solidFill>
            <a:schemeClr val="tx1"/>
          </a:solidFill>
          <a:latin typeface="Arial"/>
          <a:ea typeface="+mn-ea"/>
          <a:cs typeface="Arial"/>
        </a:defRPr>
      </a:lvl3pPr>
      <a:lvl4pPr marL="6400640" indent="-914377" algn="l" defTabSz="1828754" rtl="0" eaLnBrk="1" latinLnBrk="0" hangingPunct="1">
        <a:spcBef>
          <a:spcPct val="20000"/>
        </a:spcBef>
        <a:buFont typeface="Arial"/>
        <a:buChar char="–"/>
        <a:defRPr sz="8000" b="0" i="0" kern="1200">
          <a:solidFill>
            <a:schemeClr val="tx1"/>
          </a:solidFill>
          <a:latin typeface="Arial"/>
          <a:ea typeface="+mn-ea"/>
          <a:cs typeface="Arial"/>
        </a:defRPr>
      </a:lvl4pPr>
      <a:lvl5pPr marL="8229394" indent="-914377" algn="l" defTabSz="1828754" rtl="0" eaLnBrk="1" latinLnBrk="0" hangingPunct="1">
        <a:spcBef>
          <a:spcPct val="20000"/>
        </a:spcBef>
        <a:buFont typeface="Arial"/>
        <a:buChar char="»"/>
        <a:defRPr sz="8000" b="0" i="0" kern="1200">
          <a:solidFill>
            <a:schemeClr val="tx1"/>
          </a:solidFill>
          <a:latin typeface="Arial"/>
          <a:ea typeface="+mn-ea"/>
          <a:cs typeface="Arial"/>
        </a:defRPr>
      </a:lvl5pPr>
      <a:lvl6pPr marL="10058149" indent="-914377" algn="l" defTabSz="1828754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6903" indent="-914377" algn="l" defTabSz="1828754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5657" indent="-914377" algn="l" defTabSz="1828754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411" indent="-914377" algn="l" defTabSz="1828754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754" algn="l" defTabSz="18287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509" algn="l" defTabSz="18287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263" algn="l" defTabSz="18287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017" algn="l" defTabSz="18287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3771" algn="l" defTabSz="18287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526" algn="l" defTabSz="18287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280" algn="l" defTabSz="18287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034" algn="l" defTabSz="18287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4.png"/><Relationship Id="rId7" Type="http://schemas.openxmlformats.org/officeDocument/2006/relationships/image" Target="../media/image89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93.png"/><Relationship Id="rId5" Type="http://schemas.openxmlformats.org/officeDocument/2006/relationships/image" Target="../media/image86.png"/><Relationship Id="rId10" Type="http://schemas.openxmlformats.org/officeDocument/2006/relationships/image" Target="../media/image92.png"/><Relationship Id="rId4" Type="http://schemas.openxmlformats.org/officeDocument/2006/relationships/image" Target="../media/image85.png"/><Relationship Id="rId9" Type="http://schemas.openxmlformats.org/officeDocument/2006/relationships/image" Target="../media/image9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11" Type="http://schemas.openxmlformats.org/officeDocument/2006/relationships/image" Target="../media/image103.png"/><Relationship Id="rId5" Type="http://schemas.openxmlformats.org/officeDocument/2006/relationships/image" Target="../media/image97.png"/><Relationship Id="rId10" Type="http://schemas.openxmlformats.org/officeDocument/2006/relationships/image" Target="../media/image102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119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12" Type="http://schemas.openxmlformats.org/officeDocument/2006/relationships/image" Target="../media/image118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117.png"/><Relationship Id="rId5" Type="http://schemas.openxmlformats.org/officeDocument/2006/relationships/image" Target="../media/image111.png"/><Relationship Id="rId10" Type="http://schemas.openxmlformats.org/officeDocument/2006/relationships/image" Target="../media/image116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Relationship Id="rId14" Type="http://schemas.openxmlformats.org/officeDocument/2006/relationships/image" Target="../media/image12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3" Type="http://schemas.openxmlformats.org/officeDocument/2006/relationships/image" Target="../media/image109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125.png"/><Relationship Id="rId5" Type="http://schemas.openxmlformats.org/officeDocument/2006/relationships/image" Target="../media/image111.png"/><Relationship Id="rId10" Type="http://schemas.openxmlformats.org/officeDocument/2006/relationships/image" Target="../media/image124.png"/><Relationship Id="rId4" Type="http://schemas.openxmlformats.org/officeDocument/2006/relationships/image" Target="../media/image110.png"/><Relationship Id="rId9" Type="http://schemas.openxmlformats.org/officeDocument/2006/relationships/image" Target="../media/image123.png"/><Relationship Id="rId14" Type="http://schemas.openxmlformats.org/officeDocument/2006/relationships/image" Target="../media/image12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36.png"/><Relationship Id="rId3" Type="http://schemas.openxmlformats.org/officeDocument/2006/relationships/image" Target="../media/image128.png"/><Relationship Id="rId7" Type="http://schemas.openxmlformats.org/officeDocument/2006/relationships/image" Target="../media/image121.png"/><Relationship Id="rId12" Type="http://schemas.openxmlformats.org/officeDocument/2006/relationships/image" Target="../media/image135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11" Type="http://schemas.openxmlformats.org/officeDocument/2006/relationships/image" Target="../media/image134.png"/><Relationship Id="rId5" Type="http://schemas.openxmlformats.org/officeDocument/2006/relationships/image" Target="../media/image130.png"/><Relationship Id="rId10" Type="http://schemas.openxmlformats.org/officeDocument/2006/relationships/image" Target="../media/image133.png"/><Relationship Id="rId4" Type="http://schemas.openxmlformats.org/officeDocument/2006/relationships/image" Target="../media/image129.png"/><Relationship Id="rId9" Type="http://schemas.openxmlformats.org/officeDocument/2006/relationships/image" Target="../media/image132.png"/><Relationship Id="rId14" Type="http://schemas.openxmlformats.org/officeDocument/2006/relationships/image" Target="../media/image12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46.png"/><Relationship Id="rId18" Type="http://schemas.openxmlformats.org/officeDocument/2006/relationships/image" Target="../media/image150.png"/><Relationship Id="rId3" Type="http://schemas.openxmlformats.org/officeDocument/2006/relationships/image" Target="../media/image137.png"/><Relationship Id="rId21" Type="http://schemas.openxmlformats.org/officeDocument/2006/relationships/image" Target="../media/image153.png"/><Relationship Id="rId7" Type="http://schemas.openxmlformats.org/officeDocument/2006/relationships/image" Target="../media/image141.png"/><Relationship Id="rId12" Type="http://schemas.openxmlformats.org/officeDocument/2006/relationships/image" Target="../media/image145.png"/><Relationship Id="rId17" Type="http://schemas.openxmlformats.org/officeDocument/2006/relationships/image" Target="../media/image149.png"/><Relationship Id="rId2" Type="http://schemas.openxmlformats.org/officeDocument/2006/relationships/image" Target="../media/image108.png"/><Relationship Id="rId16" Type="http://schemas.openxmlformats.org/officeDocument/2006/relationships/image" Target="../media/image148.png"/><Relationship Id="rId20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144.png"/><Relationship Id="rId5" Type="http://schemas.openxmlformats.org/officeDocument/2006/relationships/image" Target="../media/image139.png"/><Relationship Id="rId15" Type="http://schemas.openxmlformats.org/officeDocument/2006/relationships/image" Target="../media/image147.png"/><Relationship Id="rId10" Type="http://schemas.openxmlformats.org/officeDocument/2006/relationships/image" Target="../media/image143.png"/><Relationship Id="rId19" Type="http://schemas.openxmlformats.org/officeDocument/2006/relationships/image" Target="../media/image151.png"/><Relationship Id="rId4" Type="http://schemas.openxmlformats.org/officeDocument/2006/relationships/image" Target="../media/image138.png"/><Relationship Id="rId9" Type="http://schemas.openxmlformats.org/officeDocument/2006/relationships/image" Target="../media/image142.png"/><Relationship Id="rId14" Type="http://schemas.openxmlformats.org/officeDocument/2006/relationships/image" Target="../media/image12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png"/><Relationship Id="rId13" Type="http://schemas.openxmlformats.org/officeDocument/2006/relationships/image" Target="../media/image163.png"/><Relationship Id="rId3" Type="http://schemas.openxmlformats.org/officeDocument/2006/relationships/image" Target="../media/image154.png"/><Relationship Id="rId7" Type="http://schemas.openxmlformats.org/officeDocument/2006/relationships/image" Target="../media/image120.png"/><Relationship Id="rId12" Type="http://schemas.openxmlformats.org/officeDocument/2006/relationships/image" Target="../media/image162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11" Type="http://schemas.openxmlformats.org/officeDocument/2006/relationships/image" Target="../media/image161.png"/><Relationship Id="rId5" Type="http://schemas.openxmlformats.org/officeDocument/2006/relationships/image" Target="../media/image156.png"/><Relationship Id="rId10" Type="http://schemas.openxmlformats.org/officeDocument/2006/relationships/image" Target="../media/image160.png"/><Relationship Id="rId4" Type="http://schemas.openxmlformats.org/officeDocument/2006/relationships/image" Target="../media/image155.png"/><Relationship Id="rId9" Type="http://schemas.openxmlformats.org/officeDocument/2006/relationships/image" Target="../media/image159.png"/><Relationship Id="rId14" Type="http://schemas.openxmlformats.org/officeDocument/2006/relationships/image" Target="../media/image164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png"/><Relationship Id="rId3" Type="http://schemas.openxmlformats.org/officeDocument/2006/relationships/image" Target="../media/image165.png"/><Relationship Id="rId7" Type="http://schemas.openxmlformats.org/officeDocument/2006/relationships/image" Target="../media/image168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64.svg"/><Relationship Id="rId5" Type="http://schemas.openxmlformats.org/officeDocument/2006/relationships/image" Target="../media/image167.png"/><Relationship Id="rId10" Type="http://schemas.openxmlformats.org/officeDocument/2006/relationships/image" Target="../media/image163.png"/><Relationship Id="rId4" Type="http://schemas.openxmlformats.org/officeDocument/2006/relationships/image" Target="../media/image166.png"/><Relationship Id="rId9" Type="http://schemas.openxmlformats.org/officeDocument/2006/relationships/image" Target="../media/image16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png"/><Relationship Id="rId3" Type="http://schemas.openxmlformats.org/officeDocument/2006/relationships/image" Target="../media/image171.png"/><Relationship Id="rId7" Type="http://schemas.openxmlformats.org/officeDocument/2006/relationships/image" Target="../media/image175.png"/><Relationship Id="rId12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4.png"/><Relationship Id="rId11" Type="http://schemas.openxmlformats.org/officeDocument/2006/relationships/image" Target="../media/image179.png"/><Relationship Id="rId5" Type="http://schemas.openxmlformats.org/officeDocument/2006/relationships/image" Target="../media/image173.png"/><Relationship Id="rId10" Type="http://schemas.openxmlformats.org/officeDocument/2006/relationships/image" Target="../media/image178.png"/><Relationship Id="rId4" Type="http://schemas.openxmlformats.org/officeDocument/2006/relationships/image" Target="../media/image172.png"/><Relationship Id="rId9" Type="http://schemas.openxmlformats.org/officeDocument/2006/relationships/image" Target="../media/image17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png"/><Relationship Id="rId3" Type="http://schemas.openxmlformats.org/officeDocument/2006/relationships/image" Target="../media/image181.png"/><Relationship Id="rId7" Type="http://schemas.openxmlformats.org/officeDocument/2006/relationships/image" Target="../media/image185.png"/><Relationship Id="rId12" Type="http://schemas.openxmlformats.org/officeDocument/2006/relationships/image" Target="../media/image19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4.png"/><Relationship Id="rId11" Type="http://schemas.openxmlformats.org/officeDocument/2006/relationships/image" Target="../media/image189.png"/><Relationship Id="rId5" Type="http://schemas.openxmlformats.org/officeDocument/2006/relationships/image" Target="../media/image183.png"/><Relationship Id="rId10" Type="http://schemas.openxmlformats.org/officeDocument/2006/relationships/image" Target="../media/image188.png"/><Relationship Id="rId4" Type="http://schemas.openxmlformats.org/officeDocument/2006/relationships/image" Target="../media/image182.png"/><Relationship Id="rId9" Type="http://schemas.openxmlformats.org/officeDocument/2006/relationships/image" Target="../media/image18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png"/><Relationship Id="rId13" Type="http://schemas.openxmlformats.org/officeDocument/2006/relationships/image" Target="../media/image202.png"/><Relationship Id="rId3" Type="http://schemas.openxmlformats.org/officeDocument/2006/relationships/image" Target="../media/image192.png"/><Relationship Id="rId7" Type="http://schemas.openxmlformats.org/officeDocument/2006/relationships/image" Target="../media/image196.png"/><Relationship Id="rId12" Type="http://schemas.openxmlformats.org/officeDocument/2006/relationships/image" Target="../media/image201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5.png"/><Relationship Id="rId11" Type="http://schemas.openxmlformats.org/officeDocument/2006/relationships/image" Target="../media/image200.png"/><Relationship Id="rId5" Type="http://schemas.openxmlformats.org/officeDocument/2006/relationships/image" Target="../media/image194.png"/><Relationship Id="rId10" Type="http://schemas.openxmlformats.org/officeDocument/2006/relationships/image" Target="../media/image199.png"/><Relationship Id="rId4" Type="http://schemas.openxmlformats.org/officeDocument/2006/relationships/image" Target="../media/image193.png"/><Relationship Id="rId9" Type="http://schemas.openxmlformats.org/officeDocument/2006/relationships/image" Target="../media/image198.png"/><Relationship Id="rId14" Type="http://schemas.openxmlformats.org/officeDocument/2006/relationships/image" Target="../media/image20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png"/><Relationship Id="rId13" Type="http://schemas.openxmlformats.org/officeDocument/2006/relationships/image" Target="../media/image209.png"/><Relationship Id="rId3" Type="http://schemas.openxmlformats.org/officeDocument/2006/relationships/image" Target="../media/image192.png"/><Relationship Id="rId7" Type="http://schemas.openxmlformats.org/officeDocument/2006/relationships/image" Target="../media/image204.png"/><Relationship Id="rId12" Type="http://schemas.openxmlformats.org/officeDocument/2006/relationships/image" Target="../media/image208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5.png"/><Relationship Id="rId11" Type="http://schemas.openxmlformats.org/officeDocument/2006/relationships/image" Target="../media/image207.png"/><Relationship Id="rId5" Type="http://schemas.openxmlformats.org/officeDocument/2006/relationships/image" Target="../media/image194.png"/><Relationship Id="rId10" Type="http://schemas.openxmlformats.org/officeDocument/2006/relationships/image" Target="../media/image206.png"/><Relationship Id="rId4" Type="http://schemas.openxmlformats.org/officeDocument/2006/relationships/image" Target="../media/image193.png"/><Relationship Id="rId9" Type="http://schemas.openxmlformats.org/officeDocument/2006/relationships/image" Target="../media/image198.png"/><Relationship Id="rId14" Type="http://schemas.openxmlformats.org/officeDocument/2006/relationships/image" Target="../media/image211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11.png"/><Relationship Id="rId4" Type="http://schemas.microsoft.com/office/2007/relationships/hdphoto" Target="../media/hdphoto4.wdp"/><Relationship Id="rId9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png"/><Relationship Id="rId13" Type="http://schemas.openxmlformats.org/officeDocument/2006/relationships/image" Target="../media/image222.png"/><Relationship Id="rId3" Type="http://schemas.openxmlformats.org/officeDocument/2006/relationships/image" Target="../media/image192.png"/><Relationship Id="rId7" Type="http://schemas.openxmlformats.org/officeDocument/2006/relationships/image" Target="../media/image216.png"/><Relationship Id="rId12" Type="http://schemas.openxmlformats.org/officeDocument/2006/relationships/image" Target="../media/image221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5.png"/><Relationship Id="rId11" Type="http://schemas.openxmlformats.org/officeDocument/2006/relationships/image" Target="../media/image220.png"/><Relationship Id="rId5" Type="http://schemas.openxmlformats.org/officeDocument/2006/relationships/image" Target="../media/image214.png"/><Relationship Id="rId10" Type="http://schemas.openxmlformats.org/officeDocument/2006/relationships/image" Target="../media/image219.png"/><Relationship Id="rId4" Type="http://schemas.openxmlformats.org/officeDocument/2006/relationships/image" Target="../media/image213.png"/><Relationship Id="rId9" Type="http://schemas.openxmlformats.org/officeDocument/2006/relationships/image" Target="../media/image218.png"/><Relationship Id="rId14" Type="http://schemas.openxmlformats.org/officeDocument/2006/relationships/image" Target="../media/image22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225.png"/><Relationship Id="rId7" Type="http://schemas.openxmlformats.org/officeDocument/2006/relationships/image" Target="../media/image229.png"/><Relationship Id="rId2" Type="http://schemas.openxmlformats.org/officeDocument/2006/relationships/image" Target="../media/image2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8.png"/><Relationship Id="rId11" Type="http://schemas.openxmlformats.org/officeDocument/2006/relationships/image" Target="../media/image233.png"/><Relationship Id="rId5" Type="http://schemas.openxmlformats.org/officeDocument/2006/relationships/image" Target="../media/image227.png"/><Relationship Id="rId10" Type="http://schemas.openxmlformats.org/officeDocument/2006/relationships/image" Target="../media/image232.png"/><Relationship Id="rId4" Type="http://schemas.openxmlformats.org/officeDocument/2006/relationships/image" Target="../media/image226.png"/><Relationship Id="rId9" Type="http://schemas.openxmlformats.org/officeDocument/2006/relationships/image" Target="../media/image23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png"/><Relationship Id="rId3" Type="http://schemas.openxmlformats.org/officeDocument/2006/relationships/image" Target="../media/image230.png"/><Relationship Id="rId7" Type="http://schemas.openxmlformats.org/officeDocument/2006/relationships/image" Target="../media/image237.png"/><Relationship Id="rId2" Type="http://schemas.openxmlformats.org/officeDocument/2006/relationships/image" Target="../media/image2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6.png"/><Relationship Id="rId5" Type="http://schemas.openxmlformats.org/officeDocument/2006/relationships/image" Target="../media/image235.png"/><Relationship Id="rId10" Type="http://schemas.openxmlformats.org/officeDocument/2006/relationships/image" Target="../media/image240.png"/><Relationship Id="rId4" Type="http://schemas.openxmlformats.org/officeDocument/2006/relationships/image" Target="../media/image234.png"/><Relationship Id="rId9" Type="http://schemas.openxmlformats.org/officeDocument/2006/relationships/image" Target="../media/image23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3.png"/><Relationship Id="rId3" Type="http://schemas.openxmlformats.org/officeDocument/2006/relationships/image" Target="../media/image230.png"/><Relationship Id="rId7" Type="http://schemas.openxmlformats.org/officeDocument/2006/relationships/image" Target="../media/image242.png"/><Relationship Id="rId2" Type="http://schemas.openxmlformats.org/officeDocument/2006/relationships/image" Target="../media/image2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1.png"/><Relationship Id="rId11" Type="http://schemas.openxmlformats.org/officeDocument/2006/relationships/image" Target="../media/image246.png"/><Relationship Id="rId5" Type="http://schemas.openxmlformats.org/officeDocument/2006/relationships/image" Target="../media/image235.png"/><Relationship Id="rId10" Type="http://schemas.openxmlformats.org/officeDocument/2006/relationships/image" Target="../media/image245.png"/><Relationship Id="rId4" Type="http://schemas.openxmlformats.org/officeDocument/2006/relationships/image" Target="../media/image234.png"/><Relationship Id="rId9" Type="http://schemas.openxmlformats.org/officeDocument/2006/relationships/image" Target="../media/image24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3.png"/><Relationship Id="rId13" Type="http://schemas.openxmlformats.org/officeDocument/2006/relationships/image" Target="../media/image258.png"/><Relationship Id="rId18" Type="http://schemas.openxmlformats.org/officeDocument/2006/relationships/image" Target="../media/image263.png"/><Relationship Id="rId26" Type="http://schemas.openxmlformats.org/officeDocument/2006/relationships/image" Target="../media/image271.png"/><Relationship Id="rId3" Type="http://schemas.openxmlformats.org/officeDocument/2006/relationships/image" Target="../media/image248.png"/><Relationship Id="rId21" Type="http://schemas.openxmlformats.org/officeDocument/2006/relationships/image" Target="../media/image266.png"/><Relationship Id="rId34" Type="http://schemas.openxmlformats.org/officeDocument/2006/relationships/image" Target="../media/image279.png"/><Relationship Id="rId7" Type="http://schemas.openxmlformats.org/officeDocument/2006/relationships/image" Target="../media/image252.png"/><Relationship Id="rId12" Type="http://schemas.openxmlformats.org/officeDocument/2006/relationships/image" Target="../media/image257.png"/><Relationship Id="rId17" Type="http://schemas.openxmlformats.org/officeDocument/2006/relationships/image" Target="../media/image262.png"/><Relationship Id="rId25" Type="http://schemas.openxmlformats.org/officeDocument/2006/relationships/image" Target="../media/image270.png"/><Relationship Id="rId33" Type="http://schemas.openxmlformats.org/officeDocument/2006/relationships/image" Target="../media/image278.png"/><Relationship Id="rId2" Type="http://schemas.openxmlformats.org/officeDocument/2006/relationships/image" Target="../media/image247.png"/><Relationship Id="rId16" Type="http://schemas.openxmlformats.org/officeDocument/2006/relationships/image" Target="../media/image261.png"/><Relationship Id="rId20" Type="http://schemas.openxmlformats.org/officeDocument/2006/relationships/image" Target="../media/image265.png"/><Relationship Id="rId29" Type="http://schemas.openxmlformats.org/officeDocument/2006/relationships/image" Target="../media/image2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1.png"/><Relationship Id="rId11" Type="http://schemas.openxmlformats.org/officeDocument/2006/relationships/image" Target="../media/image256.png"/><Relationship Id="rId24" Type="http://schemas.openxmlformats.org/officeDocument/2006/relationships/image" Target="../media/image269.png"/><Relationship Id="rId32" Type="http://schemas.openxmlformats.org/officeDocument/2006/relationships/image" Target="../media/image277.png"/><Relationship Id="rId5" Type="http://schemas.openxmlformats.org/officeDocument/2006/relationships/image" Target="../media/image250.png"/><Relationship Id="rId15" Type="http://schemas.openxmlformats.org/officeDocument/2006/relationships/image" Target="../media/image260.png"/><Relationship Id="rId23" Type="http://schemas.openxmlformats.org/officeDocument/2006/relationships/image" Target="../media/image268.png"/><Relationship Id="rId28" Type="http://schemas.openxmlformats.org/officeDocument/2006/relationships/image" Target="../media/image273.png"/><Relationship Id="rId36" Type="http://schemas.openxmlformats.org/officeDocument/2006/relationships/image" Target="../media/image281.png"/><Relationship Id="rId10" Type="http://schemas.openxmlformats.org/officeDocument/2006/relationships/image" Target="../media/image255.png"/><Relationship Id="rId19" Type="http://schemas.openxmlformats.org/officeDocument/2006/relationships/image" Target="../media/image264.png"/><Relationship Id="rId31" Type="http://schemas.openxmlformats.org/officeDocument/2006/relationships/image" Target="../media/image276.png"/><Relationship Id="rId4" Type="http://schemas.openxmlformats.org/officeDocument/2006/relationships/image" Target="../media/image249.png"/><Relationship Id="rId9" Type="http://schemas.openxmlformats.org/officeDocument/2006/relationships/image" Target="../media/image254.png"/><Relationship Id="rId14" Type="http://schemas.openxmlformats.org/officeDocument/2006/relationships/image" Target="../media/image259.png"/><Relationship Id="rId22" Type="http://schemas.openxmlformats.org/officeDocument/2006/relationships/image" Target="../media/image267.png"/><Relationship Id="rId27" Type="http://schemas.openxmlformats.org/officeDocument/2006/relationships/image" Target="../media/image272.png"/><Relationship Id="rId30" Type="http://schemas.openxmlformats.org/officeDocument/2006/relationships/image" Target="../media/image275.png"/><Relationship Id="rId35" Type="http://schemas.openxmlformats.org/officeDocument/2006/relationships/image" Target="../media/image28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3.png"/><Relationship Id="rId13" Type="http://schemas.openxmlformats.org/officeDocument/2006/relationships/image" Target="../media/image258.png"/><Relationship Id="rId18" Type="http://schemas.openxmlformats.org/officeDocument/2006/relationships/image" Target="../media/image263.png"/><Relationship Id="rId26" Type="http://schemas.openxmlformats.org/officeDocument/2006/relationships/image" Target="../media/image271.png"/><Relationship Id="rId3" Type="http://schemas.openxmlformats.org/officeDocument/2006/relationships/image" Target="../media/image248.png"/><Relationship Id="rId21" Type="http://schemas.openxmlformats.org/officeDocument/2006/relationships/image" Target="../media/image266.png"/><Relationship Id="rId34" Type="http://schemas.openxmlformats.org/officeDocument/2006/relationships/image" Target="../media/image283.png"/><Relationship Id="rId7" Type="http://schemas.openxmlformats.org/officeDocument/2006/relationships/image" Target="../media/image252.png"/><Relationship Id="rId12" Type="http://schemas.openxmlformats.org/officeDocument/2006/relationships/image" Target="../media/image257.png"/><Relationship Id="rId17" Type="http://schemas.openxmlformats.org/officeDocument/2006/relationships/image" Target="../media/image262.png"/><Relationship Id="rId25" Type="http://schemas.openxmlformats.org/officeDocument/2006/relationships/image" Target="../media/image270.png"/><Relationship Id="rId33" Type="http://schemas.openxmlformats.org/officeDocument/2006/relationships/image" Target="../media/image282.png"/><Relationship Id="rId2" Type="http://schemas.openxmlformats.org/officeDocument/2006/relationships/image" Target="../media/image247.png"/><Relationship Id="rId16" Type="http://schemas.openxmlformats.org/officeDocument/2006/relationships/image" Target="../media/image261.png"/><Relationship Id="rId20" Type="http://schemas.openxmlformats.org/officeDocument/2006/relationships/image" Target="../media/image265.png"/><Relationship Id="rId29" Type="http://schemas.openxmlformats.org/officeDocument/2006/relationships/image" Target="../media/image2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1.png"/><Relationship Id="rId11" Type="http://schemas.openxmlformats.org/officeDocument/2006/relationships/image" Target="../media/image256.png"/><Relationship Id="rId24" Type="http://schemas.openxmlformats.org/officeDocument/2006/relationships/image" Target="../media/image269.png"/><Relationship Id="rId32" Type="http://schemas.openxmlformats.org/officeDocument/2006/relationships/image" Target="../media/image277.png"/><Relationship Id="rId5" Type="http://schemas.openxmlformats.org/officeDocument/2006/relationships/image" Target="../media/image250.png"/><Relationship Id="rId15" Type="http://schemas.openxmlformats.org/officeDocument/2006/relationships/image" Target="../media/image260.png"/><Relationship Id="rId23" Type="http://schemas.openxmlformats.org/officeDocument/2006/relationships/image" Target="../media/image268.png"/><Relationship Id="rId28" Type="http://schemas.openxmlformats.org/officeDocument/2006/relationships/image" Target="../media/image273.png"/><Relationship Id="rId36" Type="http://schemas.openxmlformats.org/officeDocument/2006/relationships/image" Target="../media/image285.png"/><Relationship Id="rId10" Type="http://schemas.openxmlformats.org/officeDocument/2006/relationships/image" Target="../media/image255.png"/><Relationship Id="rId19" Type="http://schemas.openxmlformats.org/officeDocument/2006/relationships/image" Target="../media/image264.png"/><Relationship Id="rId31" Type="http://schemas.openxmlformats.org/officeDocument/2006/relationships/image" Target="../media/image276.png"/><Relationship Id="rId4" Type="http://schemas.openxmlformats.org/officeDocument/2006/relationships/image" Target="../media/image249.png"/><Relationship Id="rId9" Type="http://schemas.openxmlformats.org/officeDocument/2006/relationships/image" Target="../media/image254.png"/><Relationship Id="rId14" Type="http://schemas.openxmlformats.org/officeDocument/2006/relationships/image" Target="../media/image259.png"/><Relationship Id="rId22" Type="http://schemas.openxmlformats.org/officeDocument/2006/relationships/image" Target="../media/image267.png"/><Relationship Id="rId27" Type="http://schemas.openxmlformats.org/officeDocument/2006/relationships/image" Target="../media/image272.png"/><Relationship Id="rId30" Type="http://schemas.openxmlformats.org/officeDocument/2006/relationships/image" Target="../media/image275.png"/><Relationship Id="rId35" Type="http://schemas.openxmlformats.org/officeDocument/2006/relationships/image" Target="../media/image28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2.png"/><Relationship Id="rId13" Type="http://schemas.openxmlformats.org/officeDocument/2006/relationships/image" Target="../media/image297.png"/><Relationship Id="rId18" Type="http://schemas.openxmlformats.org/officeDocument/2006/relationships/image" Target="../media/image302.png"/><Relationship Id="rId3" Type="http://schemas.openxmlformats.org/officeDocument/2006/relationships/image" Target="../media/image287.png"/><Relationship Id="rId7" Type="http://schemas.openxmlformats.org/officeDocument/2006/relationships/image" Target="../media/image291.png"/><Relationship Id="rId12" Type="http://schemas.openxmlformats.org/officeDocument/2006/relationships/image" Target="../media/image296.png"/><Relationship Id="rId17" Type="http://schemas.openxmlformats.org/officeDocument/2006/relationships/image" Target="../media/image301.png"/><Relationship Id="rId2" Type="http://schemas.openxmlformats.org/officeDocument/2006/relationships/image" Target="../media/image286.png"/><Relationship Id="rId16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11" Type="http://schemas.openxmlformats.org/officeDocument/2006/relationships/image" Target="../media/image295.png"/><Relationship Id="rId5" Type="http://schemas.openxmlformats.org/officeDocument/2006/relationships/image" Target="../media/image289.png"/><Relationship Id="rId15" Type="http://schemas.openxmlformats.org/officeDocument/2006/relationships/image" Target="../media/image299.png"/><Relationship Id="rId10" Type="http://schemas.openxmlformats.org/officeDocument/2006/relationships/image" Target="../media/image294.png"/><Relationship Id="rId4" Type="http://schemas.openxmlformats.org/officeDocument/2006/relationships/image" Target="../media/image288.png"/><Relationship Id="rId9" Type="http://schemas.openxmlformats.org/officeDocument/2006/relationships/image" Target="../media/image293.png"/><Relationship Id="rId14" Type="http://schemas.openxmlformats.org/officeDocument/2006/relationships/image" Target="../media/image29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4.png"/><Relationship Id="rId2" Type="http://schemas.openxmlformats.org/officeDocument/2006/relationships/image" Target="../media/image3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7.png"/><Relationship Id="rId5" Type="http://schemas.openxmlformats.org/officeDocument/2006/relationships/image" Target="../media/image306.png"/><Relationship Id="rId4" Type="http://schemas.openxmlformats.org/officeDocument/2006/relationships/image" Target="../media/image30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88.png"/><Relationship Id="rId7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596053" y="1201626"/>
            <a:ext cx="35979947" cy="510641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14800" b="1" i="1" dirty="0">
                <a:solidFill>
                  <a:srgbClr val="FFFF00"/>
                </a:solidFill>
              </a:rPr>
              <a:t>NHLBI</a:t>
            </a:r>
          </a:p>
          <a:p>
            <a:pPr algn="ctr"/>
            <a:r>
              <a:rPr lang="en-US" altLang="zh-CN" sz="14800" b="1" i="1" dirty="0"/>
              <a:t>Deep Learning Crash Course</a:t>
            </a:r>
            <a:endParaRPr lang="en-US" sz="12800" i="1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499360" y="8420078"/>
            <a:ext cx="32173333" cy="11146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6500" dirty="0">
              <a:solidFill>
                <a:srgbClr val="C0143C"/>
              </a:solidFill>
              <a:cs typeface="Arial" pitchFamily="34" charset="0"/>
            </a:endParaRPr>
          </a:p>
          <a:p>
            <a:pPr algn="ctr"/>
            <a:r>
              <a:rPr lang="en-US" sz="8000" b="1" dirty="0">
                <a:cs typeface="Arial"/>
              </a:rPr>
              <a:t>National Heart, Lung, and Blood Institute</a:t>
            </a:r>
          </a:p>
          <a:p>
            <a:pPr algn="ctr"/>
            <a:endParaRPr lang="en-US" sz="8000" b="1" dirty="0">
              <a:cs typeface="Arial"/>
            </a:endParaRPr>
          </a:p>
          <a:p>
            <a:pPr algn="ctr"/>
            <a:r>
              <a:rPr lang="en-US" sz="8000" b="1" dirty="0">
                <a:cs typeface="Arial"/>
              </a:rPr>
              <a:t>Fall 2021</a:t>
            </a:r>
            <a:endParaRPr lang="en-US" sz="10666" b="1" dirty="0">
              <a:cs typeface="Arial"/>
            </a:endParaRPr>
          </a:p>
          <a:p>
            <a:pPr algn="ctr"/>
            <a:endParaRPr lang="en-US" sz="10666" dirty="0">
              <a:cs typeface="Arial" pitchFamily="34" charset="0"/>
            </a:endParaRPr>
          </a:p>
          <a:p>
            <a:pPr algn="ctr"/>
            <a:endParaRPr lang="en-US" sz="10666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231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gradient : Is it easy to do?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2D8379B-5500-41E8-BB0B-DD6AA8DF6175}"/>
                  </a:ext>
                </a:extLst>
              </p:cNvPr>
              <p:cNvSpPr/>
              <p:nvPr/>
            </p:nvSpPr>
            <p:spPr>
              <a:xfrm>
                <a:off x="10855026" y="4261720"/>
                <a:ext cx="18288000" cy="131414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/>
                  <a:t>Compute gradient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2D8379B-5500-41E8-BB0B-DD6AA8DF61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5026" y="4261720"/>
                <a:ext cx="18288000" cy="1314142"/>
              </a:xfrm>
              <a:prstGeom prst="rect">
                <a:avLst/>
              </a:prstGeom>
              <a:blipFill>
                <a:blip r:embed="rId2"/>
                <a:stretch>
                  <a:fillRect l="-180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20BF317-B013-4182-B96D-932DA80C77CF}"/>
                  </a:ext>
                </a:extLst>
              </p:cNvPr>
              <p:cNvSpPr/>
              <p:nvPr/>
            </p:nvSpPr>
            <p:spPr>
              <a:xfrm>
                <a:off x="2896218" y="13153531"/>
                <a:ext cx="6810967" cy="958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20BF317-B013-4182-B96D-932DA80C77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218" y="13153531"/>
                <a:ext cx="6810967" cy="9588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F5FF8730-FC95-48AC-9531-276018A671A6}"/>
                  </a:ext>
                </a:extLst>
              </p:cNvPr>
              <p:cNvSpPr/>
              <p:nvPr/>
            </p:nvSpPr>
            <p:spPr>
              <a:xfrm>
                <a:off x="2896218" y="14346792"/>
                <a:ext cx="5796202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F5FF8730-FC95-48AC-9531-276018A671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218" y="14346792"/>
                <a:ext cx="5796202" cy="9808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63FEF0F-AE11-4A93-8B7F-8E1375842541}"/>
                  </a:ext>
                </a:extLst>
              </p:cNvPr>
              <p:cNvSpPr/>
              <p:nvPr/>
            </p:nvSpPr>
            <p:spPr>
              <a:xfrm>
                <a:off x="2896218" y="8094116"/>
                <a:ext cx="6177589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63FEF0F-AE11-4A93-8B7F-8E13758425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218" y="8094116"/>
                <a:ext cx="6177589" cy="9808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DB3563B-CD98-44B7-9445-495C5F924583}"/>
                  </a:ext>
                </a:extLst>
              </p:cNvPr>
              <p:cNvSpPr/>
              <p:nvPr/>
            </p:nvSpPr>
            <p:spPr>
              <a:xfrm>
                <a:off x="2896218" y="9287377"/>
                <a:ext cx="4480137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DB3563B-CD98-44B7-9445-495C5F9245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218" y="9287377"/>
                <a:ext cx="4480137" cy="9808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00064CA-AFB1-4B13-A440-04964FF6DE9A}"/>
                  </a:ext>
                </a:extLst>
              </p:cNvPr>
              <p:cNvSpPr/>
              <p:nvPr/>
            </p:nvSpPr>
            <p:spPr>
              <a:xfrm>
                <a:off x="2896218" y="10635277"/>
                <a:ext cx="6812249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00064CA-AFB1-4B13-A440-04964FF6DE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218" y="10635277"/>
                <a:ext cx="6812249" cy="9808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6BC8916-26B0-4965-B685-E97BF558285A}"/>
                  </a:ext>
                </a:extLst>
              </p:cNvPr>
              <p:cNvSpPr/>
              <p:nvPr/>
            </p:nvSpPr>
            <p:spPr>
              <a:xfrm>
                <a:off x="2896218" y="11828538"/>
                <a:ext cx="4480136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6BC8916-26B0-4965-B685-E97BF55828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218" y="11828538"/>
                <a:ext cx="4480136" cy="9808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6F7EEF9-F25C-47FC-91A1-BDB77E380D98}"/>
              </a:ext>
            </a:extLst>
          </p:cNvPr>
          <p:cNvCxnSpPr/>
          <p:nvPr/>
        </p:nvCxnSpPr>
        <p:spPr>
          <a:xfrm>
            <a:off x="10855026" y="5806440"/>
            <a:ext cx="0" cy="12230100"/>
          </a:xfrm>
          <a:prstGeom prst="line">
            <a:avLst/>
          </a:prstGeom>
          <a:ln w="177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FBD9145-193A-45D2-9C36-7F32AFD98BEF}"/>
              </a:ext>
            </a:extLst>
          </p:cNvPr>
          <p:cNvSpPr txBox="1"/>
          <p:nvPr/>
        </p:nvSpPr>
        <p:spPr>
          <a:xfrm>
            <a:off x="11750040" y="6629400"/>
            <a:ext cx="21945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idea, compute analytical derivative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28F6207-3F4A-40C0-9F55-3E123B1068C1}"/>
                  </a:ext>
                </a:extLst>
              </p:cNvPr>
              <p:cNvSpPr/>
              <p:nvPr/>
            </p:nvSpPr>
            <p:spPr>
              <a:xfrm>
                <a:off x="12171091" y="9287377"/>
                <a:ext cx="20398405" cy="66541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)+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)+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)+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)+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)+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)+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28F6207-3F4A-40C0-9F55-3E123B1068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1091" y="9287377"/>
                <a:ext cx="20398405" cy="665412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0556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analytical gradient : hard to 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2D8379B-5500-41E8-BB0B-DD6AA8DF6175}"/>
                  </a:ext>
                </a:extLst>
              </p:cNvPr>
              <p:cNvSpPr/>
              <p:nvPr/>
            </p:nvSpPr>
            <p:spPr>
              <a:xfrm>
                <a:off x="10855026" y="4261720"/>
                <a:ext cx="18288000" cy="131414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/>
                  <a:t>Compute gradient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2D8379B-5500-41E8-BB0B-DD6AA8DF61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5026" y="4261720"/>
                <a:ext cx="18288000" cy="1314142"/>
              </a:xfrm>
              <a:prstGeom prst="rect">
                <a:avLst/>
              </a:prstGeom>
              <a:blipFill>
                <a:blip r:embed="rId2"/>
                <a:stretch>
                  <a:fillRect l="-180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20BF317-B013-4182-B96D-932DA80C77CF}"/>
                  </a:ext>
                </a:extLst>
              </p:cNvPr>
              <p:cNvSpPr/>
              <p:nvPr/>
            </p:nvSpPr>
            <p:spPr>
              <a:xfrm>
                <a:off x="2896218" y="13153531"/>
                <a:ext cx="6810967" cy="958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20BF317-B013-4182-B96D-932DA80C77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218" y="13153531"/>
                <a:ext cx="6810967" cy="9588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F5FF8730-FC95-48AC-9531-276018A671A6}"/>
                  </a:ext>
                </a:extLst>
              </p:cNvPr>
              <p:cNvSpPr/>
              <p:nvPr/>
            </p:nvSpPr>
            <p:spPr>
              <a:xfrm>
                <a:off x="2896218" y="14346792"/>
                <a:ext cx="5796202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F5FF8730-FC95-48AC-9531-276018A671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218" y="14346792"/>
                <a:ext cx="5796202" cy="9808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63FEF0F-AE11-4A93-8B7F-8E1375842541}"/>
                  </a:ext>
                </a:extLst>
              </p:cNvPr>
              <p:cNvSpPr/>
              <p:nvPr/>
            </p:nvSpPr>
            <p:spPr>
              <a:xfrm>
                <a:off x="2896218" y="8094116"/>
                <a:ext cx="6177589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63FEF0F-AE11-4A93-8B7F-8E13758425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218" y="8094116"/>
                <a:ext cx="6177589" cy="9808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DB3563B-CD98-44B7-9445-495C5F924583}"/>
                  </a:ext>
                </a:extLst>
              </p:cNvPr>
              <p:cNvSpPr/>
              <p:nvPr/>
            </p:nvSpPr>
            <p:spPr>
              <a:xfrm>
                <a:off x="2896218" y="9287377"/>
                <a:ext cx="4480137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DB3563B-CD98-44B7-9445-495C5F9245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218" y="9287377"/>
                <a:ext cx="4480137" cy="9808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00064CA-AFB1-4B13-A440-04964FF6DE9A}"/>
                  </a:ext>
                </a:extLst>
              </p:cNvPr>
              <p:cNvSpPr/>
              <p:nvPr/>
            </p:nvSpPr>
            <p:spPr>
              <a:xfrm>
                <a:off x="2896218" y="10635277"/>
                <a:ext cx="6812249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00064CA-AFB1-4B13-A440-04964FF6DE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218" y="10635277"/>
                <a:ext cx="6812249" cy="9808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6BC8916-26B0-4965-B685-E97BF558285A}"/>
                  </a:ext>
                </a:extLst>
              </p:cNvPr>
              <p:cNvSpPr/>
              <p:nvPr/>
            </p:nvSpPr>
            <p:spPr>
              <a:xfrm>
                <a:off x="2896218" y="11828538"/>
                <a:ext cx="4480136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6BC8916-26B0-4965-B685-E97BF55828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218" y="11828538"/>
                <a:ext cx="4480136" cy="9808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6F7EEF9-F25C-47FC-91A1-BDB77E380D98}"/>
              </a:ext>
            </a:extLst>
          </p:cNvPr>
          <p:cNvCxnSpPr/>
          <p:nvPr/>
        </p:nvCxnSpPr>
        <p:spPr>
          <a:xfrm>
            <a:off x="10855026" y="5806440"/>
            <a:ext cx="0" cy="12230100"/>
          </a:xfrm>
          <a:prstGeom prst="line">
            <a:avLst/>
          </a:prstGeom>
          <a:ln w="177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FBD9145-193A-45D2-9C36-7F32AFD98BEF}"/>
              </a:ext>
            </a:extLst>
          </p:cNvPr>
          <p:cNvSpPr txBox="1"/>
          <p:nvPr/>
        </p:nvSpPr>
        <p:spPr>
          <a:xfrm>
            <a:off x="11750040" y="6629400"/>
            <a:ext cx="21945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So, let’s compute: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108818C-0144-4226-AEF0-FA16403235A9}"/>
                  </a:ext>
                </a:extLst>
              </p:cNvPr>
              <p:cNvSpPr/>
              <p:nvPr/>
            </p:nvSpPr>
            <p:spPr>
              <a:xfrm>
                <a:off x="11869791" y="9316289"/>
                <a:ext cx="22726991" cy="52104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p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𝒚𝒍𝒐𝒈</m:t>
                                  </m:r>
                                  <m:d>
                                    <m:d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𝒚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𝒚𝒍𝒐𝒈</m:t>
                                      </m:r>
                                      <m:d>
                                        <m:d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𝒇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𝑾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begChr m:val="["/>
                                                      <m:endChr m:val="]"/>
                                                      <m:ctrlP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𝟑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𝒇</m:t>
                                              </m:r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𝑾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begChr m:val="["/>
                                                      <m:endChr m:val="]"/>
                                                      <m:ctrlP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𝟐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𝒇</m:t>
                                              </m:r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𝑾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begChr m:val="["/>
                                                      <m:endChr m:val="]"/>
                                                      <m:ctrlP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𝟏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𝑿</m:t>
                                              </m:r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𝒃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[</m:t>
                                                  </m:r>
                                                  <m: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]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)+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𝒃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[</m:t>
                                                  </m:r>
                                                  <m: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]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)+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𝒃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begChr m:val="["/>
                                                      <m:endChr m:val="]"/>
                                                      <m:ctrlP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𝟑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d>
                                    </m:e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d>
                                        <m:d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</m:d>
                                      <m:func>
                                        <m:func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𝒇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𝑾</m:t>
                                                      </m:r>
                                                    </m:e>
                                                    <m:sup>
                                                      <m:d>
                                                        <m:dPr>
                                                          <m:begChr m:val="["/>
                                                          <m:endChr m:val="]"/>
                                                          <m:ctrlPr>
                                                            <a:rPr lang="en-US" b="1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n-US" b="1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𝟑</m:t>
                                                          </m:r>
                                                        </m:e>
                                                      </m:d>
                                                    </m:sup>
                                                  </m:sSup>
                                                  <m: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𝒇</m:t>
                                                  </m:r>
                                                  <m: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(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𝑾</m:t>
                                                      </m:r>
                                                    </m:e>
                                                    <m:sup>
                                                      <m:d>
                                                        <m:dPr>
                                                          <m:begChr m:val="["/>
                                                          <m:endChr m:val="]"/>
                                                          <m:ctrlPr>
                                                            <a:rPr lang="en-US" b="1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n-US" b="1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𝟐</m:t>
                                                          </m:r>
                                                        </m:e>
                                                      </m:d>
                                                    </m:sup>
                                                  </m:sSup>
                                                  <m: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𝒇</m:t>
                                                  </m:r>
                                                  <m: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(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𝑾</m:t>
                                                      </m:r>
                                                    </m:e>
                                                    <m:sup>
                                                      <m:d>
                                                        <m:dPr>
                                                          <m:begChr m:val="["/>
                                                          <m:endChr m:val="]"/>
                                                          <m:ctrlPr>
                                                            <a:rPr lang="en-US" b="1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n-US" b="1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𝟏</m:t>
                                                          </m:r>
                                                        </m:e>
                                                      </m:d>
                                                    </m:sup>
                                                  </m:sSup>
                                                  <m: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𝑿</m:t>
                                                  </m:r>
                                                  <m: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𝒃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[</m:t>
                                                      </m:r>
                                                      <m: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𝟏</m:t>
                                                      </m:r>
                                                      <m: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]</m:t>
                                                      </m:r>
                                                    </m:sup>
                                                  </m:sSup>
                                                  <m: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)+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𝒃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[</m:t>
                                                      </m:r>
                                                      <m: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𝟐</m:t>
                                                      </m:r>
                                                      <m: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]</m:t>
                                                      </m:r>
                                                    </m:sup>
                                                  </m:sSup>
                                                  <m: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)+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𝒃</m:t>
                                                      </m:r>
                                                    </m:e>
                                                    <m:sup>
                                                      <m:d>
                                                        <m:dPr>
                                                          <m:begChr m:val="["/>
                                                          <m:endChr m:val="]"/>
                                                          <m:ctrlPr>
                                                            <a:rPr lang="en-US" b="1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n-US" b="1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𝟑</m:t>
                                                          </m:r>
                                                        </m:e>
                                                      </m:d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func>
                                    </m:e>
                                  </m:eqAr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108818C-0144-4226-AEF0-FA16403235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9791" y="9316289"/>
                <a:ext cx="22726991" cy="521040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487EC7AC-6472-4C97-ACCC-92E1F7379A3B}"/>
              </a:ext>
            </a:extLst>
          </p:cNvPr>
          <p:cNvSpPr txBox="1"/>
          <p:nvPr/>
        </p:nvSpPr>
        <p:spPr>
          <a:xfrm>
            <a:off x="14013180" y="16312280"/>
            <a:ext cx="18859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 derivative gradient is hard … for this small MLP</a:t>
            </a:r>
          </a:p>
        </p:txBody>
      </p:sp>
    </p:spTree>
    <p:extLst>
      <p:ext uri="{BB962C8B-B14F-4D97-AF65-F5344CB8AC3E}">
        <p14:creationId xmlns:p14="http://schemas.microsoft.com/office/powerpoint/2010/main" val="4097545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822" y="433395"/>
            <a:ext cx="34226237" cy="2538411"/>
          </a:xfrm>
        </p:spPr>
        <p:txBody>
          <a:bodyPr/>
          <a:lstStyle/>
          <a:p>
            <a:r>
              <a:rPr lang="en-US" dirty="0"/>
              <a:t>Compute derivative gradient : cannot be done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7EC7AC-6472-4C97-ACCC-92E1F7379A3B}"/>
              </a:ext>
            </a:extLst>
          </p:cNvPr>
          <p:cNvSpPr txBox="1"/>
          <p:nvPr/>
        </p:nvSpPr>
        <p:spPr>
          <a:xfrm>
            <a:off x="23545800" y="9611230"/>
            <a:ext cx="106111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 analytical gradient becomes impossible for deep neural networks </a:t>
            </a:r>
          </a:p>
        </p:txBody>
      </p:sp>
      <p:pic>
        <p:nvPicPr>
          <p:cNvPr id="1026" name="Picture 2" descr="resnet50">
            <a:extLst>
              <a:ext uri="{FF2B5EF4-FFF2-40B4-BE49-F238E27FC236}">
                <a16:creationId xmlns:a16="http://schemas.microsoft.com/office/drawing/2014/main" id="{802392DA-9EB6-4153-968B-564E1D4DB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196" y="4353567"/>
            <a:ext cx="8062912" cy="131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DCB975-9CE4-4CF2-8F1D-0152CF288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7798" y="3739292"/>
            <a:ext cx="4613241" cy="1499303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48C0B5A-E300-456E-B4C8-E880BD109E24}"/>
              </a:ext>
            </a:extLst>
          </p:cNvPr>
          <p:cNvSpPr/>
          <p:nvPr/>
        </p:nvSpPr>
        <p:spPr>
          <a:xfrm>
            <a:off x="15669663" y="18732325"/>
            <a:ext cx="4357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3C4043"/>
                </a:solidFill>
                <a:latin typeface="Google Sans"/>
              </a:rPr>
              <a:t>Going Deeper with Convolutions. CVPR 2015</a:t>
            </a:r>
            <a:endParaRPr lang="en-US" sz="1800" b="0" i="0" dirty="0">
              <a:solidFill>
                <a:srgbClr val="3C4043"/>
              </a:solidFill>
              <a:effectLst/>
              <a:latin typeface="Google San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13EF5B-A0C7-426E-B8A6-AC28FB72A338}"/>
              </a:ext>
            </a:extLst>
          </p:cNvPr>
          <p:cNvSpPr/>
          <p:nvPr/>
        </p:nvSpPr>
        <p:spPr>
          <a:xfrm>
            <a:off x="4568753" y="17307488"/>
            <a:ext cx="77613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Lucida Grande"/>
              </a:rPr>
              <a:t>Deep Residual Learning for Image Recognition. https://arxiv.org/pdf/1512.03385.pdf</a:t>
            </a:r>
            <a:endParaRPr lang="en-US" sz="16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3454647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822" y="433395"/>
            <a:ext cx="34226237" cy="2538411"/>
          </a:xfrm>
        </p:spPr>
        <p:txBody>
          <a:bodyPr/>
          <a:lstStyle/>
          <a:p>
            <a:r>
              <a:rPr lang="en-US" dirty="0"/>
              <a:t>Compute gradient : Back propagation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7EC7AC-6472-4C97-ACCC-92E1F7379A3B}"/>
              </a:ext>
            </a:extLst>
          </p:cNvPr>
          <p:cNvSpPr txBox="1"/>
          <p:nvPr/>
        </p:nvSpPr>
        <p:spPr>
          <a:xfrm>
            <a:off x="1930396" y="3439030"/>
            <a:ext cx="320624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 derivative gradient becomes impossible for deep neural networks. We need back prop. </a:t>
            </a:r>
          </a:p>
          <a:p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Divide and conquer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Use chain-rule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Let computer do the job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BB20BC1-588D-49F4-8A8E-3B99B263FAD6}"/>
                  </a:ext>
                </a:extLst>
              </p:cNvPr>
              <p:cNvSpPr/>
              <p:nvPr/>
            </p:nvSpPr>
            <p:spPr bwMode="auto">
              <a:xfrm>
                <a:off x="11772900" y="10287000"/>
                <a:ext cx="4846320" cy="493776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BB20BC1-588D-49F4-8A8E-3B99B263FA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772900" y="10287000"/>
                <a:ext cx="4846320" cy="4937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63442F-DE32-42AE-AB46-470F06E75C37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0172700" y="9476282"/>
            <a:ext cx="2309927" cy="1533836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D6BBA01-D18B-4F75-8645-4B236DE550DA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9719358" y="14501642"/>
            <a:ext cx="2763269" cy="1014216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A6AC5E3-65AD-48AA-AD0E-6871C348B3D6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16619220" y="12726662"/>
            <a:ext cx="3585608" cy="2921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0E84606-7012-433D-8124-C6FC790178E2}"/>
              </a:ext>
            </a:extLst>
          </p:cNvPr>
          <p:cNvSpPr txBox="1"/>
          <p:nvPr/>
        </p:nvSpPr>
        <p:spPr>
          <a:xfrm>
            <a:off x="20276820" y="12082117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…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EA59A7B-AF8D-42F0-B929-A90572209269}"/>
              </a:ext>
            </a:extLst>
          </p:cNvPr>
          <p:cNvCxnSpPr>
            <a:cxnSpLocks/>
          </p:cNvCxnSpPr>
          <p:nvPr/>
        </p:nvCxnSpPr>
        <p:spPr>
          <a:xfrm flipV="1">
            <a:off x="22197060" y="12726662"/>
            <a:ext cx="2053542" cy="2921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9520FCF-1639-46D9-971F-D82FA6251098}"/>
                  </a:ext>
                </a:extLst>
              </p:cNvPr>
              <p:cNvSpPr/>
              <p:nvPr/>
            </p:nvSpPr>
            <p:spPr>
              <a:xfrm>
                <a:off x="24428575" y="12264997"/>
                <a:ext cx="766557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9520FCF-1639-46D9-971F-D82FA62510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8575" y="12264997"/>
                <a:ext cx="766557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218CDFC0-3D2E-4732-B8BD-2328A7BA83A1}"/>
              </a:ext>
            </a:extLst>
          </p:cNvPr>
          <p:cNvSpPr txBox="1"/>
          <p:nvPr/>
        </p:nvSpPr>
        <p:spPr>
          <a:xfrm>
            <a:off x="25195132" y="12264997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93B642-3D37-48E1-BD22-BED78F48FCF7}"/>
              </a:ext>
            </a:extLst>
          </p:cNvPr>
          <p:cNvSpPr txBox="1"/>
          <p:nvPr/>
        </p:nvSpPr>
        <p:spPr>
          <a:xfrm>
            <a:off x="19522440" y="13407462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layers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E0CE53-7D6B-4AE1-8CA1-A4216475DA14}"/>
              </a:ext>
            </a:extLst>
          </p:cNvPr>
          <p:cNvSpPr txBox="1"/>
          <p:nvPr/>
        </p:nvSpPr>
        <p:spPr>
          <a:xfrm>
            <a:off x="12070080" y="15588768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F64BF32-ADCF-4F28-81DA-62945CCC09E7}"/>
                  </a:ext>
                </a:extLst>
              </p:cNvPr>
              <p:cNvSpPr/>
              <p:nvPr/>
            </p:nvSpPr>
            <p:spPr>
              <a:xfrm>
                <a:off x="9424195" y="9014617"/>
                <a:ext cx="776174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F64BF32-ADCF-4F28-81DA-62945CCC09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4195" y="9014617"/>
                <a:ext cx="776174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3063FDA-F5A2-4DF1-823E-95E705A9E6FF}"/>
                  </a:ext>
                </a:extLst>
              </p:cNvPr>
              <p:cNvSpPr/>
              <p:nvPr/>
            </p:nvSpPr>
            <p:spPr>
              <a:xfrm>
                <a:off x="8940779" y="15008750"/>
                <a:ext cx="79060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3063FDA-F5A2-4DF1-823E-95E705A9E6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0779" y="15008750"/>
                <a:ext cx="790601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98768F9-93CA-47BA-BEEF-AA16F5B43670}"/>
                  </a:ext>
                </a:extLst>
              </p:cNvPr>
              <p:cNvSpPr/>
              <p:nvPr/>
            </p:nvSpPr>
            <p:spPr>
              <a:xfrm>
                <a:off x="16916400" y="11558764"/>
                <a:ext cx="3649589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98768F9-93CA-47BA-BEEF-AA16F5B436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400" y="11558764"/>
                <a:ext cx="3649589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2947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822" y="433395"/>
            <a:ext cx="34226237" cy="2538411"/>
          </a:xfrm>
        </p:spPr>
        <p:txBody>
          <a:bodyPr/>
          <a:lstStyle/>
          <a:p>
            <a:r>
              <a:rPr lang="en-US" dirty="0"/>
              <a:t>Compute gradient : Back propagation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7EC7AC-6472-4C97-ACCC-92E1F7379A3B}"/>
              </a:ext>
            </a:extLst>
          </p:cNvPr>
          <p:cNvSpPr txBox="1"/>
          <p:nvPr/>
        </p:nvSpPr>
        <p:spPr>
          <a:xfrm>
            <a:off x="1930396" y="3439030"/>
            <a:ext cx="320624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 derivative gradient becomes impossible for deep neural networks. We need back prop. </a:t>
            </a:r>
          </a:p>
          <a:p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Given the gradient from the loss to output parameter z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Compute gradient from the loss to input x and 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BB20BC1-588D-49F4-8A8E-3B99B263FAD6}"/>
                  </a:ext>
                </a:extLst>
              </p:cNvPr>
              <p:cNvSpPr/>
              <p:nvPr/>
            </p:nvSpPr>
            <p:spPr bwMode="auto">
              <a:xfrm>
                <a:off x="11772900" y="10287000"/>
                <a:ext cx="4846320" cy="493776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BB20BC1-588D-49F4-8A8E-3B99B263FA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772900" y="10287000"/>
                <a:ext cx="4846320" cy="4937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63442F-DE32-42AE-AB46-470F06E75C37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0172700" y="9476282"/>
            <a:ext cx="2309927" cy="1533836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D6BBA01-D18B-4F75-8645-4B236DE550DA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9719358" y="14501642"/>
            <a:ext cx="2763269" cy="1014216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A6AC5E3-65AD-48AA-AD0E-6871C348B3D6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16619220" y="12726662"/>
            <a:ext cx="3585608" cy="2921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0E84606-7012-433D-8124-C6FC790178E2}"/>
              </a:ext>
            </a:extLst>
          </p:cNvPr>
          <p:cNvSpPr txBox="1"/>
          <p:nvPr/>
        </p:nvSpPr>
        <p:spPr>
          <a:xfrm>
            <a:off x="20276820" y="12082117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…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EA59A7B-AF8D-42F0-B929-A90572209269}"/>
              </a:ext>
            </a:extLst>
          </p:cNvPr>
          <p:cNvCxnSpPr>
            <a:cxnSpLocks/>
          </p:cNvCxnSpPr>
          <p:nvPr/>
        </p:nvCxnSpPr>
        <p:spPr>
          <a:xfrm flipV="1">
            <a:off x="22197060" y="12726662"/>
            <a:ext cx="2053542" cy="2921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9520FCF-1639-46D9-971F-D82FA6251098}"/>
                  </a:ext>
                </a:extLst>
              </p:cNvPr>
              <p:cNvSpPr/>
              <p:nvPr/>
            </p:nvSpPr>
            <p:spPr>
              <a:xfrm>
                <a:off x="24428575" y="12264997"/>
                <a:ext cx="766557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9520FCF-1639-46D9-971F-D82FA62510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8575" y="12264997"/>
                <a:ext cx="766557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218CDFC0-3D2E-4732-B8BD-2328A7BA83A1}"/>
              </a:ext>
            </a:extLst>
          </p:cNvPr>
          <p:cNvSpPr txBox="1"/>
          <p:nvPr/>
        </p:nvSpPr>
        <p:spPr>
          <a:xfrm>
            <a:off x="25195132" y="12264997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E0CE53-7D6B-4AE1-8CA1-A4216475DA14}"/>
              </a:ext>
            </a:extLst>
          </p:cNvPr>
          <p:cNvSpPr txBox="1"/>
          <p:nvPr/>
        </p:nvSpPr>
        <p:spPr>
          <a:xfrm>
            <a:off x="12070080" y="15588768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F64BF32-ADCF-4F28-81DA-62945CCC09E7}"/>
                  </a:ext>
                </a:extLst>
              </p:cNvPr>
              <p:cNvSpPr/>
              <p:nvPr/>
            </p:nvSpPr>
            <p:spPr>
              <a:xfrm>
                <a:off x="9424195" y="9014617"/>
                <a:ext cx="776174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F64BF32-ADCF-4F28-81DA-62945CCC09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4195" y="9014617"/>
                <a:ext cx="776174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3063FDA-F5A2-4DF1-823E-95E705A9E6FF}"/>
                  </a:ext>
                </a:extLst>
              </p:cNvPr>
              <p:cNvSpPr/>
              <p:nvPr/>
            </p:nvSpPr>
            <p:spPr>
              <a:xfrm>
                <a:off x="8940779" y="15008750"/>
                <a:ext cx="79060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3063FDA-F5A2-4DF1-823E-95E705A9E6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0779" y="15008750"/>
                <a:ext cx="790601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98768F9-93CA-47BA-BEEF-AA16F5B43670}"/>
                  </a:ext>
                </a:extLst>
              </p:cNvPr>
              <p:cNvSpPr/>
              <p:nvPr/>
            </p:nvSpPr>
            <p:spPr>
              <a:xfrm>
                <a:off x="16916400" y="11558764"/>
                <a:ext cx="3649589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98768F9-93CA-47BA-BEEF-AA16F5B436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400" y="11558764"/>
                <a:ext cx="3649589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0FB1836-09BE-4792-9438-E6E3C5A83656}"/>
                  </a:ext>
                </a:extLst>
              </p:cNvPr>
              <p:cNvSpPr/>
              <p:nvPr/>
            </p:nvSpPr>
            <p:spPr>
              <a:xfrm>
                <a:off x="17009904" y="13066990"/>
                <a:ext cx="3325719" cy="13141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dirty="0"/>
                  <a:t> is given</a:t>
                </a: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0FB1836-09BE-4792-9438-E6E3C5A836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9904" y="13066990"/>
                <a:ext cx="3325719" cy="1314142"/>
              </a:xfrm>
              <a:prstGeom prst="rect">
                <a:avLst/>
              </a:prstGeom>
              <a:blipFill>
                <a:blip r:embed="rId7"/>
                <a:stretch>
                  <a:fillRect r="-9341" b="-13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4F3F31F-3374-42B3-BC04-46EBAB056C1D}"/>
                  </a:ext>
                </a:extLst>
              </p:cNvPr>
              <p:cNvSpPr/>
              <p:nvPr/>
            </p:nvSpPr>
            <p:spPr>
              <a:xfrm>
                <a:off x="9812282" y="10059984"/>
                <a:ext cx="1144609" cy="16724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4F3F31F-3374-42B3-BC04-46EBAB05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2282" y="10059984"/>
                <a:ext cx="1144609" cy="16724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B85AEA0-7EFF-44A0-9FF4-F771430D09B7}"/>
                  </a:ext>
                </a:extLst>
              </p:cNvPr>
              <p:cNvSpPr/>
              <p:nvPr/>
            </p:nvSpPr>
            <p:spPr>
              <a:xfrm>
                <a:off x="9983017" y="15573813"/>
                <a:ext cx="1161535" cy="18144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B85AEA0-7EFF-44A0-9FF4-F771430D09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3017" y="15573813"/>
                <a:ext cx="1161535" cy="181447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169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822" y="433395"/>
            <a:ext cx="34226237" cy="2538411"/>
          </a:xfrm>
        </p:spPr>
        <p:txBody>
          <a:bodyPr/>
          <a:lstStyle/>
          <a:p>
            <a:r>
              <a:rPr lang="en-US" dirty="0"/>
              <a:t>Compute gradient : Back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BB20BC1-588D-49F4-8A8E-3B99B263FAD6}"/>
                  </a:ext>
                </a:extLst>
              </p:cNvPr>
              <p:cNvSpPr/>
              <p:nvPr/>
            </p:nvSpPr>
            <p:spPr bwMode="auto">
              <a:xfrm>
                <a:off x="7749540" y="8325455"/>
                <a:ext cx="4846320" cy="493776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BB20BC1-588D-49F4-8A8E-3B99B263FA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49540" y="8325455"/>
                <a:ext cx="4846320" cy="4937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63442F-DE32-42AE-AB46-470F06E75C37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149340" y="7514737"/>
            <a:ext cx="2309927" cy="1533836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D6BBA01-D18B-4F75-8645-4B236DE550DA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5695998" y="12540097"/>
            <a:ext cx="2763269" cy="1014216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A6AC5E3-65AD-48AA-AD0E-6871C348B3D6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12595860" y="10765117"/>
            <a:ext cx="3585608" cy="2921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0E84606-7012-433D-8124-C6FC790178E2}"/>
              </a:ext>
            </a:extLst>
          </p:cNvPr>
          <p:cNvSpPr txBox="1"/>
          <p:nvPr/>
        </p:nvSpPr>
        <p:spPr>
          <a:xfrm>
            <a:off x="16253460" y="10120572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…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EA59A7B-AF8D-42F0-B929-A90572209269}"/>
              </a:ext>
            </a:extLst>
          </p:cNvPr>
          <p:cNvCxnSpPr>
            <a:cxnSpLocks/>
          </p:cNvCxnSpPr>
          <p:nvPr/>
        </p:nvCxnSpPr>
        <p:spPr>
          <a:xfrm flipV="1">
            <a:off x="18173700" y="10765117"/>
            <a:ext cx="2053542" cy="2921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9520FCF-1639-46D9-971F-D82FA6251098}"/>
                  </a:ext>
                </a:extLst>
              </p:cNvPr>
              <p:cNvSpPr/>
              <p:nvPr/>
            </p:nvSpPr>
            <p:spPr>
              <a:xfrm>
                <a:off x="20405215" y="10303452"/>
                <a:ext cx="766557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9520FCF-1639-46D9-971F-D82FA62510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5215" y="10303452"/>
                <a:ext cx="766557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218CDFC0-3D2E-4732-B8BD-2328A7BA83A1}"/>
              </a:ext>
            </a:extLst>
          </p:cNvPr>
          <p:cNvSpPr txBox="1"/>
          <p:nvPr/>
        </p:nvSpPr>
        <p:spPr>
          <a:xfrm>
            <a:off x="21171772" y="10303452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E0CE53-7D6B-4AE1-8CA1-A4216475DA14}"/>
              </a:ext>
            </a:extLst>
          </p:cNvPr>
          <p:cNvSpPr txBox="1"/>
          <p:nvPr/>
        </p:nvSpPr>
        <p:spPr>
          <a:xfrm>
            <a:off x="8046720" y="13627223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F64BF32-ADCF-4F28-81DA-62945CCC09E7}"/>
                  </a:ext>
                </a:extLst>
              </p:cNvPr>
              <p:cNvSpPr/>
              <p:nvPr/>
            </p:nvSpPr>
            <p:spPr>
              <a:xfrm>
                <a:off x="5400835" y="7053072"/>
                <a:ext cx="776174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F64BF32-ADCF-4F28-81DA-62945CCC09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835" y="7053072"/>
                <a:ext cx="776174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3063FDA-F5A2-4DF1-823E-95E705A9E6FF}"/>
                  </a:ext>
                </a:extLst>
              </p:cNvPr>
              <p:cNvSpPr/>
              <p:nvPr/>
            </p:nvSpPr>
            <p:spPr>
              <a:xfrm>
                <a:off x="4917419" y="13047205"/>
                <a:ext cx="79060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3063FDA-F5A2-4DF1-823E-95E705A9E6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419" y="13047205"/>
                <a:ext cx="790601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98768F9-93CA-47BA-BEEF-AA16F5B43670}"/>
                  </a:ext>
                </a:extLst>
              </p:cNvPr>
              <p:cNvSpPr/>
              <p:nvPr/>
            </p:nvSpPr>
            <p:spPr>
              <a:xfrm>
                <a:off x="12893040" y="9597219"/>
                <a:ext cx="3649589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98768F9-93CA-47BA-BEEF-AA16F5B436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3040" y="9597219"/>
                <a:ext cx="3649589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0FB1836-09BE-4792-9438-E6E3C5A83656}"/>
                  </a:ext>
                </a:extLst>
              </p:cNvPr>
              <p:cNvSpPr/>
              <p:nvPr/>
            </p:nvSpPr>
            <p:spPr>
              <a:xfrm>
                <a:off x="12986544" y="11105445"/>
                <a:ext cx="3325719" cy="13141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dirty="0"/>
                  <a:t> is given</a:t>
                </a: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0FB1836-09BE-4792-9438-E6E3C5A836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6544" y="11105445"/>
                <a:ext cx="3325719" cy="1314142"/>
              </a:xfrm>
              <a:prstGeom prst="rect">
                <a:avLst/>
              </a:prstGeom>
              <a:blipFill>
                <a:blip r:embed="rId7"/>
                <a:stretch>
                  <a:fillRect r="-9341" b="-13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4F3F31F-3374-42B3-BC04-46EBAB056C1D}"/>
                  </a:ext>
                </a:extLst>
              </p:cNvPr>
              <p:cNvSpPr/>
              <p:nvPr/>
            </p:nvSpPr>
            <p:spPr>
              <a:xfrm>
                <a:off x="5788922" y="8098439"/>
                <a:ext cx="1144609" cy="16724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4F3F31F-3374-42B3-BC04-46EBAB05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922" y="8098439"/>
                <a:ext cx="1144609" cy="16724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B85AEA0-7EFF-44A0-9FF4-F771430D09B7}"/>
                  </a:ext>
                </a:extLst>
              </p:cNvPr>
              <p:cNvSpPr/>
              <p:nvPr/>
            </p:nvSpPr>
            <p:spPr>
              <a:xfrm>
                <a:off x="5959657" y="13612268"/>
                <a:ext cx="1161535" cy="18144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B85AEA0-7EFF-44A0-9FF4-F771430D09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9657" y="13612268"/>
                <a:ext cx="1161535" cy="181447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13D50C5-7001-4AAB-81D2-8868256B43C6}"/>
                  </a:ext>
                </a:extLst>
              </p:cNvPr>
              <p:cNvSpPr/>
              <p:nvPr/>
            </p:nvSpPr>
            <p:spPr>
              <a:xfrm>
                <a:off x="27667418" y="16657068"/>
                <a:ext cx="3649589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13D50C5-7001-4AAB-81D2-8868256B43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7418" y="16657068"/>
                <a:ext cx="3649589" cy="9233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2DD96E2-A566-4E69-9626-CC8254037285}"/>
                  </a:ext>
                </a:extLst>
              </p:cNvPr>
              <p:cNvSpPr/>
              <p:nvPr/>
            </p:nvSpPr>
            <p:spPr>
              <a:xfrm>
                <a:off x="25935596" y="6202271"/>
                <a:ext cx="4395011" cy="20834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8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88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  <m:f>
                      <m:fPr>
                        <m:ctrlP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sz="8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2DD96E2-A566-4E69-9626-CC8254037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5596" y="6202271"/>
                <a:ext cx="4395011" cy="2083455"/>
              </a:xfrm>
              <a:prstGeom prst="rect">
                <a:avLst/>
              </a:prstGeom>
              <a:blipFill>
                <a:blip r:embed="rId11"/>
                <a:stretch>
                  <a:fillRect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3A94DF1-0E76-46C4-B7F7-8149CF57FF9D}"/>
                  </a:ext>
                </a:extLst>
              </p:cNvPr>
              <p:cNvSpPr/>
              <p:nvPr/>
            </p:nvSpPr>
            <p:spPr>
              <a:xfrm>
                <a:off x="25935596" y="9386195"/>
                <a:ext cx="4395011" cy="22347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8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sz="88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  <m:f>
                      <m:fPr>
                        <m:ctrlP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endParaRPr lang="en-US" sz="8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3A94DF1-0E76-46C4-B7F7-8149CF57FF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5596" y="9386195"/>
                <a:ext cx="4395011" cy="2234714"/>
              </a:xfrm>
              <a:prstGeom prst="rect">
                <a:avLst/>
              </a:prstGeom>
              <a:blipFill>
                <a:blip r:embed="rId1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A64897A-8C1E-47CD-9F26-7F5D79ACFEDF}"/>
              </a:ext>
            </a:extLst>
          </p:cNvPr>
          <p:cNvSpPr txBox="1"/>
          <p:nvPr/>
        </p:nvSpPr>
        <p:spPr>
          <a:xfrm>
            <a:off x="24089828" y="4640137"/>
            <a:ext cx="7155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Chain rule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A4BF5D-2D90-4A0F-8CD6-76C661715B0E}"/>
              </a:ext>
            </a:extLst>
          </p:cNvPr>
          <p:cNvSpPr txBox="1"/>
          <p:nvPr/>
        </p:nvSpPr>
        <p:spPr>
          <a:xfrm>
            <a:off x="24093239" y="12419587"/>
            <a:ext cx="105807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Divide and conquer</a:t>
            </a:r>
          </a:p>
          <a:p>
            <a:endParaRPr lang="en-US" dirty="0"/>
          </a:p>
          <a:p>
            <a:r>
              <a:rPr lang="en-US" dirty="0"/>
              <a:t>	We know the current layer to 	produce z from x and y</a:t>
            </a:r>
          </a:p>
        </p:txBody>
      </p:sp>
    </p:spTree>
    <p:extLst>
      <p:ext uri="{BB962C8B-B14F-4D97-AF65-F5344CB8AC3E}">
        <p14:creationId xmlns:p14="http://schemas.microsoft.com/office/powerpoint/2010/main" val="965994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822" y="433395"/>
            <a:ext cx="34226237" cy="2538411"/>
          </a:xfrm>
        </p:spPr>
        <p:txBody>
          <a:bodyPr/>
          <a:lstStyle/>
          <a:p>
            <a:r>
              <a:rPr lang="en-US" dirty="0"/>
              <a:t>Compute gradient : Back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BB20BC1-588D-49F4-8A8E-3B99B263FAD6}"/>
                  </a:ext>
                </a:extLst>
              </p:cNvPr>
              <p:cNvSpPr/>
              <p:nvPr/>
            </p:nvSpPr>
            <p:spPr bwMode="auto">
              <a:xfrm>
                <a:off x="4033137" y="5434730"/>
                <a:ext cx="4846320" cy="493776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BB20BC1-588D-49F4-8A8E-3B99B263FA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33137" y="5434730"/>
                <a:ext cx="4846320" cy="4937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63442F-DE32-42AE-AB46-470F06E75C37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432937" y="4624012"/>
            <a:ext cx="2309927" cy="1533836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D6BBA01-D18B-4F75-8645-4B236DE550DA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1979595" y="9649372"/>
            <a:ext cx="2763269" cy="1014216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A6AC5E3-65AD-48AA-AD0E-6871C348B3D6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8879457" y="7874392"/>
            <a:ext cx="3585608" cy="2921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0E84606-7012-433D-8124-C6FC790178E2}"/>
              </a:ext>
            </a:extLst>
          </p:cNvPr>
          <p:cNvSpPr txBox="1"/>
          <p:nvPr/>
        </p:nvSpPr>
        <p:spPr>
          <a:xfrm>
            <a:off x="12537057" y="7229847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…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EA59A7B-AF8D-42F0-B929-A90572209269}"/>
              </a:ext>
            </a:extLst>
          </p:cNvPr>
          <p:cNvCxnSpPr>
            <a:cxnSpLocks/>
          </p:cNvCxnSpPr>
          <p:nvPr/>
        </p:nvCxnSpPr>
        <p:spPr>
          <a:xfrm flipV="1">
            <a:off x="14457297" y="7874392"/>
            <a:ext cx="2053542" cy="2921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9520FCF-1639-46D9-971F-D82FA6251098}"/>
                  </a:ext>
                </a:extLst>
              </p:cNvPr>
              <p:cNvSpPr/>
              <p:nvPr/>
            </p:nvSpPr>
            <p:spPr>
              <a:xfrm>
                <a:off x="16688812" y="7412727"/>
                <a:ext cx="766557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9520FCF-1639-46D9-971F-D82FA62510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8812" y="7412727"/>
                <a:ext cx="766557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218CDFC0-3D2E-4732-B8BD-2328A7BA83A1}"/>
              </a:ext>
            </a:extLst>
          </p:cNvPr>
          <p:cNvSpPr txBox="1"/>
          <p:nvPr/>
        </p:nvSpPr>
        <p:spPr>
          <a:xfrm>
            <a:off x="17455369" y="7412727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E0CE53-7D6B-4AE1-8CA1-A4216475DA14}"/>
              </a:ext>
            </a:extLst>
          </p:cNvPr>
          <p:cNvSpPr txBox="1"/>
          <p:nvPr/>
        </p:nvSpPr>
        <p:spPr>
          <a:xfrm>
            <a:off x="4330317" y="10736498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F64BF32-ADCF-4F28-81DA-62945CCC09E7}"/>
                  </a:ext>
                </a:extLst>
              </p:cNvPr>
              <p:cNvSpPr/>
              <p:nvPr/>
            </p:nvSpPr>
            <p:spPr>
              <a:xfrm>
                <a:off x="1684432" y="4162347"/>
                <a:ext cx="776174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F64BF32-ADCF-4F28-81DA-62945CCC09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432" y="4162347"/>
                <a:ext cx="776174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3063FDA-F5A2-4DF1-823E-95E705A9E6FF}"/>
                  </a:ext>
                </a:extLst>
              </p:cNvPr>
              <p:cNvSpPr/>
              <p:nvPr/>
            </p:nvSpPr>
            <p:spPr>
              <a:xfrm>
                <a:off x="1201016" y="10156480"/>
                <a:ext cx="79060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3063FDA-F5A2-4DF1-823E-95E705A9E6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016" y="10156480"/>
                <a:ext cx="790601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98768F9-93CA-47BA-BEEF-AA16F5B43670}"/>
                  </a:ext>
                </a:extLst>
              </p:cNvPr>
              <p:cNvSpPr/>
              <p:nvPr/>
            </p:nvSpPr>
            <p:spPr>
              <a:xfrm>
                <a:off x="9176637" y="6706494"/>
                <a:ext cx="3649589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98768F9-93CA-47BA-BEEF-AA16F5B436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6637" y="6706494"/>
                <a:ext cx="3649589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0FB1836-09BE-4792-9438-E6E3C5A83656}"/>
                  </a:ext>
                </a:extLst>
              </p:cNvPr>
              <p:cNvSpPr/>
              <p:nvPr/>
            </p:nvSpPr>
            <p:spPr>
              <a:xfrm>
                <a:off x="9270141" y="8214720"/>
                <a:ext cx="3325719" cy="13141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dirty="0"/>
                  <a:t> is given</a:t>
                </a: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0FB1836-09BE-4792-9438-E6E3C5A836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0141" y="8214720"/>
                <a:ext cx="3325719" cy="1314142"/>
              </a:xfrm>
              <a:prstGeom prst="rect">
                <a:avLst/>
              </a:prstGeom>
              <a:blipFill>
                <a:blip r:embed="rId7"/>
                <a:stretch>
                  <a:fillRect r="-9358" b="-13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4F3F31F-3374-42B3-BC04-46EBAB056C1D}"/>
                  </a:ext>
                </a:extLst>
              </p:cNvPr>
              <p:cNvSpPr/>
              <p:nvPr/>
            </p:nvSpPr>
            <p:spPr>
              <a:xfrm>
                <a:off x="2072519" y="5207714"/>
                <a:ext cx="1144609" cy="16724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4F3F31F-3374-42B3-BC04-46EBAB05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519" y="5207714"/>
                <a:ext cx="1144609" cy="16724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B85AEA0-7EFF-44A0-9FF4-F771430D09B7}"/>
                  </a:ext>
                </a:extLst>
              </p:cNvPr>
              <p:cNvSpPr/>
              <p:nvPr/>
            </p:nvSpPr>
            <p:spPr>
              <a:xfrm>
                <a:off x="2243254" y="10721543"/>
                <a:ext cx="1161535" cy="18144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B85AEA0-7EFF-44A0-9FF4-F771430D09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254" y="10721543"/>
                <a:ext cx="1161535" cy="181447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2DD96E2-A566-4E69-9626-CC8254037285}"/>
                  </a:ext>
                </a:extLst>
              </p:cNvPr>
              <p:cNvSpPr/>
              <p:nvPr/>
            </p:nvSpPr>
            <p:spPr>
              <a:xfrm>
                <a:off x="9876788" y="12934171"/>
                <a:ext cx="9993849" cy="20834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8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88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  <m:f>
                      <m:fPr>
                        <m:ctrlP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8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8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8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sz="8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8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8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sz="8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2DD96E2-A566-4E69-9626-CC8254037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788" y="12934171"/>
                <a:ext cx="9993849" cy="2083455"/>
              </a:xfrm>
              <a:prstGeom prst="rect">
                <a:avLst/>
              </a:prstGeom>
              <a:blipFill>
                <a:blip r:embed="rId10"/>
                <a:stretch>
                  <a:fillRect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3A94DF1-0E76-46C4-B7F7-8149CF57FF9D}"/>
                  </a:ext>
                </a:extLst>
              </p:cNvPr>
              <p:cNvSpPr/>
              <p:nvPr/>
            </p:nvSpPr>
            <p:spPr>
              <a:xfrm>
                <a:off x="9489294" y="15765144"/>
                <a:ext cx="10605772" cy="22347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8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sz="88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  <m:f>
                      <m:fPr>
                        <m:ctrlP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sz="8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8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8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sz="8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8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8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endParaRPr lang="en-US" sz="8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3A94DF1-0E76-46C4-B7F7-8149CF57FF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9294" y="15765144"/>
                <a:ext cx="10605772" cy="2234714"/>
              </a:xfrm>
              <a:prstGeom prst="rect">
                <a:avLst/>
              </a:prstGeom>
              <a:blipFill>
                <a:blip r:embed="rId11"/>
                <a:stretch>
                  <a:fillRect b="-6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A64897A-8C1E-47CD-9F26-7F5D79ACFEDF}"/>
              </a:ext>
            </a:extLst>
          </p:cNvPr>
          <p:cNvSpPr txBox="1"/>
          <p:nvPr/>
        </p:nvSpPr>
        <p:spPr>
          <a:xfrm>
            <a:off x="11214590" y="11361057"/>
            <a:ext cx="7155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Chain rule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A4BF5D-2D90-4A0F-8CD6-76C661715B0E}"/>
              </a:ext>
            </a:extLst>
          </p:cNvPr>
          <p:cNvSpPr txBox="1"/>
          <p:nvPr/>
        </p:nvSpPr>
        <p:spPr>
          <a:xfrm>
            <a:off x="20743797" y="4624012"/>
            <a:ext cx="11501886" cy="923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Divide and conquer</a:t>
            </a:r>
          </a:p>
          <a:p>
            <a:endParaRPr lang="en-US" dirty="0"/>
          </a:p>
          <a:p>
            <a:r>
              <a:rPr lang="en-US" dirty="0"/>
              <a:t>	We know the current </a:t>
            </a:r>
            <a:r>
              <a:rPr lang="en-US" b="1" dirty="0"/>
              <a:t>function</a:t>
            </a:r>
            <a:r>
              <a:rPr lang="en-US" dirty="0"/>
              <a:t> to 	compute z from x and y</a:t>
            </a:r>
          </a:p>
          <a:p>
            <a:endParaRPr lang="en-US" dirty="0"/>
          </a:p>
          <a:p>
            <a:r>
              <a:rPr lang="en-US" dirty="0"/>
              <a:t>	We know the gradient of loss 	to output z</a:t>
            </a:r>
          </a:p>
          <a:p>
            <a:endParaRPr lang="en-US" dirty="0"/>
          </a:p>
          <a:p>
            <a:r>
              <a:rPr lang="en-US" dirty="0"/>
              <a:t>	Enough information to 	compute derivative of loss 	to 	input x and 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09B1461-060D-4DB9-9632-735BCE1724C8}"/>
                  </a:ext>
                </a:extLst>
              </p:cNvPr>
              <p:cNvSpPr/>
              <p:nvPr/>
            </p:nvSpPr>
            <p:spPr>
              <a:xfrm>
                <a:off x="22046817" y="15372495"/>
                <a:ext cx="6922100" cy="20834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8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88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sz="8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09B1461-060D-4DB9-9632-735BCE1724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6817" y="15372495"/>
                <a:ext cx="6922100" cy="2083455"/>
              </a:xfrm>
              <a:prstGeom prst="rect">
                <a:avLst/>
              </a:prstGeom>
              <a:blipFill>
                <a:blip r:embed="rId12"/>
                <a:stretch>
                  <a:fillRect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53BE0EC-C2DD-4E68-9DC5-B8AFE9D5A2D8}"/>
                  </a:ext>
                </a:extLst>
              </p:cNvPr>
              <p:cNvSpPr/>
              <p:nvPr/>
            </p:nvSpPr>
            <p:spPr>
              <a:xfrm>
                <a:off x="28539057" y="15296866"/>
                <a:ext cx="6922100" cy="22347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8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sz="88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endParaRPr lang="en-US" sz="8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53BE0EC-C2DD-4E68-9DC5-B8AFE9D5A2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9057" y="15296866"/>
                <a:ext cx="6922100" cy="2234714"/>
              </a:xfrm>
              <a:prstGeom prst="rect">
                <a:avLst/>
              </a:prstGeom>
              <a:blipFill>
                <a:blip r:embed="rId13"/>
                <a:stretch>
                  <a:fillRect b="-6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8658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822" y="433395"/>
            <a:ext cx="34226237" cy="2538411"/>
          </a:xfrm>
        </p:spPr>
        <p:txBody>
          <a:bodyPr/>
          <a:lstStyle/>
          <a:p>
            <a:r>
              <a:rPr lang="en-US" dirty="0"/>
              <a:t>Compute gradient : Back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BB20BC1-588D-49F4-8A8E-3B99B263FAD6}"/>
                  </a:ext>
                </a:extLst>
              </p:cNvPr>
              <p:cNvSpPr/>
              <p:nvPr/>
            </p:nvSpPr>
            <p:spPr bwMode="auto">
              <a:xfrm>
                <a:off x="5770497" y="8501558"/>
                <a:ext cx="4846320" cy="493776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BB20BC1-588D-49F4-8A8E-3B99B263FA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70497" y="8501558"/>
                <a:ext cx="4846320" cy="4937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63442F-DE32-42AE-AB46-470F06E75C37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170297" y="7690840"/>
            <a:ext cx="2309927" cy="1533836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D6BBA01-D18B-4F75-8645-4B236DE550DA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3716955" y="12716200"/>
            <a:ext cx="2763269" cy="1014216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A6AC5E3-65AD-48AA-AD0E-6871C348B3D6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10616817" y="10941220"/>
            <a:ext cx="3585608" cy="2921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0E84606-7012-433D-8124-C6FC790178E2}"/>
              </a:ext>
            </a:extLst>
          </p:cNvPr>
          <p:cNvSpPr txBox="1"/>
          <p:nvPr/>
        </p:nvSpPr>
        <p:spPr>
          <a:xfrm>
            <a:off x="14274417" y="10296675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…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EA59A7B-AF8D-42F0-B929-A90572209269}"/>
              </a:ext>
            </a:extLst>
          </p:cNvPr>
          <p:cNvCxnSpPr>
            <a:cxnSpLocks/>
          </p:cNvCxnSpPr>
          <p:nvPr/>
        </p:nvCxnSpPr>
        <p:spPr>
          <a:xfrm flipV="1">
            <a:off x="16194657" y="10941220"/>
            <a:ext cx="2053542" cy="2921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9520FCF-1639-46D9-971F-D82FA6251098}"/>
                  </a:ext>
                </a:extLst>
              </p:cNvPr>
              <p:cNvSpPr/>
              <p:nvPr/>
            </p:nvSpPr>
            <p:spPr>
              <a:xfrm>
                <a:off x="18426172" y="10479555"/>
                <a:ext cx="766557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9520FCF-1639-46D9-971F-D82FA62510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6172" y="10479555"/>
                <a:ext cx="766557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218CDFC0-3D2E-4732-B8BD-2328A7BA83A1}"/>
              </a:ext>
            </a:extLst>
          </p:cNvPr>
          <p:cNvSpPr txBox="1"/>
          <p:nvPr/>
        </p:nvSpPr>
        <p:spPr>
          <a:xfrm>
            <a:off x="19192729" y="10479555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E0CE53-7D6B-4AE1-8CA1-A4216475DA14}"/>
              </a:ext>
            </a:extLst>
          </p:cNvPr>
          <p:cNvSpPr txBox="1"/>
          <p:nvPr/>
        </p:nvSpPr>
        <p:spPr>
          <a:xfrm>
            <a:off x="6067677" y="13803326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F64BF32-ADCF-4F28-81DA-62945CCC09E7}"/>
                  </a:ext>
                </a:extLst>
              </p:cNvPr>
              <p:cNvSpPr/>
              <p:nvPr/>
            </p:nvSpPr>
            <p:spPr>
              <a:xfrm>
                <a:off x="3421792" y="7229175"/>
                <a:ext cx="776174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F64BF32-ADCF-4F28-81DA-62945CCC09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792" y="7229175"/>
                <a:ext cx="776174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3063FDA-F5A2-4DF1-823E-95E705A9E6FF}"/>
                  </a:ext>
                </a:extLst>
              </p:cNvPr>
              <p:cNvSpPr/>
              <p:nvPr/>
            </p:nvSpPr>
            <p:spPr>
              <a:xfrm>
                <a:off x="2938376" y="13223308"/>
                <a:ext cx="79060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3063FDA-F5A2-4DF1-823E-95E705A9E6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376" y="13223308"/>
                <a:ext cx="790601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98768F9-93CA-47BA-BEEF-AA16F5B43670}"/>
                  </a:ext>
                </a:extLst>
              </p:cNvPr>
              <p:cNvSpPr/>
              <p:nvPr/>
            </p:nvSpPr>
            <p:spPr>
              <a:xfrm>
                <a:off x="10913997" y="9773322"/>
                <a:ext cx="3649589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98768F9-93CA-47BA-BEEF-AA16F5B436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3997" y="9773322"/>
                <a:ext cx="3649589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0FB1836-09BE-4792-9438-E6E3C5A83656}"/>
                  </a:ext>
                </a:extLst>
              </p:cNvPr>
              <p:cNvSpPr/>
              <p:nvPr/>
            </p:nvSpPr>
            <p:spPr>
              <a:xfrm>
                <a:off x="11007501" y="11281548"/>
                <a:ext cx="3325719" cy="13141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dirty="0"/>
                  <a:t> is given</a:t>
                </a: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0FB1836-09BE-4792-9438-E6E3C5A836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7501" y="11281548"/>
                <a:ext cx="3325719" cy="1314142"/>
              </a:xfrm>
              <a:prstGeom prst="rect">
                <a:avLst/>
              </a:prstGeom>
              <a:blipFill>
                <a:blip r:embed="rId7"/>
                <a:stretch>
                  <a:fillRect r="-9358" b="-13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4F3F31F-3374-42B3-BC04-46EBAB056C1D}"/>
                  </a:ext>
                </a:extLst>
              </p:cNvPr>
              <p:cNvSpPr/>
              <p:nvPr/>
            </p:nvSpPr>
            <p:spPr>
              <a:xfrm>
                <a:off x="3809879" y="8274542"/>
                <a:ext cx="1144609" cy="16724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4F3F31F-3374-42B3-BC04-46EBAB05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879" y="8274542"/>
                <a:ext cx="1144609" cy="16724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B85AEA0-7EFF-44A0-9FF4-F771430D09B7}"/>
                  </a:ext>
                </a:extLst>
              </p:cNvPr>
              <p:cNvSpPr/>
              <p:nvPr/>
            </p:nvSpPr>
            <p:spPr>
              <a:xfrm>
                <a:off x="3980614" y="13788371"/>
                <a:ext cx="1161535" cy="18144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B85AEA0-7EFF-44A0-9FF4-F771430D09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614" y="13788371"/>
                <a:ext cx="1161535" cy="181447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2DD96E2-A566-4E69-9626-CC8254037285}"/>
                  </a:ext>
                </a:extLst>
              </p:cNvPr>
              <p:cNvSpPr/>
              <p:nvPr/>
            </p:nvSpPr>
            <p:spPr>
              <a:xfrm>
                <a:off x="24626155" y="11139853"/>
                <a:ext cx="9993849" cy="20834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8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88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  <m:f>
                      <m:fPr>
                        <m:ctrlP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8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8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8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sz="8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8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8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sz="8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2DD96E2-A566-4E69-9626-CC8254037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6155" y="11139853"/>
                <a:ext cx="9993849" cy="2083455"/>
              </a:xfrm>
              <a:prstGeom prst="rect">
                <a:avLst/>
              </a:prstGeom>
              <a:blipFill>
                <a:blip r:embed="rId10"/>
                <a:stretch>
                  <a:fillRect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3A94DF1-0E76-46C4-B7F7-8149CF57FF9D}"/>
                  </a:ext>
                </a:extLst>
              </p:cNvPr>
              <p:cNvSpPr/>
              <p:nvPr/>
            </p:nvSpPr>
            <p:spPr>
              <a:xfrm>
                <a:off x="24320194" y="7754434"/>
                <a:ext cx="10605772" cy="22347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8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sz="88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  <m:f>
                      <m:fPr>
                        <m:ctrlP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sz="8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8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8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sz="8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8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8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endParaRPr lang="en-US" sz="8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3A94DF1-0E76-46C4-B7F7-8149CF57FF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0194" y="7754434"/>
                <a:ext cx="10605772" cy="2234714"/>
              </a:xfrm>
              <a:prstGeom prst="rect">
                <a:avLst/>
              </a:prstGeom>
              <a:blipFill>
                <a:blip r:embed="rId11"/>
                <a:stretch>
                  <a:fillRect b="-6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FB569B1-411F-4F0B-98E8-77328280864B}"/>
              </a:ext>
            </a:extLst>
          </p:cNvPr>
          <p:cNvSpPr txBox="1"/>
          <p:nvPr/>
        </p:nvSpPr>
        <p:spPr>
          <a:xfrm>
            <a:off x="11007501" y="3729743"/>
            <a:ext cx="24699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compute current gradient, only need </a:t>
            </a:r>
            <a:r>
              <a:rPr lang="en-US" b="1" dirty="0"/>
              <a:t>upstream gradient </a:t>
            </a:r>
            <a:r>
              <a:rPr lang="en-US" dirty="0"/>
              <a:t>and </a:t>
            </a:r>
            <a:r>
              <a:rPr lang="en-US" b="1" dirty="0"/>
              <a:t>local function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84D3A0-CA68-46C5-95A7-008D66229E71}"/>
              </a:ext>
            </a:extLst>
          </p:cNvPr>
          <p:cNvSpPr/>
          <p:nvPr/>
        </p:nvSpPr>
        <p:spPr bwMode="auto">
          <a:xfrm>
            <a:off x="30038040" y="7690840"/>
            <a:ext cx="1577340" cy="2298308"/>
          </a:xfrm>
          <a:prstGeom prst="rect">
            <a:avLst/>
          </a:prstGeom>
          <a:noFill/>
          <a:ln w="1016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Arial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EBB096A-D7CF-4EFA-940F-81F8A4E380EE}"/>
              </a:ext>
            </a:extLst>
          </p:cNvPr>
          <p:cNvCxnSpPr/>
          <p:nvPr/>
        </p:nvCxnSpPr>
        <p:spPr>
          <a:xfrm>
            <a:off x="27271980" y="4653073"/>
            <a:ext cx="3223260" cy="2799287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E2DFAD8-EAE2-4728-B4FD-F4250F340F19}"/>
              </a:ext>
            </a:extLst>
          </p:cNvPr>
          <p:cNvSpPr/>
          <p:nvPr/>
        </p:nvSpPr>
        <p:spPr bwMode="auto">
          <a:xfrm>
            <a:off x="31729680" y="7655961"/>
            <a:ext cx="2890324" cy="2298308"/>
          </a:xfrm>
          <a:prstGeom prst="rect">
            <a:avLst/>
          </a:prstGeom>
          <a:noFill/>
          <a:ln w="1016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Arial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488DE71-C5AF-4158-A8BB-500B0F71D001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33008374" y="4653073"/>
            <a:ext cx="166468" cy="3002888"/>
          </a:xfrm>
          <a:prstGeom prst="straightConnector1">
            <a:avLst/>
          </a:prstGeom>
          <a:ln w="1016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A472D191-2657-4BE2-899E-AF2F6335832C}"/>
              </a:ext>
            </a:extLst>
          </p:cNvPr>
          <p:cNvSpPr/>
          <p:nvPr/>
        </p:nvSpPr>
        <p:spPr bwMode="auto">
          <a:xfrm>
            <a:off x="30038040" y="11032426"/>
            <a:ext cx="1577340" cy="2298308"/>
          </a:xfrm>
          <a:prstGeom prst="rect">
            <a:avLst/>
          </a:prstGeom>
          <a:noFill/>
          <a:ln w="1016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894DF22-D9D3-4C19-ADDC-9532D4A4E207}"/>
              </a:ext>
            </a:extLst>
          </p:cNvPr>
          <p:cNvSpPr/>
          <p:nvPr/>
        </p:nvSpPr>
        <p:spPr bwMode="auto">
          <a:xfrm>
            <a:off x="31756905" y="11032426"/>
            <a:ext cx="2890324" cy="2298308"/>
          </a:xfrm>
          <a:prstGeom prst="rect">
            <a:avLst/>
          </a:prstGeom>
          <a:noFill/>
          <a:ln w="1016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Arial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4B5C1B7-341E-4BBB-BE76-444459D15D36}"/>
              </a:ext>
            </a:extLst>
          </p:cNvPr>
          <p:cNvCxnSpPr>
            <a:cxnSpLocks/>
          </p:cNvCxnSpPr>
          <p:nvPr/>
        </p:nvCxnSpPr>
        <p:spPr>
          <a:xfrm flipH="1">
            <a:off x="10616817" y="13025242"/>
            <a:ext cx="2558837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8E53392-DB34-4BDF-844A-ECFDFB6C5C4B}"/>
              </a:ext>
            </a:extLst>
          </p:cNvPr>
          <p:cNvCxnSpPr>
            <a:cxnSpLocks/>
          </p:cNvCxnSpPr>
          <p:nvPr/>
        </p:nvCxnSpPr>
        <p:spPr>
          <a:xfrm flipH="1" flipV="1">
            <a:off x="5464535" y="9180843"/>
            <a:ext cx="1738710" cy="118495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2CE787F-129F-4A3F-A502-28D1989B10C1}"/>
              </a:ext>
            </a:extLst>
          </p:cNvPr>
          <p:cNvCxnSpPr>
            <a:cxnSpLocks/>
          </p:cNvCxnSpPr>
          <p:nvPr/>
        </p:nvCxnSpPr>
        <p:spPr>
          <a:xfrm flipH="1">
            <a:off x="5045218" y="11921800"/>
            <a:ext cx="2040062" cy="81071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C8B0E0B-636C-4025-9DE9-2DEC208F9845}"/>
              </a:ext>
            </a:extLst>
          </p:cNvPr>
          <p:cNvSpPr txBox="1"/>
          <p:nvPr/>
        </p:nvSpPr>
        <p:spPr>
          <a:xfrm>
            <a:off x="13533120" y="12716200"/>
            <a:ext cx="5075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gradient flow</a:t>
            </a:r>
          </a:p>
        </p:txBody>
      </p:sp>
    </p:spTree>
    <p:extLst>
      <p:ext uri="{BB962C8B-B14F-4D97-AF65-F5344CB8AC3E}">
        <p14:creationId xmlns:p14="http://schemas.microsoft.com/office/powerpoint/2010/main" val="3513110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822" y="433395"/>
            <a:ext cx="34226237" cy="2538411"/>
          </a:xfrm>
        </p:spPr>
        <p:txBody>
          <a:bodyPr/>
          <a:lstStyle/>
          <a:p>
            <a:r>
              <a:rPr lang="en-US" dirty="0"/>
              <a:t>Compute gradient : Back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BB20BC1-588D-49F4-8A8E-3B99B263FAD6}"/>
                  </a:ext>
                </a:extLst>
              </p:cNvPr>
              <p:cNvSpPr/>
              <p:nvPr/>
            </p:nvSpPr>
            <p:spPr bwMode="auto">
              <a:xfrm>
                <a:off x="11272458" y="6593210"/>
                <a:ext cx="4846320" cy="493776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BB20BC1-588D-49F4-8A8E-3B99B263FA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72458" y="6593210"/>
                <a:ext cx="4846320" cy="4937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63442F-DE32-42AE-AB46-470F06E75C37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9672258" y="5782492"/>
            <a:ext cx="2309927" cy="1533836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D6BBA01-D18B-4F75-8645-4B236DE550DA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9218916" y="10807852"/>
            <a:ext cx="2763269" cy="1014216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A6AC5E3-65AD-48AA-AD0E-6871C348B3D6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16118778" y="9032872"/>
            <a:ext cx="3585608" cy="2921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0E84606-7012-433D-8124-C6FC790178E2}"/>
              </a:ext>
            </a:extLst>
          </p:cNvPr>
          <p:cNvSpPr txBox="1"/>
          <p:nvPr/>
        </p:nvSpPr>
        <p:spPr>
          <a:xfrm>
            <a:off x="19776378" y="8388327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…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EA59A7B-AF8D-42F0-B929-A90572209269}"/>
              </a:ext>
            </a:extLst>
          </p:cNvPr>
          <p:cNvCxnSpPr>
            <a:cxnSpLocks/>
          </p:cNvCxnSpPr>
          <p:nvPr/>
        </p:nvCxnSpPr>
        <p:spPr>
          <a:xfrm flipV="1">
            <a:off x="21696618" y="9032872"/>
            <a:ext cx="2053542" cy="2921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9520FCF-1639-46D9-971F-D82FA6251098}"/>
                  </a:ext>
                </a:extLst>
              </p:cNvPr>
              <p:cNvSpPr/>
              <p:nvPr/>
            </p:nvSpPr>
            <p:spPr>
              <a:xfrm>
                <a:off x="23928133" y="8571207"/>
                <a:ext cx="766557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9520FCF-1639-46D9-971F-D82FA62510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8133" y="8571207"/>
                <a:ext cx="766557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218CDFC0-3D2E-4732-B8BD-2328A7BA83A1}"/>
              </a:ext>
            </a:extLst>
          </p:cNvPr>
          <p:cNvSpPr txBox="1"/>
          <p:nvPr/>
        </p:nvSpPr>
        <p:spPr>
          <a:xfrm>
            <a:off x="24694690" y="8571207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E0CE53-7D6B-4AE1-8CA1-A4216475DA14}"/>
              </a:ext>
            </a:extLst>
          </p:cNvPr>
          <p:cNvSpPr txBox="1"/>
          <p:nvPr/>
        </p:nvSpPr>
        <p:spPr>
          <a:xfrm>
            <a:off x="11569638" y="11894978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F64BF32-ADCF-4F28-81DA-62945CCC09E7}"/>
                  </a:ext>
                </a:extLst>
              </p:cNvPr>
              <p:cNvSpPr/>
              <p:nvPr/>
            </p:nvSpPr>
            <p:spPr>
              <a:xfrm>
                <a:off x="8923753" y="5320827"/>
                <a:ext cx="776174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F64BF32-ADCF-4F28-81DA-62945CCC09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753" y="5320827"/>
                <a:ext cx="776174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3063FDA-F5A2-4DF1-823E-95E705A9E6FF}"/>
                  </a:ext>
                </a:extLst>
              </p:cNvPr>
              <p:cNvSpPr/>
              <p:nvPr/>
            </p:nvSpPr>
            <p:spPr>
              <a:xfrm>
                <a:off x="8440337" y="11314960"/>
                <a:ext cx="79060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3063FDA-F5A2-4DF1-823E-95E705A9E6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337" y="11314960"/>
                <a:ext cx="790601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98768F9-93CA-47BA-BEEF-AA16F5B43670}"/>
                  </a:ext>
                </a:extLst>
              </p:cNvPr>
              <p:cNvSpPr/>
              <p:nvPr/>
            </p:nvSpPr>
            <p:spPr>
              <a:xfrm>
                <a:off x="16415958" y="7864974"/>
                <a:ext cx="3649589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98768F9-93CA-47BA-BEEF-AA16F5B436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5958" y="7864974"/>
                <a:ext cx="3649589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0FB1836-09BE-4792-9438-E6E3C5A83656}"/>
                  </a:ext>
                </a:extLst>
              </p:cNvPr>
              <p:cNvSpPr/>
              <p:nvPr/>
            </p:nvSpPr>
            <p:spPr>
              <a:xfrm>
                <a:off x="16509462" y="9373200"/>
                <a:ext cx="3325719" cy="13141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dirty="0"/>
                  <a:t> is given</a:t>
                </a: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0FB1836-09BE-4792-9438-E6E3C5A836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9462" y="9373200"/>
                <a:ext cx="3325719" cy="1314142"/>
              </a:xfrm>
              <a:prstGeom prst="rect">
                <a:avLst/>
              </a:prstGeom>
              <a:blipFill>
                <a:blip r:embed="rId7"/>
                <a:stretch>
                  <a:fillRect r="-9341" b="-13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4F3F31F-3374-42B3-BC04-46EBAB056C1D}"/>
                  </a:ext>
                </a:extLst>
              </p:cNvPr>
              <p:cNvSpPr/>
              <p:nvPr/>
            </p:nvSpPr>
            <p:spPr>
              <a:xfrm>
                <a:off x="9311840" y="6366194"/>
                <a:ext cx="1144609" cy="16724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4F3F31F-3374-42B3-BC04-46EBAB05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1840" y="6366194"/>
                <a:ext cx="1144609" cy="16724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B85AEA0-7EFF-44A0-9FF4-F771430D09B7}"/>
                  </a:ext>
                </a:extLst>
              </p:cNvPr>
              <p:cNvSpPr/>
              <p:nvPr/>
            </p:nvSpPr>
            <p:spPr>
              <a:xfrm>
                <a:off x="9482575" y="11880023"/>
                <a:ext cx="1161535" cy="18144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B85AEA0-7EFF-44A0-9FF4-F771430D09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575" y="11880023"/>
                <a:ext cx="1161535" cy="181447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FB569B1-411F-4F0B-98E8-77328280864B}"/>
              </a:ext>
            </a:extLst>
          </p:cNvPr>
          <p:cNvSpPr txBox="1"/>
          <p:nvPr/>
        </p:nvSpPr>
        <p:spPr>
          <a:xfrm>
            <a:off x="6048754" y="3915794"/>
            <a:ext cx="24699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compute current gradient, only need </a:t>
            </a:r>
            <a:r>
              <a:rPr lang="en-US" b="1" dirty="0"/>
              <a:t>upstream gradient </a:t>
            </a:r>
            <a:r>
              <a:rPr lang="en-US" dirty="0"/>
              <a:t>and </a:t>
            </a:r>
            <a:r>
              <a:rPr lang="en-US" b="1" dirty="0"/>
              <a:t>local gradient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4B5C1B7-341E-4BBB-BE76-444459D15D36}"/>
              </a:ext>
            </a:extLst>
          </p:cNvPr>
          <p:cNvCxnSpPr>
            <a:cxnSpLocks/>
          </p:cNvCxnSpPr>
          <p:nvPr/>
        </p:nvCxnSpPr>
        <p:spPr>
          <a:xfrm flipH="1">
            <a:off x="16118778" y="11116894"/>
            <a:ext cx="2558837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8E53392-DB34-4BDF-844A-ECFDFB6C5C4B}"/>
              </a:ext>
            </a:extLst>
          </p:cNvPr>
          <p:cNvCxnSpPr>
            <a:cxnSpLocks/>
          </p:cNvCxnSpPr>
          <p:nvPr/>
        </p:nvCxnSpPr>
        <p:spPr>
          <a:xfrm flipH="1" flipV="1">
            <a:off x="10966496" y="7272495"/>
            <a:ext cx="1738710" cy="118495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2CE787F-129F-4A3F-A502-28D1989B10C1}"/>
              </a:ext>
            </a:extLst>
          </p:cNvPr>
          <p:cNvCxnSpPr>
            <a:cxnSpLocks/>
          </p:cNvCxnSpPr>
          <p:nvPr/>
        </p:nvCxnSpPr>
        <p:spPr>
          <a:xfrm flipH="1">
            <a:off x="10547179" y="10013452"/>
            <a:ext cx="2040062" cy="81071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C8B0E0B-636C-4025-9DE9-2DEC208F9845}"/>
              </a:ext>
            </a:extLst>
          </p:cNvPr>
          <p:cNvSpPr txBox="1"/>
          <p:nvPr/>
        </p:nvSpPr>
        <p:spPr>
          <a:xfrm>
            <a:off x="19035081" y="10807852"/>
            <a:ext cx="5075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Upstream gradient flow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47C3D2-2096-413F-9699-6E7EB89FD5F9}"/>
              </a:ext>
            </a:extLst>
          </p:cNvPr>
          <p:cNvSpPr txBox="1"/>
          <p:nvPr/>
        </p:nvSpPr>
        <p:spPr>
          <a:xfrm>
            <a:off x="2377086" y="14639849"/>
            <a:ext cx="2622956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 flow through the model to compute loss</a:t>
            </a:r>
          </a:p>
          <a:p>
            <a:endParaRPr lang="en-US" dirty="0"/>
          </a:p>
          <a:p>
            <a:r>
              <a:rPr lang="en-US" dirty="0"/>
              <a:t>Gradient of loss flows back to compute gradient to inputs (and all others …)</a:t>
            </a:r>
          </a:p>
          <a:p>
            <a:endParaRPr lang="en-US" dirty="0"/>
          </a:p>
          <a:p>
            <a:r>
              <a:rPr lang="en-US" dirty="0"/>
              <a:t>Upstream gradient is combined with local gradient to compute downstream 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F3C5AE3-0575-42A1-BC17-41E090A7E349}"/>
                  </a:ext>
                </a:extLst>
              </p:cNvPr>
              <p:cNvSpPr/>
              <p:nvPr/>
            </p:nvSpPr>
            <p:spPr>
              <a:xfrm>
                <a:off x="12705206" y="9600300"/>
                <a:ext cx="1896102" cy="12878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F3C5AE3-0575-42A1-BC17-41E090A7E3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5206" y="9600300"/>
                <a:ext cx="1896102" cy="128781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459EC32-17AA-4E44-B3EF-94F7B7BFAC3D}"/>
                  </a:ext>
                </a:extLst>
              </p:cNvPr>
              <p:cNvSpPr/>
              <p:nvPr/>
            </p:nvSpPr>
            <p:spPr>
              <a:xfrm>
                <a:off x="12750507" y="7289787"/>
                <a:ext cx="1896102" cy="11474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459EC32-17AA-4E44-B3EF-94F7B7BFAC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0507" y="7289787"/>
                <a:ext cx="1896102" cy="114749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5547F581-C899-4031-A1FE-4C512A1CCD45}"/>
              </a:ext>
            </a:extLst>
          </p:cNvPr>
          <p:cNvSpPr txBox="1"/>
          <p:nvPr/>
        </p:nvSpPr>
        <p:spPr>
          <a:xfrm>
            <a:off x="5827351" y="8325291"/>
            <a:ext cx="5075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downstream gradient flow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9FF43E-5EB9-438D-9A3A-D2916B712DBF}"/>
              </a:ext>
            </a:extLst>
          </p:cNvPr>
          <p:cNvSpPr txBox="1"/>
          <p:nvPr/>
        </p:nvSpPr>
        <p:spPr>
          <a:xfrm>
            <a:off x="11835851" y="5522377"/>
            <a:ext cx="5075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Local gradient</a:t>
            </a:r>
          </a:p>
        </p:txBody>
      </p:sp>
    </p:spTree>
    <p:extLst>
      <p:ext uri="{BB962C8B-B14F-4D97-AF65-F5344CB8AC3E}">
        <p14:creationId xmlns:p14="http://schemas.microsoft.com/office/powerpoint/2010/main" val="410351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65919D-0DA0-42AF-9457-A2F93D9B5DEA}"/>
                  </a:ext>
                </a:extLst>
              </p:cNvPr>
              <p:cNvSpPr txBox="1"/>
              <p:nvPr/>
            </p:nvSpPr>
            <p:spPr>
              <a:xfrm>
                <a:off x="12284064" y="7084457"/>
                <a:ext cx="6814686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8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8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65919D-0DA0-42AF-9457-A2F93D9B5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4064" y="7084457"/>
                <a:ext cx="6814686" cy="13542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AC3767F-26FF-4642-B047-EB18ABBCEA9D}"/>
                  </a:ext>
                </a:extLst>
              </p:cNvPr>
              <p:cNvSpPr txBox="1"/>
              <p:nvPr/>
            </p:nvSpPr>
            <p:spPr>
              <a:xfrm>
                <a:off x="12284064" y="9079724"/>
                <a:ext cx="13714973" cy="2574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8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=2+8=10</m:t>
                      </m:r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AC3767F-26FF-4642-B047-EB18ABBCE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4064" y="9079724"/>
                <a:ext cx="13714973" cy="2574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0A17AC7-0D5A-4321-A5FC-1CAB6CFBC90A}"/>
                  </a:ext>
                </a:extLst>
              </p:cNvPr>
              <p:cNvSpPr txBox="1"/>
              <p:nvPr/>
            </p:nvSpPr>
            <p:spPr>
              <a:xfrm>
                <a:off x="12284063" y="12797924"/>
                <a:ext cx="6419386" cy="28063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8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0A17AC7-0D5A-4321-A5FC-1CAB6CFBC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4063" y="12797924"/>
                <a:ext cx="6419386" cy="28063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8BD84CC-1EA8-41FB-AB7A-5AECDEC8A57B}"/>
                  </a:ext>
                </a:extLst>
              </p:cNvPr>
              <p:cNvSpPr txBox="1"/>
              <p:nvPr/>
            </p:nvSpPr>
            <p:spPr>
              <a:xfrm>
                <a:off x="20117424" y="7259351"/>
                <a:ext cx="6105197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88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8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8800" dirty="0"/>
                  <a:t>, </a:t>
                </a:r>
                <a14:m>
                  <m:oMath xmlns:m="http://schemas.openxmlformats.org/officeDocument/2006/math">
                    <m:r>
                      <a:rPr lang="en-US" sz="8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88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sz="8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8BD84CC-1EA8-41FB-AB7A-5AECDEC8A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7424" y="7259351"/>
                <a:ext cx="6105197" cy="1354217"/>
              </a:xfrm>
              <a:prstGeom prst="rect">
                <a:avLst/>
              </a:prstGeom>
              <a:blipFill>
                <a:blip r:embed="rId5"/>
                <a:stretch>
                  <a:fillRect t="-25225" b="-48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2050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9DFE6C-39F1-441C-843C-493CD4FE7246}"/>
              </a:ext>
            </a:extLst>
          </p:cNvPr>
          <p:cNvSpPr txBox="1"/>
          <p:nvPr/>
        </p:nvSpPr>
        <p:spPr>
          <a:xfrm>
            <a:off x="2299062" y="3958046"/>
            <a:ext cx="20873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 running example : heart finding from MRI images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C7C35E-89C2-47DF-BD96-71089DA08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437" y="6192392"/>
            <a:ext cx="8738526" cy="116513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A0172B-9645-42F1-B866-0C047FEA620E}"/>
                  </a:ext>
                </a:extLst>
              </p:cNvPr>
              <p:cNvSpPr txBox="1"/>
              <p:nvPr/>
            </p:nvSpPr>
            <p:spPr>
              <a:xfrm>
                <a:off x="5497552" y="10487336"/>
                <a:ext cx="3804247" cy="30614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A0172B-9645-42F1-B866-0C047FEA6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52" y="10487336"/>
                <a:ext cx="3804247" cy="30614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00FCC9B-8F59-4299-9E60-E78DAA5AB3F7}"/>
              </a:ext>
            </a:extLst>
          </p:cNvPr>
          <p:cNvCxnSpPr>
            <a:cxnSpLocks/>
          </p:cNvCxnSpPr>
          <p:nvPr/>
        </p:nvCxnSpPr>
        <p:spPr>
          <a:xfrm flipV="1">
            <a:off x="18979601" y="12018075"/>
            <a:ext cx="3257217" cy="1"/>
          </a:xfrm>
          <a:prstGeom prst="straightConnector1">
            <a:avLst/>
          </a:prstGeom>
          <a:ln w="1524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3F81C1-F6BF-4EB3-9842-44C69706A883}"/>
                  </a:ext>
                </a:extLst>
              </p:cNvPr>
              <p:cNvSpPr txBox="1"/>
              <p:nvPr/>
            </p:nvSpPr>
            <p:spPr>
              <a:xfrm>
                <a:off x="22706456" y="11091251"/>
                <a:ext cx="8087407" cy="18536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imaging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the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heart</m:t>
                            </m:r>
                          </m:e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3F81C1-F6BF-4EB3-9842-44C69706A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6456" y="11091251"/>
                <a:ext cx="8087407" cy="18536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609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65919D-0DA0-42AF-9457-A2F93D9B5DEA}"/>
                  </a:ext>
                </a:extLst>
              </p:cNvPr>
              <p:cNvSpPr txBox="1"/>
              <p:nvPr/>
            </p:nvSpPr>
            <p:spPr>
              <a:xfrm>
                <a:off x="2176239" y="4249976"/>
                <a:ext cx="6814686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8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8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65919D-0DA0-42AF-9457-A2F93D9B5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239" y="4249976"/>
                <a:ext cx="6814686" cy="13542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DC25A07-A70E-4CAD-A5AC-3F24DC0104BA}"/>
                  </a:ext>
                </a:extLst>
              </p:cNvPr>
              <p:cNvSpPr/>
              <p:nvPr/>
            </p:nvSpPr>
            <p:spPr bwMode="auto">
              <a:xfrm>
                <a:off x="12397872" y="6853760"/>
                <a:ext cx="3470484" cy="343324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DC25A07-A70E-4CAD-A5AC-3F24DC010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97872" y="6853760"/>
                <a:ext cx="3470484" cy="343324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8E4F53D-1E7E-4669-88B5-71CEBD810E35}"/>
                  </a:ext>
                </a:extLst>
              </p:cNvPr>
              <p:cNvSpPr/>
              <p:nvPr/>
            </p:nvSpPr>
            <p:spPr bwMode="auto">
              <a:xfrm>
                <a:off x="12608888" y="13027132"/>
                <a:ext cx="3470484" cy="343324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8E4F53D-1E7E-4669-88B5-71CEBD810E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608888" y="13027132"/>
                <a:ext cx="3470484" cy="343324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B5FF6BC-40B0-4E11-8EE9-1AB75616777D}"/>
                  </a:ext>
                </a:extLst>
              </p:cNvPr>
              <p:cNvSpPr/>
              <p:nvPr/>
            </p:nvSpPr>
            <p:spPr bwMode="auto">
              <a:xfrm>
                <a:off x="21004956" y="12841907"/>
                <a:ext cx="3470484" cy="343324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B5FF6BC-40B0-4E11-8EE9-1AB7561677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04956" y="12841907"/>
                <a:ext cx="3470484" cy="343324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020BDA6-01DA-4B6F-8999-117924FC2D12}"/>
                  </a:ext>
                </a:extLst>
              </p:cNvPr>
              <p:cNvSpPr/>
              <p:nvPr/>
            </p:nvSpPr>
            <p:spPr bwMode="auto">
              <a:xfrm>
                <a:off x="21736476" y="7017160"/>
                <a:ext cx="3470484" cy="343324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020BDA6-01DA-4B6F-8999-117924FC2D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736476" y="7017160"/>
                <a:ext cx="3470484" cy="343324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B7FC510-D0E9-4BAA-AB83-B4BF29A92B0A}"/>
                  </a:ext>
                </a:extLst>
              </p:cNvPr>
              <p:cNvSpPr/>
              <p:nvPr/>
            </p:nvSpPr>
            <p:spPr>
              <a:xfrm>
                <a:off x="8299551" y="8108715"/>
                <a:ext cx="776174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B7FC510-D0E9-4BAA-AB83-B4BF29A92B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551" y="8108715"/>
                <a:ext cx="776174" cy="1323439"/>
              </a:xfrm>
              <a:prstGeom prst="rect">
                <a:avLst/>
              </a:prstGeom>
              <a:blipFill>
                <a:blip r:embed="rId7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175DD9B-B1DF-4E1D-8623-11F364A81647}"/>
                  </a:ext>
                </a:extLst>
              </p:cNvPr>
              <p:cNvSpPr/>
              <p:nvPr/>
            </p:nvSpPr>
            <p:spPr>
              <a:xfrm>
                <a:off x="8299551" y="14082032"/>
                <a:ext cx="607643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175DD9B-B1DF-4E1D-8623-11F364A81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551" y="14082032"/>
                <a:ext cx="607643" cy="1323439"/>
              </a:xfrm>
              <a:prstGeom prst="rect">
                <a:avLst/>
              </a:prstGeom>
              <a:blipFill>
                <a:blip r:embed="rId8"/>
                <a:stretch>
                  <a:fillRect l="-2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3F8F6D-01BD-463A-9387-A441183996A5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15868356" y="8570380"/>
            <a:ext cx="5868120" cy="16340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D86DFE-F8B5-4CE7-A773-9B273B12472A}"/>
              </a:ext>
            </a:extLst>
          </p:cNvPr>
          <p:cNvCxnSpPr>
            <a:cxnSpLocks/>
            <a:stCxn id="9" idx="2"/>
            <a:endCxn id="6" idx="1"/>
          </p:cNvCxnSpPr>
          <p:nvPr/>
        </p:nvCxnSpPr>
        <p:spPr>
          <a:xfrm>
            <a:off x="8687638" y="9432154"/>
            <a:ext cx="4429491" cy="4097764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8C9A58-C06D-40CE-B02A-B9E7292B3A39}"/>
              </a:ext>
            </a:extLst>
          </p:cNvPr>
          <p:cNvCxnSpPr>
            <a:cxnSpLocks/>
            <a:stCxn id="10" idx="3"/>
            <a:endCxn id="6" idx="2"/>
          </p:cNvCxnSpPr>
          <p:nvPr/>
        </p:nvCxnSpPr>
        <p:spPr>
          <a:xfrm>
            <a:off x="8907194" y="14743752"/>
            <a:ext cx="3701694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5740CD-38DF-43F8-BFB9-7808B26522AE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16079372" y="14558527"/>
            <a:ext cx="4925584" cy="185225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9E78F5A-7D31-45C1-A7F9-D0544200A293}"/>
              </a:ext>
            </a:extLst>
          </p:cNvPr>
          <p:cNvCxnSpPr>
            <a:cxnSpLocks/>
            <a:stCxn id="9" idx="3"/>
            <a:endCxn id="5" idx="2"/>
          </p:cNvCxnSpPr>
          <p:nvPr/>
        </p:nvCxnSpPr>
        <p:spPr>
          <a:xfrm flipV="1">
            <a:off x="9075725" y="8570380"/>
            <a:ext cx="3322147" cy="200055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F83D09-E52D-4961-84D5-0E411B0188CA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V="1">
            <a:off x="22740198" y="10450400"/>
            <a:ext cx="731520" cy="2391507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33CDE56-188F-408B-A309-A3092C48CBDF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25206960" y="8733780"/>
            <a:ext cx="4785360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A8171A2-6BE3-4429-BA52-55C05EA5CE71}"/>
                  </a:ext>
                </a:extLst>
              </p:cNvPr>
              <p:cNvSpPr txBox="1"/>
              <p:nvPr/>
            </p:nvSpPr>
            <p:spPr>
              <a:xfrm>
                <a:off x="30312455" y="8236581"/>
                <a:ext cx="418191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A8171A2-6BE3-4429-BA52-55C05EA5C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2455" y="8236581"/>
                <a:ext cx="4181914" cy="8309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4CBDC97-2B78-4823-B9CA-846D07C2837B}"/>
                  </a:ext>
                </a:extLst>
              </p:cNvPr>
              <p:cNvSpPr txBox="1"/>
              <p:nvPr/>
            </p:nvSpPr>
            <p:spPr>
              <a:xfrm>
                <a:off x="16017479" y="7462384"/>
                <a:ext cx="1227003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7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7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7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4CBDC97-2B78-4823-B9CA-846D07C28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7479" y="7462384"/>
                <a:ext cx="1227003" cy="110799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921F63A-B4A8-4B1E-95AA-DFAA6AFC6652}"/>
                  </a:ext>
                </a:extLst>
              </p:cNvPr>
              <p:cNvSpPr txBox="1"/>
              <p:nvPr/>
            </p:nvSpPr>
            <p:spPr>
              <a:xfrm>
                <a:off x="16169879" y="13543143"/>
                <a:ext cx="1280542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921F63A-B4A8-4B1E-95AA-DFAA6AFC6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9879" y="13543143"/>
                <a:ext cx="1280542" cy="110799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9575C17-A14C-41A9-A1A6-E8B7A3CA1FF1}"/>
                  </a:ext>
                </a:extLst>
              </p:cNvPr>
              <p:cNvSpPr txBox="1"/>
              <p:nvPr/>
            </p:nvSpPr>
            <p:spPr>
              <a:xfrm>
                <a:off x="21101569" y="11542432"/>
                <a:ext cx="1791901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9575C17-A14C-41A9-A1A6-E8B7A3CA1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1569" y="11542432"/>
                <a:ext cx="1791901" cy="110799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26034C4-F75E-41A7-9E44-C645E50FCA0E}"/>
                  </a:ext>
                </a:extLst>
              </p:cNvPr>
              <p:cNvSpPr txBox="1"/>
              <p:nvPr/>
            </p:nvSpPr>
            <p:spPr>
              <a:xfrm>
                <a:off x="25332519" y="7537190"/>
                <a:ext cx="3862083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7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7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7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26034C4-F75E-41A7-9E44-C645E50FC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2519" y="7537190"/>
                <a:ext cx="3862083" cy="110799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5D8F5F-95F8-4A29-964E-C0F3F4F23C98}"/>
                  </a:ext>
                </a:extLst>
              </p:cNvPr>
              <p:cNvSpPr txBox="1"/>
              <p:nvPr/>
            </p:nvSpPr>
            <p:spPr>
              <a:xfrm>
                <a:off x="2378064" y="6156307"/>
                <a:ext cx="6105197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88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8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8800" dirty="0"/>
                  <a:t>, </a:t>
                </a:r>
                <a14:m>
                  <m:oMath xmlns:m="http://schemas.openxmlformats.org/officeDocument/2006/math">
                    <m:r>
                      <a:rPr lang="en-US" sz="8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88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sz="88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5D8F5F-95F8-4A29-964E-C0F3F4F23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064" y="6156307"/>
                <a:ext cx="6105197" cy="1354217"/>
              </a:xfrm>
              <a:prstGeom prst="rect">
                <a:avLst/>
              </a:prstGeom>
              <a:blipFill>
                <a:blip r:embed="rId14"/>
                <a:stretch>
                  <a:fillRect t="-25225" b="-48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050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65919D-0DA0-42AF-9457-A2F93D9B5DEA}"/>
                  </a:ext>
                </a:extLst>
              </p:cNvPr>
              <p:cNvSpPr txBox="1"/>
              <p:nvPr/>
            </p:nvSpPr>
            <p:spPr>
              <a:xfrm>
                <a:off x="2176239" y="4249976"/>
                <a:ext cx="6814686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8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8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65919D-0DA0-42AF-9457-A2F93D9B5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239" y="4249976"/>
                <a:ext cx="6814686" cy="13542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DC25A07-A70E-4CAD-A5AC-3F24DC0104BA}"/>
                  </a:ext>
                </a:extLst>
              </p:cNvPr>
              <p:cNvSpPr/>
              <p:nvPr/>
            </p:nvSpPr>
            <p:spPr bwMode="auto">
              <a:xfrm>
                <a:off x="12397872" y="6853760"/>
                <a:ext cx="3470484" cy="343324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DC25A07-A70E-4CAD-A5AC-3F24DC010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97872" y="6853760"/>
                <a:ext cx="3470484" cy="343324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8E4F53D-1E7E-4669-88B5-71CEBD810E35}"/>
                  </a:ext>
                </a:extLst>
              </p:cNvPr>
              <p:cNvSpPr/>
              <p:nvPr/>
            </p:nvSpPr>
            <p:spPr bwMode="auto">
              <a:xfrm>
                <a:off x="12608888" y="13027132"/>
                <a:ext cx="3470484" cy="343324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8E4F53D-1E7E-4669-88B5-71CEBD810E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608888" y="13027132"/>
                <a:ext cx="3470484" cy="343324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B5FF6BC-40B0-4E11-8EE9-1AB75616777D}"/>
                  </a:ext>
                </a:extLst>
              </p:cNvPr>
              <p:cNvSpPr/>
              <p:nvPr/>
            </p:nvSpPr>
            <p:spPr bwMode="auto">
              <a:xfrm>
                <a:off x="21004956" y="12841907"/>
                <a:ext cx="3470484" cy="343324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B5FF6BC-40B0-4E11-8EE9-1AB7561677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04956" y="12841907"/>
                <a:ext cx="3470484" cy="343324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020BDA6-01DA-4B6F-8999-117924FC2D12}"/>
                  </a:ext>
                </a:extLst>
              </p:cNvPr>
              <p:cNvSpPr/>
              <p:nvPr/>
            </p:nvSpPr>
            <p:spPr bwMode="auto">
              <a:xfrm>
                <a:off x="21736476" y="7017160"/>
                <a:ext cx="3470484" cy="343324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020BDA6-01DA-4B6F-8999-117924FC2D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736476" y="7017160"/>
                <a:ext cx="3470484" cy="343324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B7FC510-D0E9-4BAA-AB83-B4BF29A92B0A}"/>
                  </a:ext>
                </a:extLst>
              </p:cNvPr>
              <p:cNvSpPr/>
              <p:nvPr/>
            </p:nvSpPr>
            <p:spPr>
              <a:xfrm>
                <a:off x="6400800" y="8108715"/>
                <a:ext cx="2674925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B7FC510-D0E9-4BAA-AB83-B4BF29A92B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8108715"/>
                <a:ext cx="2674925" cy="1323439"/>
              </a:xfrm>
              <a:prstGeom prst="rect">
                <a:avLst/>
              </a:prstGeom>
              <a:blipFill>
                <a:blip r:embed="rId7"/>
                <a:stretch>
                  <a:fillRect l="-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175DD9B-B1DF-4E1D-8623-11F364A81647}"/>
                  </a:ext>
                </a:extLst>
              </p:cNvPr>
              <p:cNvSpPr/>
              <p:nvPr/>
            </p:nvSpPr>
            <p:spPr>
              <a:xfrm>
                <a:off x="5697415" y="14082032"/>
                <a:ext cx="3209779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175DD9B-B1DF-4E1D-8623-11F364A81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415" y="14082032"/>
                <a:ext cx="3209779" cy="132343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3F8F6D-01BD-463A-9387-A441183996A5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15868356" y="8570380"/>
            <a:ext cx="5868120" cy="16340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D86DFE-F8B5-4CE7-A773-9B273B12472A}"/>
              </a:ext>
            </a:extLst>
          </p:cNvPr>
          <p:cNvCxnSpPr>
            <a:cxnSpLocks/>
            <a:stCxn id="9" idx="2"/>
            <a:endCxn id="6" idx="1"/>
          </p:cNvCxnSpPr>
          <p:nvPr/>
        </p:nvCxnSpPr>
        <p:spPr>
          <a:xfrm>
            <a:off x="7738263" y="9432154"/>
            <a:ext cx="5378866" cy="4097764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8C9A58-C06D-40CE-B02A-B9E7292B3A39}"/>
              </a:ext>
            </a:extLst>
          </p:cNvPr>
          <p:cNvCxnSpPr>
            <a:cxnSpLocks/>
            <a:stCxn id="10" idx="3"/>
            <a:endCxn id="6" idx="2"/>
          </p:cNvCxnSpPr>
          <p:nvPr/>
        </p:nvCxnSpPr>
        <p:spPr>
          <a:xfrm>
            <a:off x="8907194" y="14743752"/>
            <a:ext cx="3701694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5740CD-38DF-43F8-BFB9-7808B26522AE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16079372" y="14558527"/>
            <a:ext cx="4925584" cy="185225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9E78F5A-7D31-45C1-A7F9-D0544200A293}"/>
              </a:ext>
            </a:extLst>
          </p:cNvPr>
          <p:cNvCxnSpPr>
            <a:cxnSpLocks/>
            <a:stCxn id="9" idx="3"/>
            <a:endCxn id="5" idx="2"/>
          </p:cNvCxnSpPr>
          <p:nvPr/>
        </p:nvCxnSpPr>
        <p:spPr>
          <a:xfrm flipV="1">
            <a:off x="9075725" y="8570380"/>
            <a:ext cx="3322147" cy="200055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F83D09-E52D-4961-84D5-0E411B0188CA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V="1">
            <a:off x="22740198" y="10450400"/>
            <a:ext cx="731520" cy="2391507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33CDE56-188F-408B-A309-A3092C48CBDF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25206960" y="8733780"/>
            <a:ext cx="4785360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A8171A2-6BE3-4429-BA52-55C05EA5CE71}"/>
                  </a:ext>
                </a:extLst>
              </p:cNvPr>
              <p:cNvSpPr txBox="1"/>
              <p:nvPr/>
            </p:nvSpPr>
            <p:spPr>
              <a:xfrm>
                <a:off x="30355823" y="8354936"/>
                <a:ext cx="1860830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A8171A2-6BE3-4429-BA52-55C05EA5C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5823" y="8354936"/>
                <a:ext cx="1860830" cy="8309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4CBDC97-2B78-4823-B9CA-846D07C2837B}"/>
                  </a:ext>
                </a:extLst>
              </p:cNvPr>
              <p:cNvSpPr txBox="1"/>
              <p:nvPr/>
            </p:nvSpPr>
            <p:spPr>
              <a:xfrm>
                <a:off x="16017479" y="7462384"/>
                <a:ext cx="2940613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7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7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7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4CBDC97-2B78-4823-B9CA-846D07C28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7479" y="7462384"/>
                <a:ext cx="2940613" cy="110799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921F63A-B4A8-4B1E-95AA-DFAA6AFC6652}"/>
                  </a:ext>
                </a:extLst>
              </p:cNvPr>
              <p:cNvSpPr txBox="1"/>
              <p:nvPr/>
            </p:nvSpPr>
            <p:spPr>
              <a:xfrm>
                <a:off x="16169879" y="13543143"/>
                <a:ext cx="2994153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921F63A-B4A8-4B1E-95AA-DFAA6AFC6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9879" y="13543143"/>
                <a:ext cx="2994153" cy="110799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9575C17-A14C-41A9-A1A6-E8B7A3CA1FF1}"/>
                  </a:ext>
                </a:extLst>
              </p:cNvPr>
              <p:cNvSpPr txBox="1"/>
              <p:nvPr/>
            </p:nvSpPr>
            <p:spPr>
              <a:xfrm>
                <a:off x="19348813" y="11613022"/>
                <a:ext cx="3505511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9575C17-A14C-41A9-A1A6-E8B7A3CA1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8813" y="11613022"/>
                <a:ext cx="3505511" cy="110799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26034C4-F75E-41A7-9E44-C645E50FCA0E}"/>
                  </a:ext>
                </a:extLst>
              </p:cNvPr>
              <p:cNvSpPr txBox="1"/>
              <p:nvPr/>
            </p:nvSpPr>
            <p:spPr>
              <a:xfrm>
                <a:off x="25332519" y="7537190"/>
                <a:ext cx="5575694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7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7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7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26034C4-F75E-41A7-9E44-C645E50FC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2519" y="7537190"/>
                <a:ext cx="5575694" cy="110799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5D8F5F-95F8-4A29-964E-C0F3F4F23C98}"/>
                  </a:ext>
                </a:extLst>
              </p:cNvPr>
              <p:cNvSpPr txBox="1"/>
              <p:nvPr/>
            </p:nvSpPr>
            <p:spPr>
              <a:xfrm>
                <a:off x="2378064" y="6156307"/>
                <a:ext cx="6105197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88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8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8800" dirty="0"/>
                  <a:t>, </a:t>
                </a:r>
                <a14:m>
                  <m:oMath xmlns:m="http://schemas.openxmlformats.org/officeDocument/2006/math">
                    <m:r>
                      <a:rPr lang="en-US" sz="8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88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sz="88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5D8F5F-95F8-4A29-964E-C0F3F4F23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064" y="6156307"/>
                <a:ext cx="6105197" cy="1354217"/>
              </a:xfrm>
              <a:prstGeom prst="rect">
                <a:avLst/>
              </a:prstGeom>
              <a:blipFill>
                <a:blip r:embed="rId14"/>
                <a:stretch>
                  <a:fillRect t="-25225" b="-48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E4C3E06-8B61-49A3-B6B9-A6232A7813EE}"/>
              </a:ext>
            </a:extLst>
          </p:cNvPr>
          <p:cNvSpPr txBox="1"/>
          <p:nvPr/>
        </p:nvSpPr>
        <p:spPr>
          <a:xfrm>
            <a:off x="15646559" y="4508876"/>
            <a:ext cx="12473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Forward pass</a:t>
            </a:r>
          </a:p>
        </p:txBody>
      </p:sp>
    </p:spTree>
    <p:extLst>
      <p:ext uri="{BB962C8B-B14F-4D97-AF65-F5344CB8AC3E}">
        <p14:creationId xmlns:p14="http://schemas.microsoft.com/office/powerpoint/2010/main" val="380065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65919D-0DA0-42AF-9457-A2F93D9B5DEA}"/>
                  </a:ext>
                </a:extLst>
              </p:cNvPr>
              <p:cNvSpPr txBox="1"/>
              <p:nvPr/>
            </p:nvSpPr>
            <p:spPr>
              <a:xfrm>
                <a:off x="2176239" y="4249976"/>
                <a:ext cx="6814686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8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8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65919D-0DA0-42AF-9457-A2F93D9B5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239" y="4249976"/>
                <a:ext cx="6814686" cy="13542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DC25A07-A70E-4CAD-A5AC-3F24DC0104BA}"/>
                  </a:ext>
                </a:extLst>
              </p:cNvPr>
              <p:cNvSpPr/>
              <p:nvPr/>
            </p:nvSpPr>
            <p:spPr bwMode="auto">
              <a:xfrm>
                <a:off x="12397872" y="6887619"/>
                <a:ext cx="4704736" cy="4195123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Arial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DC25A07-A70E-4CAD-A5AC-3F24DC010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97872" y="6887619"/>
                <a:ext cx="4704736" cy="419512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8E4F53D-1E7E-4669-88B5-71CEBD810E35}"/>
                  </a:ext>
                </a:extLst>
              </p:cNvPr>
              <p:cNvSpPr/>
              <p:nvPr/>
            </p:nvSpPr>
            <p:spPr bwMode="auto">
              <a:xfrm>
                <a:off x="10736798" y="12279985"/>
                <a:ext cx="6739925" cy="500765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2,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8E4F53D-1E7E-4669-88B5-71CEBD810E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36798" y="12279985"/>
                <a:ext cx="6739925" cy="500765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B5FF6BC-40B0-4E11-8EE9-1AB75616777D}"/>
                  </a:ext>
                </a:extLst>
              </p:cNvPr>
              <p:cNvSpPr/>
              <p:nvPr/>
            </p:nvSpPr>
            <p:spPr bwMode="auto">
              <a:xfrm>
                <a:off x="21004955" y="13904653"/>
                <a:ext cx="5868119" cy="3778435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B5FF6BC-40B0-4E11-8EE9-1AB7561677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04955" y="13904653"/>
                <a:ext cx="5868119" cy="377843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020BDA6-01DA-4B6F-8999-117924FC2D12}"/>
                  </a:ext>
                </a:extLst>
              </p:cNvPr>
              <p:cNvSpPr/>
              <p:nvPr/>
            </p:nvSpPr>
            <p:spPr bwMode="auto">
              <a:xfrm>
                <a:off x="21736476" y="7017160"/>
                <a:ext cx="5868120" cy="5334274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=1,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020BDA6-01DA-4B6F-8999-117924FC2D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736476" y="7017160"/>
                <a:ext cx="5868120" cy="53342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B7FC510-D0E9-4BAA-AB83-B4BF29A92B0A}"/>
                  </a:ext>
                </a:extLst>
              </p:cNvPr>
              <p:cNvSpPr/>
              <p:nvPr/>
            </p:nvSpPr>
            <p:spPr>
              <a:xfrm>
                <a:off x="6400800" y="8108715"/>
                <a:ext cx="2674925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B7FC510-D0E9-4BAA-AB83-B4BF29A92B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8108715"/>
                <a:ext cx="2674925" cy="1323439"/>
              </a:xfrm>
              <a:prstGeom prst="rect">
                <a:avLst/>
              </a:prstGeom>
              <a:blipFill>
                <a:blip r:embed="rId7"/>
                <a:stretch>
                  <a:fillRect l="-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175DD9B-B1DF-4E1D-8623-11F364A81647}"/>
                  </a:ext>
                </a:extLst>
              </p:cNvPr>
              <p:cNvSpPr/>
              <p:nvPr/>
            </p:nvSpPr>
            <p:spPr>
              <a:xfrm>
                <a:off x="5697415" y="14082032"/>
                <a:ext cx="3209779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175DD9B-B1DF-4E1D-8623-11F364A81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415" y="14082032"/>
                <a:ext cx="3209779" cy="132343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3F8F6D-01BD-463A-9387-A441183996A5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17102608" y="8985181"/>
            <a:ext cx="4633868" cy="699116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D86DFE-F8B5-4CE7-A773-9B273B12472A}"/>
              </a:ext>
            </a:extLst>
          </p:cNvPr>
          <p:cNvCxnSpPr>
            <a:cxnSpLocks/>
            <a:stCxn id="9" idx="2"/>
            <a:endCxn id="6" idx="1"/>
          </p:cNvCxnSpPr>
          <p:nvPr/>
        </p:nvCxnSpPr>
        <p:spPr>
          <a:xfrm>
            <a:off x="7738263" y="9432154"/>
            <a:ext cx="3985574" cy="3581184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8C9A58-C06D-40CE-B02A-B9E7292B3A39}"/>
              </a:ext>
            </a:extLst>
          </p:cNvPr>
          <p:cNvCxnSpPr>
            <a:cxnSpLocks/>
            <a:stCxn id="10" idx="3"/>
            <a:endCxn id="6" idx="2"/>
          </p:cNvCxnSpPr>
          <p:nvPr/>
        </p:nvCxnSpPr>
        <p:spPr>
          <a:xfrm>
            <a:off x="8907194" y="14743752"/>
            <a:ext cx="1829604" cy="4005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5740CD-38DF-43F8-BFB9-7808B26522AE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17476723" y="14783810"/>
            <a:ext cx="3528232" cy="1010061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9E78F5A-7D31-45C1-A7F9-D0544200A293}"/>
              </a:ext>
            </a:extLst>
          </p:cNvPr>
          <p:cNvCxnSpPr>
            <a:cxnSpLocks/>
            <a:stCxn id="9" idx="3"/>
            <a:endCxn id="5" idx="2"/>
          </p:cNvCxnSpPr>
          <p:nvPr/>
        </p:nvCxnSpPr>
        <p:spPr>
          <a:xfrm>
            <a:off x="9075725" y="8770435"/>
            <a:ext cx="3322147" cy="214746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F83D09-E52D-4961-84D5-0E411B0188CA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V="1">
            <a:off x="23939015" y="12351434"/>
            <a:ext cx="731521" cy="1553219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33CDE56-188F-408B-A309-A3092C48CBDF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27604596" y="9684297"/>
            <a:ext cx="4144519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A8171A2-6BE3-4429-BA52-55C05EA5CE71}"/>
                  </a:ext>
                </a:extLst>
              </p:cNvPr>
              <p:cNvSpPr txBox="1"/>
              <p:nvPr/>
            </p:nvSpPr>
            <p:spPr>
              <a:xfrm>
                <a:off x="31864349" y="9199731"/>
                <a:ext cx="1860830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A8171A2-6BE3-4429-BA52-55C05EA5C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4349" y="9199731"/>
                <a:ext cx="1860830" cy="8309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4CBDC97-2B78-4823-B9CA-846D07C2837B}"/>
                  </a:ext>
                </a:extLst>
              </p:cNvPr>
              <p:cNvSpPr txBox="1"/>
              <p:nvPr/>
            </p:nvSpPr>
            <p:spPr>
              <a:xfrm>
                <a:off x="17602031" y="7758900"/>
                <a:ext cx="2940613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7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7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7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4CBDC97-2B78-4823-B9CA-846D07C28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2031" y="7758900"/>
                <a:ext cx="2940613" cy="110799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921F63A-B4A8-4B1E-95AA-DFAA6AFC6652}"/>
                  </a:ext>
                </a:extLst>
              </p:cNvPr>
              <p:cNvSpPr txBox="1"/>
              <p:nvPr/>
            </p:nvSpPr>
            <p:spPr>
              <a:xfrm>
                <a:off x="17743762" y="13726161"/>
                <a:ext cx="2994153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921F63A-B4A8-4B1E-95AA-DFAA6AFC6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3762" y="13726161"/>
                <a:ext cx="2994153" cy="110799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9575C17-A14C-41A9-A1A6-E8B7A3CA1FF1}"/>
                  </a:ext>
                </a:extLst>
              </p:cNvPr>
              <p:cNvSpPr txBox="1"/>
              <p:nvPr/>
            </p:nvSpPr>
            <p:spPr>
              <a:xfrm>
                <a:off x="20888804" y="12357079"/>
                <a:ext cx="3505511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9575C17-A14C-41A9-A1A6-E8B7A3CA1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8804" y="12357079"/>
                <a:ext cx="3505511" cy="110799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26034C4-F75E-41A7-9E44-C645E50FCA0E}"/>
                  </a:ext>
                </a:extLst>
              </p:cNvPr>
              <p:cNvSpPr txBox="1"/>
              <p:nvPr/>
            </p:nvSpPr>
            <p:spPr>
              <a:xfrm>
                <a:off x="27719830" y="8286848"/>
                <a:ext cx="5575694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7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7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7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26034C4-F75E-41A7-9E44-C645E50FC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9830" y="8286848"/>
                <a:ext cx="5575694" cy="110799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5D8F5F-95F8-4A29-964E-C0F3F4F23C98}"/>
                  </a:ext>
                </a:extLst>
              </p:cNvPr>
              <p:cNvSpPr txBox="1"/>
              <p:nvPr/>
            </p:nvSpPr>
            <p:spPr>
              <a:xfrm>
                <a:off x="2378064" y="6156307"/>
                <a:ext cx="6105197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88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8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8800" dirty="0"/>
                  <a:t>, </a:t>
                </a:r>
                <a14:m>
                  <m:oMath xmlns:m="http://schemas.openxmlformats.org/officeDocument/2006/math">
                    <m:r>
                      <a:rPr lang="en-US" sz="8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88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sz="88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5D8F5F-95F8-4A29-964E-C0F3F4F23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064" y="6156307"/>
                <a:ext cx="6105197" cy="1354217"/>
              </a:xfrm>
              <a:prstGeom prst="rect">
                <a:avLst/>
              </a:prstGeom>
              <a:blipFill>
                <a:blip r:embed="rId14"/>
                <a:stretch>
                  <a:fillRect t="-25225" b="-48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E4C3E06-8B61-49A3-B6B9-A6232A7813EE}"/>
              </a:ext>
            </a:extLst>
          </p:cNvPr>
          <p:cNvSpPr txBox="1"/>
          <p:nvPr/>
        </p:nvSpPr>
        <p:spPr>
          <a:xfrm>
            <a:off x="15646559" y="4508876"/>
            <a:ext cx="12473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gradient</a:t>
            </a:r>
          </a:p>
        </p:txBody>
      </p:sp>
    </p:spTree>
    <p:extLst>
      <p:ext uri="{BB962C8B-B14F-4D97-AF65-F5344CB8AC3E}">
        <p14:creationId xmlns:p14="http://schemas.microsoft.com/office/powerpoint/2010/main" val="96231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65919D-0DA0-42AF-9457-A2F93D9B5DEA}"/>
                  </a:ext>
                </a:extLst>
              </p:cNvPr>
              <p:cNvSpPr txBox="1"/>
              <p:nvPr/>
            </p:nvSpPr>
            <p:spPr>
              <a:xfrm>
                <a:off x="2176239" y="4249976"/>
                <a:ext cx="6814686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8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8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65919D-0DA0-42AF-9457-A2F93D9B5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239" y="4249976"/>
                <a:ext cx="6814686" cy="13542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DC25A07-A70E-4CAD-A5AC-3F24DC0104BA}"/>
                  </a:ext>
                </a:extLst>
              </p:cNvPr>
              <p:cNvSpPr/>
              <p:nvPr/>
            </p:nvSpPr>
            <p:spPr bwMode="auto">
              <a:xfrm>
                <a:off x="14945434" y="6709127"/>
                <a:ext cx="4704736" cy="4195123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Arial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DC25A07-A70E-4CAD-A5AC-3F24DC010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945434" y="6709127"/>
                <a:ext cx="4704736" cy="419512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8E4F53D-1E7E-4669-88B5-71CEBD810E35}"/>
                  </a:ext>
                </a:extLst>
              </p:cNvPr>
              <p:cNvSpPr/>
              <p:nvPr/>
            </p:nvSpPr>
            <p:spPr bwMode="auto">
              <a:xfrm>
                <a:off x="13284360" y="12101493"/>
                <a:ext cx="6739925" cy="500765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8E4F53D-1E7E-4669-88B5-71CEBD810E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284360" y="12101493"/>
                <a:ext cx="6739925" cy="500765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B5FF6BC-40B0-4E11-8EE9-1AB75616777D}"/>
                  </a:ext>
                </a:extLst>
              </p:cNvPr>
              <p:cNvSpPr/>
              <p:nvPr/>
            </p:nvSpPr>
            <p:spPr bwMode="auto">
              <a:xfrm>
                <a:off x="25325046" y="14303266"/>
                <a:ext cx="5868119" cy="3778435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B5FF6BC-40B0-4E11-8EE9-1AB7561677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25046" y="14303266"/>
                <a:ext cx="5868119" cy="377843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020BDA6-01DA-4B6F-8999-117924FC2D12}"/>
                  </a:ext>
                </a:extLst>
              </p:cNvPr>
              <p:cNvSpPr/>
              <p:nvPr/>
            </p:nvSpPr>
            <p:spPr bwMode="auto">
              <a:xfrm>
                <a:off x="24284038" y="6838668"/>
                <a:ext cx="5868120" cy="5334274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=1,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020BDA6-01DA-4B6F-8999-117924FC2D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284038" y="6838668"/>
                <a:ext cx="5868120" cy="53342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B7FC510-D0E9-4BAA-AB83-B4BF29A92B0A}"/>
                  </a:ext>
                </a:extLst>
              </p:cNvPr>
              <p:cNvSpPr/>
              <p:nvPr/>
            </p:nvSpPr>
            <p:spPr>
              <a:xfrm>
                <a:off x="5111864" y="8114575"/>
                <a:ext cx="2674925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B7FC510-D0E9-4BAA-AB83-B4BF29A92B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864" y="8114575"/>
                <a:ext cx="2674925" cy="1323439"/>
              </a:xfrm>
              <a:prstGeom prst="rect">
                <a:avLst/>
              </a:prstGeom>
              <a:blipFill>
                <a:blip r:embed="rId7"/>
                <a:stretch>
                  <a:fillRect l="-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175DD9B-B1DF-4E1D-8623-11F364A81647}"/>
                  </a:ext>
                </a:extLst>
              </p:cNvPr>
              <p:cNvSpPr/>
              <p:nvPr/>
            </p:nvSpPr>
            <p:spPr>
              <a:xfrm>
                <a:off x="5697415" y="14082032"/>
                <a:ext cx="3209779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175DD9B-B1DF-4E1D-8623-11F364A81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415" y="14082032"/>
                <a:ext cx="3209779" cy="132343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3F8F6D-01BD-463A-9387-A441183996A5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19650170" y="8806689"/>
            <a:ext cx="4633868" cy="699116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D86DFE-F8B5-4CE7-A773-9B273B12472A}"/>
              </a:ext>
            </a:extLst>
          </p:cNvPr>
          <p:cNvCxnSpPr>
            <a:cxnSpLocks/>
            <a:stCxn id="9" idx="2"/>
            <a:endCxn id="6" idx="1"/>
          </p:cNvCxnSpPr>
          <p:nvPr/>
        </p:nvCxnSpPr>
        <p:spPr>
          <a:xfrm>
            <a:off x="6449327" y="9438014"/>
            <a:ext cx="7822072" cy="3396832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8C9A58-C06D-40CE-B02A-B9E7292B3A39}"/>
              </a:ext>
            </a:extLst>
          </p:cNvPr>
          <p:cNvCxnSpPr>
            <a:cxnSpLocks/>
            <a:stCxn id="10" idx="3"/>
            <a:endCxn id="6" idx="2"/>
          </p:cNvCxnSpPr>
          <p:nvPr/>
        </p:nvCxnSpPr>
        <p:spPr>
          <a:xfrm flipV="1">
            <a:off x="8907194" y="14605318"/>
            <a:ext cx="4377166" cy="138434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5740CD-38DF-43F8-BFB9-7808B26522AE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20024285" y="14605318"/>
            <a:ext cx="5300761" cy="1587166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9E78F5A-7D31-45C1-A7F9-D0544200A293}"/>
              </a:ext>
            </a:extLst>
          </p:cNvPr>
          <p:cNvCxnSpPr>
            <a:cxnSpLocks/>
            <a:stCxn id="9" idx="3"/>
            <a:endCxn id="5" idx="2"/>
          </p:cNvCxnSpPr>
          <p:nvPr/>
        </p:nvCxnSpPr>
        <p:spPr>
          <a:xfrm>
            <a:off x="7786789" y="8776295"/>
            <a:ext cx="7158645" cy="30394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F83D09-E52D-4961-84D5-0E411B0188CA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27218098" y="12172942"/>
            <a:ext cx="1041008" cy="2130324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33CDE56-188F-408B-A309-A3092C48CBDF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30152158" y="9505805"/>
            <a:ext cx="4144519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A8171A2-6BE3-4429-BA52-55C05EA5CE71}"/>
                  </a:ext>
                </a:extLst>
              </p:cNvPr>
              <p:cNvSpPr txBox="1"/>
              <p:nvPr/>
            </p:nvSpPr>
            <p:spPr>
              <a:xfrm>
                <a:off x="34411911" y="9021239"/>
                <a:ext cx="1860830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A8171A2-6BE3-4429-BA52-55C05EA5C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1911" y="9021239"/>
                <a:ext cx="1860830" cy="8309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4CBDC97-2B78-4823-B9CA-846D07C2837B}"/>
                  </a:ext>
                </a:extLst>
              </p:cNvPr>
              <p:cNvSpPr txBox="1"/>
              <p:nvPr/>
            </p:nvSpPr>
            <p:spPr>
              <a:xfrm>
                <a:off x="20149593" y="7580408"/>
                <a:ext cx="2940613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7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7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7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4CBDC97-2B78-4823-B9CA-846D07C28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9593" y="7580408"/>
                <a:ext cx="2940613" cy="110799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921F63A-B4A8-4B1E-95AA-DFAA6AFC6652}"/>
                  </a:ext>
                </a:extLst>
              </p:cNvPr>
              <p:cNvSpPr txBox="1"/>
              <p:nvPr/>
            </p:nvSpPr>
            <p:spPr>
              <a:xfrm>
                <a:off x="20300506" y="13547669"/>
                <a:ext cx="2994153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921F63A-B4A8-4B1E-95AA-DFAA6AFC6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0506" y="13547669"/>
                <a:ext cx="2994153" cy="110799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9575C17-A14C-41A9-A1A6-E8B7A3CA1FF1}"/>
                  </a:ext>
                </a:extLst>
              </p:cNvPr>
              <p:cNvSpPr txBox="1"/>
              <p:nvPr/>
            </p:nvSpPr>
            <p:spPr>
              <a:xfrm>
                <a:off x="23436366" y="12178587"/>
                <a:ext cx="3505511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9575C17-A14C-41A9-A1A6-E8B7A3CA1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6366" y="12178587"/>
                <a:ext cx="3505511" cy="110799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26034C4-F75E-41A7-9E44-C645E50FCA0E}"/>
                  </a:ext>
                </a:extLst>
              </p:cNvPr>
              <p:cNvSpPr txBox="1"/>
              <p:nvPr/>
            </p:nvSpPr>
            <p:spPr>
              <a:xfrm>
                <a:off x="30267392" y="8108356"/>
                <a:ext cx="5575694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7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7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7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26034C4-F75E-41A7-9E44-C645E50FC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7392" y="8108356"/>
                <a:ext cx="5575694" cy="110799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5D8F5F-95F8-4A29-964E-C0F3F4F23C98}"/>
                  </a:ext>
                </a:extLst>
              </p:cNvPr>
              <p:cNvSpPr txBox="1"/>
              <p:nvPr/>
            </p:nvSpPr>
            <p:spPr>
              <a:xfrm>
                <a:off x="2378064" y="6156307"/>
                <a:ext cx="6105197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88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8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8800" dirty="0"/>
                  <a:t>, </a:t>
                </a:r>
                <a14:m>
                  <m:oMath xmlns:m="http://schemas.openxmlformats.org/officeDocument/2006/math">
                    <m:r>
                      <a:rPr lang="en-US" sz="8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88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sz="88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5D8F5F-95F8-4A29-964E-C0F3F4F23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064" y="6156307"/>
                <a:ext cx="6105197" cy="1354217"/>
              </a:xfrm>
              <a:prstGeom prst="rect">
                <a:avLst/>
              </a:prstGeom>
              <a:blipFill>
                <a:blip r:embed="rId14"/>
                <a:stretch>
                  <a:fillRect t="-25225" b="-48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E4C3E06-8B61-49A3-B6B9-A6232A7813EE}"/>
              </a:ext>
            </a:extLst>
          </p:cNvPr>
          <p:cNvSpPr txBox="1"/>
          <p:nvPr/>
        </p:nvSpPr>
        <p:spPr>
          <a:xfrm>
            <a:off x="15646559" y="4508876"/>
            <a:ext cx="12473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 prop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08EB0C5-B3C5-4A4A-8356-7F0C9CC86083}"/>
                  </a:ext>
                </a:extLst>
              </p:cNvPr>
              <p:cNvSpPr/>
              <p:nvPr/>
            </p:nvSpPr>
            <p:spPr>
              <a:xfrm>
                <a:off x="30625023" y="9634639"/>
                <a:ext cx="2505814" cy="16724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</m:den>
                      </m:f>
                      <m:r>
                        <a:rPr lang="en-US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i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08EB0C5-B3C5-4A4A-8356-7F0C9CC86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5023" y="9634639"/>
                <a:ext cx="2505814" cy="167244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BBDD5BD-EAB1-4672-9AF1-BC05C8045742}"/>
                  </a:ext>
                </a:extLst>
              </p:cNvPr>
              <p:cNvSpPr/>
              <p:nvPr/>
            </p:nvSpPr>
            <p:spPr>
              <a:xfrm>
                <a:off x="19515042" y="9510334"/>
                <a:ext cx="4854342" cy="13142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US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1" i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BBDD5BD-EAB1-4672-9AF1-BC05C80457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5042" y="9510334"/>
                <a:ext cx="4854342" cy="131420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CFD58F2-6E5C-4548-80D6-94A03657685F}"/>
                  </a:ext>
                </a:extLst>
              </p:cNvPr>
              <p:cNvSpPr/>
              <p:nvPr/>
            </p:nvSpPr>
            <p:spPr>
              <a:xfrm>
                <a:off x="28259105" y="12455995"/>
                <a:ext cx="5189241" cy="14104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𝒙𝒚</m:t>
                        </m:r>
                      </m:den>
                    </m:f>
                    <m:r>
                      <a:rPr lang="en-US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1" i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CFD58F2-6E5C-4548-80D6-94A0365768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9105" y="12455995"/>
                <a:ext cx="5189241" cy="141045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D58CD6C-A2E0-4E50-9A9F-D7B32DF17ADF}"/>
                  </a:ext>
                </a:extLst>
              </p:cNvPr>
              <p:cNvSpPr/>
              <p:nvPr/>
            </p:nvSpPr>
            <p:spPr>
              <a:xfrm rot="714096">
                <a:off x="19685623" y="15825651"/>
                <a:ext cx="5310236" cy="14104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𝒙𝒚</m:t>
                        </m:r>
                      </m:den>
                    </m:f>
                    <m:r>
                      <a:rPr lang="en-US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𝒙𝒚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endParaRPr lang="en-US" b="1" i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D58CD6C-A2E0-4E50-9A9F-D7B32DF17A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714096">
                <a:off x="19685623" y="15825651"/>
                <a:ext cx="5310236" cy="141045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4476FD6-03D0-4D98-907A-D6433FB0F0FB}"/>
                  </a:ext>
                </a:extLst>
              </p:cNvPr>
              <p:cNvSpPr/>
              <p:nvPr/>
            </p:nvSpPr>
            <p:spPr>
              <a:xfrm>
                <a:off x="4005446" y="15793166"/>
                <a:ext cx="7465633" cy="18147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den>
                      </m:f>
                      <m:r>
                        <a:rPr lang="en-US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𝒙𝒚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b="1" i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4476FD6-03D0-4D98-907A-D6433FB0F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446" y="15793166"/>
                <a:ext cx="7465633" cy="181479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418EC07-0B6B-41F1-ADAA-D6916B2F0DAE}"/>
                  </a:ext>
                </a:extLst>
              </p:cNvPr>
              <p:cNvSpPr/>
              <p:nvPr/>
            </p:nvSpPr>
            <p:spPr>
              <a:xfrm>
                <a:off x="9373963" y="8855702"/>
                <a:ext cx="5456237" cy="16724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b="1" i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418EC07-0B6B-41F1-ADAA-D6916B2F0D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3963" y="8855702"/>
                <a:ext cx="5456237" cy="167244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FF9F6FD-4369-463E-85A0-212ED6DC7503}"/>
                  </a:ext>
                </a:extLst>
              </p:cNvPr>
              <p:cNvSpPr/>
              <p:nvPr/>
            </p:nvSpPr>
            <p:spPr>
              <a:xfrm rot="987310">
                <a:off x="5662053" y="10944190"/>
                <a:ext cx="7461338" cy="18147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𝒙𝒚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b="1" i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FF9F6FD-4369-463E-85A0-212ED6DC75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87310">
                <a:off x="5662053" y="10944190"/>
                <a:ext cx="7461338" cy="181479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321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7" grpId="0"/>
      <p:bldP spid="28" grpId="0"/>
      <p:bldP spid="30" grpId="0"/>
      <p:bldP spid="31" grpId="0"/>
      <p:bldP spid="33" grpId="0"/>
      <p:bldP spid="3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65919D-0DA0-42AF-9457-A2F93D9B5DEA}"/>
                  </a:ext>
                </a:extLst>
              </p:cNvPr>
              <p:cNvSpPr txBox="1"/>
              <p:nvPr/>
            </p:nvSpPr>
            <p:spPr>
              <a:xfrm>
                <a:off x="2176239" y="4249976"/>
                <a:ext cx="6814686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8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8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65919D-0DA0-42AF-9457-A2F93D9B5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239" y="4249976"/>
                <a:ext cx="6814686" cy="13542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DC25A07-A70E-4CAD-A5AC-3F24DC0104BA}"/>
                  </a:ext>
                </a:extLst>
              </p:cNvPr>
              <p:cNvSpPr/>
              <p:nvPr/>
            </p:nvSpPr>
            <p:spPr bwMode="auto">
              <a:xfrm>
                <a:off x="24970099" y="5611428"/>
                <a:ext cx="4704736" cy="4195123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Arial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DC25A07-A70E-4CAD-A5AC-3F24DC010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970099" y="5611428"/>
                <a:ext cx="4704736" cy="419512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8E4F53D-1E7E-4669-88B5-71CEBD810E35}"/>
                  </a:ext>
                </a:extLst>
              </p:cNvPr>
              <p:cNvSpPr/>
              <p:nvPr/>
            </p:nvSpPr>
            <p:spPr bwMode="auto">
              <a:xfrm>
                <a:off x="23309025" y="11003794"/>
                <a:ext cx="6739925" cy="500765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2,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8E4F53D-1E7E-4669-88B5-71CEBD810E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309025" y="11003794"/>
                <a:ext cx="6739925" cy="500765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B7FC510-D0E9-4BAA-AB83-B4BF29A92B0A}"/>
                  </a:ext>
                </a:extLst>
              </p:cNvPr>
              <p:cNvSpPr/>
              <p:nvPr/>
            </p:nvSpPr>
            <p:spPr>
              <a:xfrm>
                <a:off x="15136529" y="7016876"/>
                <a:ext cx="2674925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B7FC510-D0E9-4BAA-AB83-B4BF29A92B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6529" y="7016876"/>
                <a:ext cx="2674925" cy="1323439"/>
              </a:xfrm>
              <a:prstGeom prst="rect">
                <a:avLst/>
              </a:prstGeom>
              <a:blipFill>
                <a:blip r:embed="rId5"/>
                <a:stretch>
                  <a:fillRect l="-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175DD9B-B1DF-4E1D-8623-11F364A81647}"/>
                  </a:ext>
                </a:extLst>
              </p:cNvPr>
              <p:cNvSpPr/>
              <p:nvPr/>
            </p:nvSpPr>
            <p:spPr>
              <a:xfrm>
                <a:off x="15722080" y="12984333"/>
                <a:ext cx="3209779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175DD9B-B1DF-4E1D-8623-11F364A81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2080" y="12984333"/>
                <a:ext cx="3209779" cy="13234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D86DFE-F8B5-4CE7-A773-9B273B12472A}"/>
              </a:ext>
            </a:extLst>
          </p:cNvPr>
          <p:cNvCxnSpPr>
            <a:cxnSpLocks/>
            <a:stCxn id="9" idx="2"/>
            <a:endCxn id="6" idx="1"/>
          </p:cNvCxnSpPr>
          <p:nvPr/>
        </p:nvCxnSpPr>
        <p:spPr>
          <a:xfrm>
            <a:off x="16473992" y="8340315"/>
            <a:ext cx="7822072" cy="3396832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8C9A58-C06D-40CE-B02A-B9E7292B3A39}"/>
              </a:ext>
            </a:extLst>
          </p:cNvPr>
          <p:cNvCxnSpPr>
            <a:cxnSpLocks/>
            <a:stCxn id="10" idx="3"/>
            <a:endCxn id="6" idx="2"/>
          </p:cNvCxnSpPr>
          <p:nvPr/>
        </p:nvCxnSpPr>
        <p:spPr>
          <a:xfrm flipV="1">
            <a:off x="18931859" y="13507619"/>
            <a:ext cx="4377166" cy="138434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9E78F5A-7D31-45C1-A7F9-D0544200A293}"/>
              </a:ext>
            </a:extLst>
          </p:cNvPr>
          <p:cNvCxnSpPr>
            <a:cxnSpLocks/>
            <a:stCxn id="9" idx="3"/>
            <a:endCxn id="5" idx="2"/>
          </p:cNvCxnSpPr>
          <p:nvPr/>
        </p:nvCxnSpPr>
        <p:spPr>
          <a:xfrm>
            <a:off x="17811454" y="7678596"/>
            <a:ext cx="7158645" cy="30394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5D8F5F-95F8-4A29-964E-C0F3F4F23C98}"/>
                  </a:ext>
                </a:extLst>
              </p:cNvPr>
              <p:cNvSpPr txBox="1"/>
              <p:nvPr/>
            </p:nvSpPr>
            <p:spPr>
              <a:xfrm>
                <a:off x="2378064" y="6156307"/>
                <a:ext cx="6105197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88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8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8800" dirty="0"/>
                  <a:t>, </a:t>
                </a:r>
                <a14:m>
                  <m:oMath xmlns:m="http://schemas.openxmlformats.org/officeDocument/2006/math">
                    <m:r>
                      <a:rPr lang="en-US" sz="8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88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sz="88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5D8F5F-95F8-4A29-964E-C0F3F4F23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064" y="6156307"/>
                <a:ext cx="6105197" cy="1354217"/>
              </a:xfrm>
              <a:prstGeom prst="rect">
                <a:avLst/>
              </a:prstGeom>
              <a:blipFill>
                <a:blip r:embed="rId7"/>
                <a:stretch>
                  <a:fillRect t="-25225" b="-48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E4C3E06-8B61-49A3-B6B9-A6232A7813EE}"/>
              </a:ext>
            </a:extLst>
          </p:cNvPr>
          <p:cNvSpPr txBox="1"/>
          <p:nvPr/>
        </p:nvSpPr>
        <p:spPr>
          <a:xfrm>
            <a:off x="15646559" y="4508876"/>
            <a:ext cx="12473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 prop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4476FD6-03D0-4D98-907A-D6433FB0F0FB}"/>
                  </a:ext>
                </a:extLst>
              </p:cNvPr>
              <p:cNvSpPr/>
              <p:nvPr/>
            </p:nvSpPr>
            <p:spPr>
              <a:xfrm>
                <a:off x="12866478" y="14611219"/>
                <a:ext cx="9889952" cy="23888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7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7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sz="7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7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den>
                      </m:f>
                      <m:r>
                        <a:rPr lang="en-US" sz="7200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7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7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sz="7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7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𝒙𝒚</m:t>
                          </m:r>
                        </m:den>
                      </m:f>
                      <m:f>
                        <m:fPr>
                          <m:ctrlPr>
                            <a:rPr lang="en-US" sz="7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7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7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7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7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72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n-US" sz="72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72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b="1" i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4476FD6-03D0-4D98-907A-D6433FB0F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6478" y="14611219"/>
                <a:ext cx="9889952" cy="238885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418EC07-0B6B-41F1-ADAA-D6916B2F0DAE}"/>
                  </a:ext>
                </a:extLst>
              </p:cNvPr>
              <p:cNvSpPr/>
              <p:nvPr/>
            </p:nvSpPr>
            <p:spPr>
              <a:xfrm>
                <a:off x="19398628" y="7758003"/>
                <a:ext cx="5456237" cy="16724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b="1" i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418EC07-0B6B-41F1-ADAA-D6916B2F0D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8628" y="7758003"/>
                <a:ext cx="5456237" cy="16724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FF9F6FD-4369-463E-85A0-212ED6DC7503}"/>
                  </a:ext>
                </a:extLst>
              </p:cNvPr>
              <p:cNvSpPr/>
              <p:nvPr/>
            </p:nvSpPr>
            <p:spPr>
              <a:xfrm rot="987310">
                <a:off x="15686718" y="9846491"/>
                <a:ext cx="7461338" cy="18147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𝒙𝒚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b="1" i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FF9F6FD-4369-463E-85A0-212ED6DC75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87310">
                <a:off x="15686718" y="9846491"/>
                <a:ext cx="7461338" cy="181479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1B98E82-FFC7-44C8-A55F-4ABA9B648D59}"/>
              </a:ext>
            </a:extLst>
          </p:cNvPr>
          <p:cNvSpPr txBox="1"/>
          <p:nvPr/>
        </p:nvSpPr>
        <p:spPr>
          <a:xfrm>
            <a:off x="30254006" y="10210317"/>
            <a:ext cx="4304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6B8454E-E5F0-452F-9B01-A258E206BC6C}"/>
                  </a:ext>
                </a:extLst>
              </p:cNvPr>
              <p:cNvSpPr txBox="1"/>
              <p:nvPr/>
            </p:nvSpPr>
            <p:spPr>
              <a:xfrm>
                <a:off x="734282" y="8338679"/>
                <a:ext cx="13714973" cy="2574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8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=2+8=10</m:t>
                      </m:r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6B8454E-E5F0-452F-9B01-A258E206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82" y="8338679"/>
                <a:ext cx="13714973" cy="257493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EAC6392-4019-4CE7-A5D2-FF25AC102A5F}"/>
                  </a:ext>
                </a:extLst>
              </p:cNvPr>
              <p:cNvSpPr txBox="1"/>
              <p:nvPr/>
            </p:nvSpPr>
            <p:spPr>
              <a:xfrm>
                <a:off x="2450137" y="11242992"/>
                <a:ext cx="6419386" cy="28063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8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EAC6392-4019-4CE7-A5D2-FF25AC102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137" y="11242992"/>
                <a:ext cx="6419386" cy="280634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0D18C9EA-4F91-485A-9963-2F98004A883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9022901" y="13853627"/>
            <a:ext cx="3125796" cy="312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1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65919D-0DA0-42AF-9457-A2F93D9B5DEA}"/>
                  </a:ext>
                </a:extLst>
              </p:cNvPr>
              <p:cNvSpPr txBox="1"/>
              <p:nvPr/>
            </p:nvSpPr>
            <p:spPr>
              <a:xfrm>
                <a:off x="2176239" y="4249976"/>
                <a:ext cx="6814686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8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8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65919D-0DA0-42AF-9457-A2F93D9B5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239" y="4249976"/>
                <a:ext cx="6814686" cy="13542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DC25A07-A70E-4CAD-A5AC-3F24DC0104BA}"/>
                  </a:ext>
                </a:extLst>
              </p:cNvPr>
              <p:cNvSpPr/>
              <p:nvPr/>
            </p:nvSpPr>
            <p:spPr bwMode="auto">
              <a:xfrm>
                <a:off x="25394772" y="5695654"/>
                <a:ext cx="4704736" cy="4195123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Arial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DC25A07-A70E-4CAD-A5AC-3F24DC010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4772" y="5695654"/>
                <a:ext cx="4704736" cy="419512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8E4F53D-1E7E-4669-88B5-71CEBD810E35}"/>
                  </a:ext>
                </a:extLst>
              </p:cNvPr>
              <p:cNvSpPr/>
              <p:nvPr/>
            </p:nvSpPr>
            <p:spPr bwMode="auto">
              <a:xfrm>
                <a:off x="23733698" y="11088020"/>
                <a:ext cx="6739925" cy="500765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2,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8E4F53D-1E7E-4669-88B5-71CEBD810E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733698" y="11088020"/>
                <a:ext cx="6739925" cy="500765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B7FC510-D0E9-4BAA-AB83-B4BF29A92B0A}"/>
                  </a:ext>
                </a:extLst>
              </p:cNvPr>
              <p:cNvSpPr/>
              <p:nvPr/>
            </p:nvSpPr>
            <p:spPr>
              <a:xfrm>
                <a:off x="15561202" y="7101102"/>
                <a:ext cx="2674925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B7FC510-D0E9-4BAA-AB83-B4BF29A92B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1202" y="7101102"/>
                <a:ext cx="2674925" cy="1323439"/>
              </a:xfrm>
              <a:prstGeom prst="rect">
                <a:avLst/>
              </a:prstGeom>
              <a:blipFill>
                <a:blip r:embed="rId5"/>
                <a:stretch>
                  <a:fillRect l="-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D86DFE-F8B5-4CE7-A773-9B273B12472A}"/>
              </a:ext>
            </a:extLst>
          </p:cNvPr>
          <p:cNvCxnSpPr>
            <a:cxnSpLocks/>
            <a:stCxn id="9" idx="2"/>
            <a:endCxn id="6" idx="1"/>
          </p:cNvCxnSpPr>
          <p:nvPr/>
        </p:nvCxnSpPr>
        <p:spPr>
          <a:xfrm>
            <a:off x="16898665" y="8424541"/>
            <a:ext cx="7822072" cy="3396832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9E78F5A-7D31-45C1-A7F9-D0544200A293}"/>
              </a:ext>
            </a:extLst>
          </p:cNvPr>
          <p:cNvCxnSpPr>
            <a:cxnSpLocks/>
            <a:stCxn id="9" idx="3"/>
            <a:endCxn id="5" idx="2"/>
          </p:cNvCxnSpPr>
          <p:nvPr/>
        </p:nvCxnSpPr>
        <p:spPr>
          <a:xfrm>
            <a:off x="18236127" y="7762822"/>
            <a:ext cx="7158645" cy="30394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5D8F5F-95F8-4A29-964E-C0F3F4F23C98}"/>
                  </a:ext>
                </a:extLst>
              </p:cNvPr>
              <p:cNvSpPr txBox="1"/>
              <p:nvPr/>
            </p:nvSpPr>
            <p:spPr>
              <a:xfrm>
                <a:off x="2378064" y="6156307"/>
                <a:ext cx="6105197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88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8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8800" dirty="0"/>
                  <a:t>, </a:t>
                </a:r>
                <a14:m>
                  <m:oMath xmlns:m="http://schemas.openxmlformats.org/officeDocument/2006/math">
                    <m:r>
                      <a:rPr lang="en-US" sz="8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88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sz="88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5D8F5F-95F8-4A29-964E-C0F3F4F23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064" y="6156307"/>
                <a:ext cx="6105197" cy="1354217"/>
              </a:xfrm>
              <a:prstGeom prst="rect">
                <a:avLst/>
              </a:prstGeom>
              <a:blipFill>
                <a:blip r:embed="rId6"/>
                <a:stretch>
                  <a:fillRect t="-25225" b="-48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E4C3E06-8B61-49A3-B6B9-A6232A7813EE}"/>
              </a:ext>
            </a:extLst>
          </p:cNvPr>
          <p:cNvSpPr txBox="1"/>
          <p:nvPr/>
        </p:nvSpPr>
        <p:spPr>
          <a:xfrm>
            <a:off x="15646559" y="4508876"/>
            <a:ext cx="12473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 prop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418EC07-0B6B-41F1-ADAA-D6916B2F0DAE}"/>
                  </a:ext>
                </a:extLst>
              </p:cNvPr>
              <p:cNvSpPr/>
              <p:nvPr/>
            </p:nvSpPr>
            <p:spPr>
              <a:xfrm>
                <a:off x="19823301" y="7842229"/>
                <a:ext cx="5456237" cy="16724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b="1" i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418EC07-0B6B-41F1-ADAA-D6916B2F0D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3301" y="7842229"/>
                <a:ext cx="5456237" cy="16724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FF9F6FD-4369-463E-85A0-212ED6DC7503}"/>
                  </a:ext>
                </a:extLst>
              </p:cNvPr>
              <p:cNvSpPr/>
              <p:nvPr/>
            </p:nvSpPr>
            <p:spPr>
              <a:xfrm rot="987310">
                <a:off x="16111391" y="9930717"/>
                <a:ext cx="7461338" cy="18147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𝒙𝒚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b="1" i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FF9F6FD-4369-463E-85A0-212ED6DC75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87310">
                <a:off x="16111391" y="9930717"/>
                <a:ext cx="7461338" cy="181479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1B98E82-FFC7-44C8-A55F-4ABA9B648D59}"/>
              </a:ext>
            </a:extLst>
          </p:cNvPr>
          <p:cNvSpPr txBox="1"/>
          <p:nvPr/>
        </p:nvSpPr>
        <p:spPr>
          <a:xfrm>
            <a:off x="30678679" y="10294543"/>
            <a:ext cx="4304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6B8454E-E5F0-452F-9B01-A258E206BC6C}"/>
                  </a:ext>
                </a:extLst>
              </p:cNvPr>
              <p:cNvSpPr txBox="1"/>
              <p:nvPr/>
            </p:nvSpPr>
            <p:spPr>
              <a:xfrm>
                <a:off x="734282" y="8338679"/>
                <a:ext cx="13714973" cy="2574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8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=2+8=10</m:t>
                      </m:r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6B8454E-E5F0-452F-9B01-A258E206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82" y="8338679"/>
                <a:ext cx="13714973" cy="25749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0D18C9EA-4F91-485A-9963-2F98004A88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551419" y="8454936"/>
            <a:ext cx="3125796" cy="312579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B289DC1-5C17-48CC-AB86-E8C2E710374F}"/>
              </a:ext>
            </a:extLst>
          </p:cNvPr>
          <p:cNvSpPr txBox="1"/>
          <p:nvPr/>
        </p:nvSpPr>
        <p:spPr>
          <a:xfrm>
            <a:off x="6888076" y="12833199"/>
            <a:ext cx="160422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Two paths contribute to one variable :</a:t>
            </a:r>
          </a:p>
          <a:p>
            <a:endParaRPr lang="en-US" sz="7200" dirty="0"/>
          </a:p>
          <a:p>
            <a:pPr algn="ctr"/>
            <a:r>
              <a:rPr lang="en-US" sz="7200" b="1" i="1" dirty="0"/>
              <a:t>Sum contributions from all paths</a:t>
            </a:r>
          </a:p>
        </p:txBody>
      </p:sp>
    </p:spTree>
    <p:extLst>
      <p:ext uri="{BB962C8B-B14F-4D97-AF65-F5344CB8AC3E}">
        <p14:creationId xmlns:p14="http://schemas.microsoft.com/office/powerpoint/2010/main" val="336076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 of Scalar to Vector and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E09634-1D8D-4BF5-AD71-61C12E6355B2}"/>
                  </a:ext>
                </a:extLst>
              </p:cNvPr>
              <p:cNvSpPr txBox="1"/>
              <p:nvPr/>
            </p:nvSpPr>
            <p:spPr>
              <a:xfrm>
                <a:off x="7502619" y="4162029"/>
                <a:ext cx="3107517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E09634-1D8D-4BF5-AD71-61C12E635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619" y="4162029"/>
                <a:ext cx="3107517" cy="13542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03C8DD0-ABCB-416D-9FE8-2130300D6A83}"/>
              </a:ext>
            </a:extLst>
          </p:cNvPr>
          <p:cNvSpPr txBox="1"/>
          <p:nvPr/>
        </p:nvSpPr>
        <p:spPr>
          <a:xfrm>
            <a:off x="2377440" y="4394597"/>
            <a:ext cx="12321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 is a scalar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211C28-88FE-42D3-AB22-94C0C5C99005}"/>
                  </a:ext>
                </a:extLst>
              </p:cNvPr>
              <p:cNvSpPr/>
              <p:nvPr/>
            </p:nvSpPr>
            <p:spPr>
              <a:xfrm>
                <a:off x="2377440" y="9139537"/>
                <a:ext cx="4995855" cy="15856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6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6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6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6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6600" dirty="0"/>
                  <a:t> is a scalar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211C28-88FE-42D3-AB22-94C0C5C990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440" y="9139537"/>
                <a:ext cx="4995855" cy="1585690"/>
              </a:xfrm>
              <a:prstGeom prst="rect">
                <a:avLst/>
              </a:prstGeom>
              <a:blipFill>
                <a:blip r:embed="rId3"/>
                <a:stretch>
                  <a:fillRect r="-7561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BF209F7-5E43-4491-BFC5-AB3B64AF26BD}"/>
                  </a:ext>
                </a:extLst>
              </p:cNvPr>
              <p:cNvSpPr/>
              <p:nvPr/>
            </p:nvSpPr>
            <p:spPr>
              <a:xfrm>
                <a:off x="2377440" y="7147297"/>
                <a:ext cx="7489358" cy="11079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6600" b="0" dirty="0"/>
                  <a:t>If </a:t>
                </a:r>
                <a14:m>
                  <m:oMath xmlns:m="http://schemas.openxmlformats.org/officeDocument/2006/math">
                    <m:r>
                      <a:rPr lang="en-US" sz="6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6600" dirty="0"/>
                  <a:t> is a scalar, then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BF209F7-5E43-4491-BFC5-AB3B64AF26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440" y="7147297"/>
                <a:ext cx="7489358" cy="1107996"/>
              </a:xfrm>
              <a:prstGeom prst="rect">
                <a:avLst/>
              </a:prstGeom>
              <a:blipFill>
                <a:blip r:embed="rId4"/>
                <a:stretch>
                  <a:fillRect l="-5533" t="-19231" r="-4557" b="-40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B9CA9CA-C4EB-4BA3-BD8F-D8D0AEB5713A}"/>
              </a:ext>
            </a:extLst>
          </p:cNvPr>
          <p:cNvSpPr txBox="1"/>
          <p:nvPr/>
        </p:nvSpPr>
        <p:spPr>
          <a:xfrm>
            <a:off x="2377440" y="12618720"/>
            <a:ext cx="74893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Derivative of a scalar function to a scalar variable is a scalar.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D55F9B-6394-42B8-A0E0-5FB6C2CB8A59}"/>
              </a:ext>
            </a:extLst>
          </p:cNvPr>
          <p:cNvCxnSpPr/>
          <p:nvPr/>
        </p:nvCxnSpPr>
        <p:spPr>
          <a:xfrm>
            <a:off x="10610136" y="6016067"/>
            <a:ext cx="0" cy="12047220"/>
          </a:xfrm>
          <a:prstGeom prst="line">
            <a:avLst/>
          </a:prstGeom>
          <a:ln w="1016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EFD6094-B078-4EA2-9295-26D5501084A0}"/>
                  </a:ext>
                </a:extLst>
              </p:cNvPr>
              <p:cNvSpPr/>
              <p:nvPr/>
            </p:nvSpPr>
            <p:spPr>
              <a:xfrm>
                <a:off x="11590020" y="7147297"/>
                <a:ext cx="9330055" cy="11310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6600" b="0" dirty="0"/>
                  <a:t>If </a:t>
                </a:r>
                <a14:m>
                  <m:oMath xmlns:m="http://schemas.openxmlformats.org/officeDocument/2006/math">
                    <m:r>
                      <a:rPr lang="en-US" sz="66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6600" dirty="0"/>
                  <a:t> is a vector, </a:t>
                </a:r>
                <a14:m>
                  <m:oMath xmlns:m="http://schemas.openxmlformats.org/officeDocument/2006/math">
                    <m:r>
                      <a:rPr lang="en-US" sz="6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6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6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6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  <m:r>
                          <a:rPr lang="en-US" sz="6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6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en-US" sz="66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EFD6094-B078-4EA2-9295-26D550108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0020" y="7147297"/>
                <a:ext cx="9330055" cy="1131015"/>
              </a:xfrm>
              <a:prstGeom prst="rect">
                <a:avLst/>
              </a:prstGeom>
              <a:blipFill>
                <a:blip r:embed="rId5"/>
                <a:stretch>
                  <a:fillRect l="-4442" t="-16667" b="-39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6E79865-5D42-411B-BE50-9BF632ECE041}"/>
                  </a:ext>
                </a:extLst>
              </p:cNvPr>
              <p:cNvSpPr/>
              <p:nvPr/>
            </p:nvSpPr>
            <p:spPr>
              <a:xfrm>
                <a:off x="11590021" y="9139537"/>
                <a:ext cx="9852660" cy="26012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6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6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6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6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den>
                    </m:f>
                  </m:oMath>
                </a14:m>
                <a:r>
                  <a:rPr lang="en-US" sz="6600" dirty="0"/>
                  <a:t> is a vector in the same shape as </a:t>
                </a:r>
                <a14:m>
                  <m:oMath xmlns:m="http://schemas.openxmlformats.org/officeDocument/2006/math">
                    <m:r>
                      <a:rPr lang="en-US" sz="6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66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6E79865-5D42-411B-BE50-9BF632ECE0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0021" y="9139537"/>
                <a:ext cx="9852660" cy="2601290"/>
              </a:xfrm>
              <a:prstGeom prst="rect">
                <a:avLst/>
              </a:prstGeom>
              <a:blipFill>
                <a:blip r:embed="rId6"/>
                <a:stretch>
                  <a:fillRect l="-4205" r="-3401" b="-16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8BE6EC5-70BC-4E16-B06B-65FFF47B3F6A}"/>
                  </a:ext>
                </a:extLst>
              </p:cNvPr>
              <p:cNvSpPr/>
              <p:nvPr/>
            </p:nvSpPr>
            <p:spPr>
              <a:xfrm>
                <a:off x="11353475" y="14363521"/>
                <a:ext cx="11741419" cy="18158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….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8BE6EC5-70BC-4E16-B06B-65FFF47B3F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3475" y="14363521"/>
                <a:ext cx="11741419" cy="18158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F7CE23B-6335-4210-BA75-F94C709F551B}"/>
                  </a:ext>
                </a:extLst>
              </p:cNvPr>
              <p:cNvSpPr/>
              <p:nvPr/>
            </p:nvSpPr>
            <p:spPr>
              <a:xfrm>
                <a:off x="11529133" y="12499841"/>
                <a:ext cx="9913548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….</m:t>
                                </m:r>
                              </m:e>
                            </m:mr>
                          </m:m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F7CE23B-6335-4210-BA75-F94C709F55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9133" y="12499841"/>
                <a:ext cx="9913548" cy="9233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15C9815-2E4A-47D6-AED9-CE959E33D580}"/>
              </a:ext>
            </a:extLst>
          </p:cNvPr>
          <p:cNvCxnSpPr/>
          <p:nvPr/>
        </p:nvCxnSpPr>
        <p:spPr>
          <a:xfrm>
            <a:off x="24120396" y="6016067"/>
            <a:ext cx="0" cy="12047220"/>
          </a:xfrm>
          <a:prstGeom prst="line">
            <a:avLst/>
          </a:prstGeom>
          <a:ln w="1016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A7435EE-B6DD-4CBF-9D4E-BB75C9B23416}"/>
                  </a:ext>
                </a:extLst>
              </p:cNvPr>
              <p:cNvSpPr/>
              <p:nvPr/>
            </p:nvSpPr>
            <p:spPr>
              <a:xfrm>
                <a:off x="25484169" y="7147297"/>
                <a:ext cx="9569094" cy="11261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6600" b="0" dirty="0"/>
                  <a:t>If </a:t>
                </a:r>
                <a14:m>
                  <m:oMath xmlns:m="http://schemas.openxmlformats.org/officeDocument/2006/math">
                    <m:r>
                      <a:rPr lang="en-US" sz="66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6600" dirty="0"/>
                  <a:t> is a matrix, </a:t>
                </a:r>
                <a14:m>
                  <m:oMath xmlns:m="http://schemas.openxmlformats.org/officeDocument/2006/math">
                    <m:r>
                      <a:rPr lang="en-US" sz="6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6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6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6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  <m:r>
                          <a:rPr lang="en-US" sz="6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6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</m:t>
                        </m:r>
                      </m:sup>
                    </m:sSup>
                  </m:oMath>
                </a14:m>
                <a:endParaRPr lang="en-US" sz="66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A7435EE-B6DD-4CBF-9D4E-BB75C9B234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4169" y="7147297"/>
                <a:ext cx="9569094" cy="1126142"/>
              </a:xfrm>
              <a:prstGeom prst="rect">
                <a:avLst/>
              </a:prstGeom>
              <a:blipFill>
                <a:blip r:embed="rId9"/>
                <a:stretch>
                  <a:fillRect l="-4331" t="-17297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016F79E-F92A-4CE4-AEEF-3DEF31EC1FE8}"/>
                  </a:ext>
                </a:extLst>
              </p:cNvPr>
              <p:cNvSpPr/>
              <p:nvPr/>
            </p:nvSpPr>
            <p:spPr>
              <a:xfrm>
                <a:off x="25342386" y="8986355"/>
                <a:ext cx="9852660" cy="26012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6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6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6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6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den>
                    </m:f>
                  </m:oMath>
                </a14:m>
                <a:r>
                  <a:rPr lang="en-US" sz="6600" dirty="0"/>
                  <a:t> still has in the same shape as </a:t>
                </a:r>
                <a14:m>
                  <m:oMath xmlns:m="http://schemas.openxmlformats.org/officeDocument/2006/math">
                    <m:r>
                      <a:rPr lang="en-US" sz="6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66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016F79E-F92A-4CE4-AEEF-3DEF31EC1F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2386" y="8986355"/>
                <a:ext cx="9852660" cy="2601290"/>
              </a:xfrm>
              <a:prstGeom prst="rect">
                <a:avLst/>
              </a:prstGeom>
              <a:blipFill>
                <a:blip r:embed="rId10"/>
                <a:stretch>
                  <a:fillRect l="-4208" b="-16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8C2B9C4-66E2-4B04-A2A8-CFD3AEAD94C2}"/>
                  </a:ext>
                </a:extLst>
              </p:cNvPr>
              <p:cNvSpPr/>
              <p:nvPr/>
            </p:nvSpPr>
            <p:spPr>
              <a:xfrm>
                <a:off x="24653606" y="11838896"/>
                <a:ext cx="11884535" cy="2962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00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mr>
                      <m:m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−1,0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mr>
                    </m:m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8C2B9C4-66E2-4B04-A2A8-CFD3AEAD94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3606" y="11838896"/>
                <a:ext cx="11884535" cy="296234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4ACD699-5AC4-4909-989F-3EDB893C2EC5}"/>
                  </a:ext>
                </a:extLst>
              </p:cNvPr>
              <p:cNvSpPr/>
              <p:nvPr/>
            </p:nvSpPr>
            <p:spPr>
              <a:xfrm>
                <a:off x="26554254" y="15314427"/>
                <a:ext cx="8083238" cy="1906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4ACD699-5AC4-4909-989F-3EDB893C2E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4254" y="15314427"/>
                <a:ext cx="8083238" cy="190686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61196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to Vector : Jacobian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E09634-1D8D-4BF5-AD71-61C12E6355B2}"/>
                  </a:ext>
                </a:extLst>
              </p:cNvPr>
              <p:cNvSpPr txBox="1"/>
              <p:nvPr/>
            </p:nvSpPr>
            <p:spPr>
              <a:xfrm>
                <a:off x="2377440" y="4247655"/>
                <a:ext cx="7030514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US" sz="8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E09634-1D8D-4BF5-AD71-61C12E635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440" y="4247655"/>
                <a:ext cx="7030514" cy="13542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EFD6094-B078-4EA2-9295-26D5501084A0}"/>
                  </a:ext>
                </a:extLst>
              </p:cNvPr>
              <p:cNvSpPr/>
              <p:nvPr/>
            </p:nvSpPr>
            <p:spPr>
              <a:xfrm>
                <a:off x="2377440" y="7508651"/>
                <a:ext cx="9150262" cy="11079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66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66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6600" dirty="0"/>
                  <a:t>is a vector of length N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EFD6094-B078-4EA2-9295-26D550108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440" y="7508651"/>
                <a:ext cx="9150262" cy="1107996"/>
              </a:xfrm>
              <a:prstGeom prst="rect">
                <a:avLst/>
              </a:prstGeom>
              <a:blipFill>
                <a:blip r:embed="rId4"/>
                <a:stretch>
                  <a:fillRect t="-19890" r="-2532" b="-4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F7CE23B-6335-4210-BA75-F94C709F551B}"/>
                  </a:ext>
                </a:extLst>
              </p:cNvPr>
              <p:cNvSpPr/>
              <p:nvPr/>
            </p:nvSpPr>
            <p:spPr>
              <a:xfrm>
                <a:off x="12332144" y="7600984"/>
                <a:ext cx="9913548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….</m:t>
                                </m:r>
                              </m:e>
                            </m:mr>
                          </m:m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F7CE23B-6335-4210-BA75-F94C709F55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2144" y="7600984"/>
                <a:ext cx="9913548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4ACD699-5AC4-4909-989F-3EDB893C2EC5}"/>
                  </a:ext>
                </a:extLst>
              </p:cNvPr>
              <p:cNvSpPr/>
              <p:nvPr/>
            </p:nvSpPr>
            <p:spPr>
              <a:xfrm>
                <a:off x="4160597" y="12200057"/>
                <a:ext cx="11607280" cy="27805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8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en-US" sz="8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8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sz="8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8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US" sz="8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8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8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8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8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8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8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sz="8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8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=0:</m:t>
                          </m:r>
                          <m:r>
                            <a:rPr lang="en-US" sz="8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8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−1, </m:t>
                          </m:r>
                          <m:r>
                            <a:rPr lang="en-US" sz="8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8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=0:</m:t>
                          </m:r>
                          <m:r>
                            <a:rPr lang="en-US" sz="8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8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4ACD699-5AC4-4909-989F-3EDB893C2E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597" y="12200057"/>
                <a:ext cx="11607280" cy="27805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DED8555-B2D7-4B83-8A85-C07971153DC2}"/>
                  </a:ext>
                </a:extLst>
              </p:cNvPr>
              <p:cNvSpPr txBox="1"/>
              <p:nvPr/>
            </p:nvSpPr>
            <p:spPr>
              <a:xfrm>
                <a:off x="12390120" y="4247655"/>
                <a:ext cx="4765343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88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8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DED8555-B2D7-4B83-8A85-C07971153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0120" y="4247655"/>
                <a:ext cx="4765343" cy="135421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C5C8D00-49A5-492F-A30E-5EB23D2C2D3E}"/>
                  </a:ext>
                </a:extLst>
              </p:cNvPr>
              <p:cNvSpPr txBox="1"/>
              <p:nvPr/>
            </p:nvSpPr>
            <p:spPr>
              <a:xfrm>
                <a:off x="19042380" y="4311721"/>
                <a:ext cx="3928255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C5C8D00-49A5-492F-A30E-5EB23D2C2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2380" y="4311721"/>
                <a:ext cx="3928255" cy="135421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3238171-D96A-4D48-847F-7C7A4C42E07E}"/>
                  </a:ext>
                </a:extLst>
              </p:cNvPr>
              <p:cNvSpPr txBox="1"/>
              <p:nvPr/>
            </p:nvSpPr>
            <p:spPr>
              <a:xfrm>
                <a:off x="25100280" y="4311721"/>
                <a:ext cx="3983526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3238171-D96A-4D48-847F-7C7A4C42E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0280" y="4311721"/>
                <a:ext cx="3983526" cy="135421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2351F83-849C-4D1E-AB67-D31D98339ABF}"/>
                  </a:ext>
                </a:extLst>
              </p:cNvPr>
              <p:cNvSpPr/>
              <p:nvPr/>
            </p:nvSpPr>
            <p:spPr>
              <a:xfrm>
                <a:off x="2377440" y="9365372"/>
                <a:ext cx="9150262" cy="11079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66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66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6600" dirty="0"/>
                  <a:t>is a vector of length N</a:t>
                </a: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2351F83-849C-4D1E-AB67-D31D98339A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440" y="9365372"/>
                <a:ext cx="9150262" cy="1107996"/>
              </a:xfrm>
              <a:prstGeom prst="rect">
                <a:avLst/>
              </a:prstGeom>
              <a:blipFill>
                <a:blip r:embed="rId10"/>
                <a:stretch>
                  <a:fillRect t="-19231" r="-2798" b="-40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3061F51-E763-45E2-8F22-F14262DCF7C3}"/>
                  </a:ext>
                </a:extLst>
              </p:cNvPr>
              <p:cNvSpPr/>
              <p:nvPr/>
            </p:nvSpPr>
            <p:spPr>
              <a:xfrm>
                <a:off x="12332144" y="9457705"/>
                <a:ext cx="10068910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….</m:t>
                                </m:r>
                              </m:e>
                            </m:mr>
                          </m:m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3061F51-E763-45E2-8F22-F14262DCF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2144" y="9457705"/>
                <a:ext cx="10068910" cy="92333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6D016CF-972F-441A-B6C9-45FB5DEB0EA9}"/>
                  </a:ext>
                </a:extLst>
              </p:cNvPr>
              <p:cNvSpPr txBox="1"/>
              <p:nvPr/>
            </p:nvSpPr>
            <p:spPr>
              <a:xfrm>
                <a:off x="18276197" y="11620206"/>
                <a:ext cx="6481646" cy="4322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6D016CF-972F-441A-B6C9-45FB5DEB0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6197" y="11620206"/>
                <a:ext cx="6481646" cy="432297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548572EA-A568-4001-B48E-8F1F2A5A3362}"/>
              </a:ext>
            </a:extLst>
          </p:cNvPr>
          <p:cNvSpPr/>
          <p:nvPr/>
        </p:nvSpPr>
        <p:spPr>
          <a:xfrm>
            <a:off x="25270926" y="11620206"/>
            <a:ext cx="11067453" cy="41549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/>
              <a:t>Jacobian matrix</a:t>
            </a:r>
          </a:p>
          <a:p>
            <a:endParaRPr lang="en-US" sz="6600" dirty="0"/>
          </a:p>
          <a:p>
            <a:r>
              <a:rPr lang="en-US" sz="6600" dirty="0" err="1"/>
              <a:t>MxN</a:t>
            </a:r>
            <a:endParaRPr lang="en-US" sz="6600" dirty="0"/>
          </a:p>
          <a:p>
            <a:r>
              <a:rPr lang="en-US" sz="6600" dirty="0"/>
              <a:t>output length by input length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BC968-C8B0-4B63-A635-2D111F10CD1F}"/>
              </a:ext>
            </a:extLst>
          </p:cNvPr>
          <p:cNvSpPr txBox="1"/>
          <p:nvPr/>
        </p:nvSpPr>
        <p:spPr>
          <a:xfrm>
            <a:off x="2377440" y="17099968"/>
            <a:ext cx="21145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Derivative of every element of y to every element of x</a:t>
            </a:r>
          </a:p>
        </p:txBody>
      </p:sp>
    </p:spTree>
    <p:extLst>
      <p:ext uri="{BB962C8B-B14F-4D97-AF65-F5344CB8AC3E}">
        <p14:creationId xmlns:p14="http://schemas.microsoft.com/office/powerpoint/2010/main" val="24263853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 for Vector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9DFE6C-39F1-441C-843C-493CD4FE7246}"/>
              </a:ext>
            </a:extLst>
          </p:cNvPr>
          <p:cNvSpPr txBox="1"/>
          <p:nvPr/>
        </p:nvSpPr>
        <p:spPr>
          <a:xfrm>
            <a:off x="2299062" y="3958046"/>
            <a:ext cx="13954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Apply Jacobian matrix as local 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B91C9FC-1F43-4276-9D88-AB034FF460FB}"/>
                  </a:ext>
                </a:extLst>
              </p:cNvPr>
              <p:cNvSpPr/>
              <p:nvPr/>
            </p:nvSpPr>
            <p:spPr bwMode="auto">
              <a:xfrm>
                <a:off x="11926269" y="8636531"/>
                <a:ext cx="4846320" cy="493776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B91C9FC-1F43-4276-9D88-AB034FF46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926269" y="8636531"/>
                <a:ext cx="4846320" cy="4937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22FFE73-C32C-408E-9B92-9C6776FC825C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0326069" y="7825813"/>
            <a:ext cx="2309927" cy="1533836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AA8CFCF-3486-4E24-8109-A2834C50BB90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9872727" y="12851173"/>
            <a:ext cx="2763269" cy="1014216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55EF02-DA2F-41FC-85AA-2BF30742BD65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16772589" y="11076193"/>
            <a:ext cx="3585608" cy="2921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B551653-966E-4322-8CEE-5192D4C50B98}"/>
              </a:ext>
            </a:extLst>
          </p:cNvPr>
          <p:cNvSpPr txBox="1"/>
          <p:nvPr/>
        </p:nvSpPr>
        <p:spPr>
          <a:xfrm>
            <a:off x="20430189" y="10431648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…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EA04AA-046C-4C22-8C83-D3FB078EBBB4}"/>
              </a:ext>
            </a:extLst>
          </p:cNvPr>
          <p:cNvCxnSpPr>
            <a:cxnSpLocks/>
          </p:cNvCxnSpPr>
          <p:nvPr/>
        </p:nvCxnSpPr>
        <p:spPr>
          <a:xfrm flipV="1">
            <a:off x="22350429" y="11076193"/>
            <a:ext cx="2053542" cy="2921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F89B5AA-FC82-4279-80F6-C8BA888A17F8}"/>
                  </a:ext>
                </a:extLst>
              </p:cNvPr>
              <p:cNvSpPr/>
              <p:nvPr/>
            </p:nvSpPr>
            <p:spPr>
              <a:xfrm>
                <a:off x="24581944" y="10614528"/>
                <a:ext cx="766557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F89B5AA-FC82-4279-80F6-C8BA888A17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1944" y="10614528"/>
                <a:ext cx="766557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7542B59-91C4-495C-935A-41774A73A888}"/>
                  </a:ext>
                </a:extLst>
              </p:cNvPr>
              <p:cNvSpPr/>
              <p:nvPr/>
            </p:nvSpPr>
            <p:spPr>
              <a:xfrm>
                <a:off x="9577564" y="7364148"/>
                <a:ext cx="776174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7542B59-91C4-495C-935A-41774A73A8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7564" y="7364148"/>
                <a:ext cx="776174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7647B14-241C-416D-8304-E66EA636DF29}"/>
                  </a:ext>
                </a:extLst>
              </p:cNvPr>
              <p:cNvSpPr/>
              <p:nvPr/>
            </p:nvSpPr>
            <p:spPr>
              <a:xfrm>
                <a:off x="9094148" y="13358281"/>
                <a:ext cx="79060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7647B14-241C-416D-8304-E66EA636DF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4148" y="13358281"/>
                <a:ext cx="790601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8BD3003-51FC-41FB-89C2-AB6A2311FB0E}"/>
                  </a:ext>
                </a:extLst>
              </p:cNvPr>
              <p:cNvSpPr/>
              <p:nvPr/>
            </p:nvSpPr>
            <p:spPr>
              <a:xfrm>
                <a:off x="17069769" y="9908295"/>
                <a:ext cx="3649589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8BD3003-51FC-41FB-89C2-AB6A2311FB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9769" y="9908295"/>
                <a:ext cx="3649589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CFCDA84-F473-434C-8662-E8498C4AE224}"/>
                  </a:ext>
                </a:extLst>
              </p:cNvPr>
              <p:cNvSpPr/>
              <p:nvPr/>
            </p:nvSpPr>
            <p:spPr>
              <a:xfrm>
                <a:off x="17370411" y="11553349"/>
                <a:ext cx="4980018" cy="13141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dirty="0"/>
                  <a:t> is Nx1 vector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CFCDA84-F473-434C-8662-E8498C4AE2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0411" y="11553349"/>
                <a:ext cx="4980018" cy="1314142"/>
              </a:xfrm>
              <a:prstGeom prst="rect">
                <a:avLst/>
              </a:prstGeom>
              <a:blipFill>
                <a:blip r:embed="rId7"/>
                <a:stretch>
                  <a:fillRect r="-612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DCE37C6-6A74-4AF4-8206-CECC23F7269D}"/>
                  </a:ext>
                </a:extLst>
              </p:cNvPr>
              <p:cNvSpPr/>
              <p:nvPr/>
            </p:nvSpPr>
            <p:spPr>
              <a:xfrm>
                <a:off x="5799606" y="8234409"/>
                <a:ext cx="4963988" cy="13142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/>
                  <a:t> is Kx1 vector</a:t>
                </a: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DCE37C6-6A74-4AF4-8206-CECC23F726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606" y="8234409"/>
                <a:ext cx="4963988" cy="1314206"/>
              </a:xfrm>
              <a:prstGeom prst="rect">
                <a:avLst/>
              </a:prstGeom>
              <a:blipFill>
                <a:blip r:embed="rId8"/>
                <a:stretch>
                  <a:fillRect r="-6012" b="-13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D13E87-AE56-495E-A463-F58CC920C476}"/>
              </a:ext>
            </a:extLst>
          </p:cNvPr>
          <p:cNvCxnSpPr>
            <a:cxnSpLocks/>
          </p:cNvCxnSpPr>
          <p:nvPr/>
        </p:nvCxnSpPr>
        <p:spPr>
          <a:xfrm flipH="1" flipV="1">
            <a:off x="11620307" y="9315816"/>
            <a:ext cx="1738710" cy="118495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4538835-AEE0-4186-9091-825A876602A8}"/>
                  </a:ext>
                </a:extLst>
              </p:cNvPr>
              <p:cNvSpPr/>
              <p:nvPr/>
            </p:nvSpPr>
            <p:spPr>
              <a:xfrm>
                <a:off x="13404318" y="9333108"/>
                <a:ext cx="1896102" cy="11456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𝒁</m:t>
                          </m:r>
                        </m:num>
                        <m:den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4538835-AEE0-4186-9091-825A876602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4318" y="9333108"/>
                <a:ext cx="1896102" cy="11456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D0F5DE5-3B15-48D1-9EC9-3ABFF0925EA1}"/>
              </a:ext>
            </a:extLst>
          </p:cNvPr>
          <p:cNvCxnSpPr>
            <a:cxnSpLocks/>
          </p:cNvCxnSpPr>
          <p:nvPr/>
        </p:nvCxnSpPr>
        <p:spPr>
          <a:xfrm flipH="1">
            <a:off x="17491598" y="13368353"/>
            <a:ext cx="2604913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88B9A60-DA48-4A82-A09A-F5317A6D9567}"/>
                  </a:ext>
                </a:extLst>
              </p:cNvPr>
              <p:cNvSpPr txBox="1"/>
              <p:nvPr/>
            </p:nvSpPr>
            <p:spPr>
              <a:xfrm>
                <a:off x="11408875" y="5654505"/>
                <a:ext cx="3928255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p>
                      </m:sSup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88B9A60-DA48-4A82-A09A-F5317A6D9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8875" y="5654505"/>
                <a:ext cx="3928255" cy="135421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B41094C-0CFD-4C52-B6D4-4319CF61CC36}"/>
                  </a:ext>
                </a:extLst>
              </p:cNvPr>
              <p:cNvSpPr txBox="1"/>
              <p:nvPr/>
            </p:nvSpPr>
            <p:spPr>
              <a:xfrm>
                <a:off x="16620955" y="5654504"/>
                <a:ext cx="3737242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B41094C-0CFD-4C52-B6D4-4319CF61C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0955" y="5654504"/>
                <a:ext cx="3737242" cy="135421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2FA0844-A4A3-439B-ADCF-403B45BD127F}"/>
                  </a:ext>
                </a:extLst>
              </p:cNvPr>
              <p:cNvSpPr/>
              <p:nvPr/>
            </p:nvSpPr>
            <p:spPr>
              <a:xfrm>
                <a:off x="21177539" y="5317174"/>
                <a:ext cx="13388516" cy="17213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7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7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7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</m:num>
                      <m:den>
                        <m:r>
                          <a:rPr lang="en-US" sz="7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7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den>
                    </m:f>
                  </m:oMath>
                </a14:m>
                <a:r>
                  <a:rPr lang="en-US" sz="7200" dirty="0">
                    <a:solidFill>
                      <a:srgbClr val="FF0000"/>
                    </a:solidFill>
                  </a:rPr>
                  <a:t> is the Jacobian matrix </a:t>
                </a:r>
                <a:r>
                  <a:rPr lang="en-US" sz="7200" dirty="0" err="1">
                    <a:solidFill>
                      <a:srgbClr val="FF0000"/>
                    </a:solidFill>
                  </a:rPr>
                  <a:t>NxK</a:t>
                </a:r>
                <a:endParaRPr lang="en-US" sz="7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2FA0844-A4A3-439B-ADCF-403B45BD12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7539" y="5317174"/>
                <a:ext cx="13388516" cy="1721369"/>
              </a:xfrm>
              <a:prstGeom prst="rect">
                <a:avLst/>
              </a:prstGeom>
              <a:blipFill>
                <a:blip r:embed="rId12"/>
                <a:stretch>
                  <a:fillRect b="-13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CE930EC-CCCC-44DC-8ED2-8CE565786CB8}"/>
                  </a:ext>
                </a:extLst>
              </p:cNvPr>
              <p:cNvSpPr/>
              <p:nvPr/>
            </p:nvSpPr>
            <p:spPr>
              <a:xfrm>
                <a:off x="5799606" y="14715227"/>
                <a:ext cx="8804590" cy="36724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9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9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9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9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9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9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𝒁</m:t>
                                  </m:r>
                                </m:num>
                                <m:den>
                                  <m:r>
                                    <a:rPr lang="en-US" sz="9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9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9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9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9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</m:den>
                      </m:f>
                    </m:oMath>
                  </m:oMathPara>
                </a14:m>
                <a:endParaRPr lang="en-US" sz="9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CE930EC-CCCC-44DC-8ED2-8CE565786C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606" y="14715227"/>
                <a:ext cx="8804590" cy="367248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DD4CA8EB-0A1B-4E42-A629-FA7FE2EEC474}"/>
              </a:ext>
            </a:extLst>
          </p:cNvPr>
          <p:cNvSpPr txBox="1"/>
          <p:nvPr/>
        </p:nvSpPr>
        <p:spPr>
          <a:xfrm>
            <a:off x="25609442" y="9548615"/>
            <a:ext cx="970004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Unlike the scalar case, backprop for vectors requires matrix multiplication</a:t>
            </a:r>
          </a:p>
          <a:p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Only one way to put together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2E78A9E-FF91-4C0F-8B1D-554A4B8DC614}"/>
                  </a:ext>
                </a:extLst>
              </p:cNvPr>
              <p:cNvSpPr/>
              <p:nvPr/>
            </p:nvSpPr>
            <p:spPr>
              <a:xfrm>
                <a:off x="16434557" y="14715227"/>
                <a:ext cx="8804590" cy="36724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9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9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9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9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9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9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𝒁</m:t>
                                  </m:r>
                                </m:num>
                                <m:den>
                                  <m:r>
                                    <a:rPr lang="en-US" sz="9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96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9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9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9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</m:den>
                      </m:f>
                    </m:oMath>
                  </m:oMathPara>
                </a14:m>
                <a:endParaRPr lang="en-US" sz="9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2E78A9E-FF91-4C0F-8B1D-554A4B8DC6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4557" y="14715227"/>
                <a:ext cx="8804590" cy="367248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29831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 for Matrix and Tensors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B91C9FC-1F43-4276-9D88-AB034FF460FB}"/>
                  </a:ext>
                </a:extLst>
              </p:cNvPr>
              <p:cNvSpPr/>
              <p:nvPr/>
            </p:nvSpPr>
            <p:spPr bwMode="auto">
              <a:xfrm>
                <a:off x="11926269" y="8636531"/>
                <a:ext cx="4846320" cy="493776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B91C9FC-1F43-4276-9D88-AB034FF46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926269" y="8636531"/>
                <a:ext cx="4846320" cy="4937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22FFE73-C32C-408E-9B92-9C6776FC825C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0326069" y="7825813"/>
            <a:ext cx="2309927" cy="1533836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AA8CFCF-3486-4E24-8109-A2834C50BB90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9872727" y="12851173"/>
            <a:ext cx="2763269" cy="1014216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55EF02-DA2F-41FC-85AA-2BF30742BD65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16772589" y="11076193"/>
            <a:ext cx="3585608" cy="2921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B551653-966E-4322-8CEE-5192D4C50B98}"/>
              </a:ext>
            </a:extLst>
          </p:cNvPr>
          <p:cNvSpPr txBox="1"/>
          <p:nvPr/>
        </p:nvSpPr>
        <p:spPr>
          <a:xfrm>
            <a:off x="20430189" y="10431648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…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EA04AA-046C-4C22-8C83-D3FB078EBBB4}"/>
              </a:ext>
            </a:extLst>
          </p:cNvPr>
          <p:cNvCxnSpPr>
            <a:cxnSpLocks/>
          </p:cNvCxnSpPr>
          <p:nvPr/>
        </p:nvCxnSpPr>
        <p:spPr>
          <a:xfrm flipV="1">
            <a:off x="22350429" y="11076193"/>
            <a:ext cx="2053542" cy="2921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F89B5AA-FC82-4279-80F6-C8BA888A17F8}"/>
                  </a:ext>
                </a:extLst>
              </p:cNvPr>
              <p:cNvSpPr/>
              <p:nvPr/>
            </p:nvSpPr>
            <p:spPr>
              <a:xfrm>
                <a:off x="24581944" y="10614528"/>
                <a:ext cx="766557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F89B5AA-FC82-4279-80F6-C8BA888A17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1944" y="10614528"/>
                <a:ext cx="766557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7542B59-91C4-495C-935A-41774A73A888}"/>
                  </a:ext>
                </a:extLst>
              </p:cNvPr>
              <p:cNvSpPr/>
              <p:nvPr/>
            </p:nvSpPr>
            <p:spPr>
              <a:xfrm>
                <a:off x="9577564" y="7364148"/>
                <a:ext cx="776174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7542B59-91C4-495C-935A-41774A73A8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7564" y="7364148"/>
                <a:ext cx="776174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7647B14-241C-416D-8304-E66EA636DF29}"/>
                  </a:ext>
                </a:extLst>
              </p:cNvPr>
              <p:cNvSpPr/>
              <p:nvPr/>
            </p:nvSpPr>
            <p:spPr>
              <a:xfrm>
                <a:off x="9094148" y="13358281"/>
                <a:ext cx="79060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7647B14-241C-416D-8304-E66EA636DF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4148" y="13358281"/>
                <a:ext cx="790601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8BD3003-51FC-41FB-89C2-AB6A2311FB0E}"/>
                  </a:ext>
                </a:extLst>
              </p:cNvPr>
              <p:cNvSpPr/>
              <p:nvPr/>
            </p:nvSpPr>
            <p:spPr>
              <a:xfrm>
                <a:off x="17069769" y="9908295"/>
                <a:ext cx="3649589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8BD3003-51FC-41FB-89C2-AB6A2311FB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9769" y="9908295"/>
                <a:ext cx="3649589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CFCDA84-F473-434C-8662-E8498C4AE224}"/>
                  </a:ext>
                </a:extLst>
              </p:cNvPr>
              <p:cNvSpPr/>
              <p:nvPr/>
            </p:nvSpPr>
            <p:spPr>
              <a:xfrm>
                <a:off x="17274232" y="11553349"/>
                <a:ext cx="5172378" cy="13141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dirty="0"/>
                  <a:t> is </a:t>
                </a:r>
                <a:r>
                  <a:rPr lang="en-US" dirty="0" err="1"/>
                  <a:t>NxM</a:t>
                </a:r>
                <a:r>
                  <a:rPr lang="en-US" dirty="0"/>
                  <a:t> matrix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CFCDA84-F473-434C-8662-E8498C4AE2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4232" y="11553349"/>
                <a:ext cx="5172378" cy="1314142"/>
              </a:xfrm>
              <a:prstGeom prst="rect">
                <a:avLst/>
              </a:prstGeom>
              <a:blipFill>
                <a:blip r:embed="rId7"/>
                <a:stretch>
                  <a:fillRect r="-5778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DCE37C6-6A74-4AF4-8206-CECC23F7269D}"/>
                  </a:ext>
                </a:extLst>
              </p:cNvPr>
              <p:cNvSpPr/>
              <p:nvPr/>
            </p:nvSpPr>
            <p:spPr>
              <a:xfrm>
                <a:off x="5767388" y="8234409"/>
                <a:ext cx="5028428" cy="13142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/>
                  <a:t> is </a:t>
                </a:r>
                <a:r>
                  <a:rPr lang="en-US" dirty="0" err="1"/>
                  <a:t>KxP</a:t>
                </a:r>
                <a:r>
                  <a:rPr lang="en-US" dirty="0"/>
                  <a:t> matrix</a:t>
                </a: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DCE37C6-6A74-4AF4-8206-CECC23F726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388" y="8234409"/>
                <a:ext cx="5028428" cy="1314206"/>
              </a:xfrm>
              <a:prstGeom prst="rect">
                <a:avLst/>
              </a:prstGeom>
              <a:blipFill>
                <a:blip r:embed="rId8"/>
                <a:stretch>
                  <a:fillRect r="-5939" b="-13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D13E87-AE56-495E-A463-F58CC920C476}"/>
              </a:ext>
            </a:extLst>
          </p:cNvPr>
          <p:cNvCxnSpPr>
            <a:cxnSpLocks/>
          </p:cNvCxnSpPr>
          <p:nvPr/>
        </p:nvCxnSpPr>
        <p:spPr>
          <a:xfrm flipH="1" flipV="1">
            <a:off x="11620307" y="9315816"/>
            <a:ext cx="1738710" cy="118495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4538835-AEE0-4186-9091-825A876602A8}"/>
                  </a:ext>
                </a:extLst>
              </p:cNvPr>
              <p:cNvSpPr/>
              <p:nvPr/>
            </p:nvSpPr>
            <p:spPr>
              <a:xfrm>
                <a:off x="13404318" y="9333108"/>
                <a:ext cx="1896102" cy="11456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𝒁</m:t>
                          </m:r>
                        </m:num>
                        <m:den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4538835-AEE0-4186-9091-825A876602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4318" y="9333108"/>
                <a:ext cx="1896102" cy="11456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D0F5DE5-3B15-48D1-9EC9-3ABFF0925EA1}"/>
              </a:ext>
            </a:extLst>
          </p:cNvPr>
          <p:cNvCxnSpPr>
            <a:cxnSpLocks/>
          </p:cNvCxnSpPr>
          <p:nvPr/>
        </p:nvCxnSpPr>
        <p:spPr>
          <a:xfrm flipH="1">
            <a:off x="17491598" y="13368353"/>
            <a:ext cx="2604913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88B9A60-DA48-4A82-A09A-F5317A6D9567}"/>
                  </a:ext>
                </a:extLst>
              </p:cNvPr>
              <p:cNvSpPr txBox="1"/>
              <p:nvPr/>
            </p:nvSpPr>
            <p:spPr>
              <a:xfrm>
                <a:off x="8120447" y="4694428"/>
                <a:ext cx="4940327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88B9A60-DA48-4A82-A09A-F5317A6D9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447" y="4694428"/>
                <a:ext cx="4940327" cy="135421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B41094C-0CFD-4C52-B6D4-4319CF61CC36}"/>
                  </a:ext>
                </a:extLst>
              </p:cNvPr>
              <p:cNvSpPr txBox="1"/>
              <p:nvPr/>
            </p:nvSpPr>
            <p:spPr>
              <a:xfrm>
                <a:off x="13332527" y="4694427"/>
                <a:ext cx="5089342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B41094C-0CFD-4C52-B6D4-4319CF61C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2527" y="4694427"/>
                <a:ext cx="5089342" cy="135421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2FA0844-A4A3-439B-ADCF-403B45BD127F}"/>
                  </a:ext>
                </a:extLst>
              </p:cNvPr>
              <p:cNvSpPr/>
              <p:nvPr/>
            </p:nvSpPr>
            <p:spPr>
              <a:xfrm>
                <a:off x="20096511" y="4427806"/>
                <a:ext cx="13388516" cy="28293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7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7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7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</m:num>
                      <m:den>
                        <m:r>
                          <a:rPr lang="en-US" sz="7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7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den>
                    </m:f>
                  </m:oMath>
                </a14:m>
                <a:r>
                  <a:rPr lang="en-US" sz="7200" dirty="0">
                    <a:solidFill>
                      <a:srgbClr val="FF0000"/>
                    </a:solidFill>
                  </a:rPr>
                  <a:t> is the Jacobian Tensor </a:t>
                </a:r>
              </a:p>
              <a:p>
                <a:r>
                  <a:rPr lang="en-US" sz="7200" dirty="0">
                    <a:solidFill>
                      <a:srgbClr val="FF0000"/>
                    </a:solidFill>
                  </a:rPr>
                  <a:t>(</a:t>
                </a:r>
                <a:r>
                  <a:rPr lang="en-US" sz="7200" dirty="0" err="1">
                    <a:solidFill>
                      <a:srgbClr val="FF0000"/>
                    </a:solidFill>
                  </a:rPr>
                  <a:t>NxM</a:t>
                </a:r>
                <a:r>
                  <a:rPr lang="en-US" sz="7200" dirty="0">
                    <a:solidFill>
                      <a:srgbClr val="FF0000"/>
                    </a:solidFill>
                  </a:rPr>
                  <a:t>) x (</a:t>
                </a:r>
                <a:r>
                  <a:rPr lang="en-US" sz="7200" dirty="0" err="1">
                    <a:solidFill>
                      <a:srgbClr val="FF0000"/>
                    </a:solidFill>
                  </a:rPr>
                  <a:t>KxP</a:t>
                </a:r>
                <a:r>
                  <a:rPr lang="en-US" sz="7200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2FA0844-A4A3-439B-ADCF-403B45BD12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6511" y="4427806"/>
                <a:ext cx="13388516" cy="2829364"/>
              </a:xfrm>
              <a:prstGeom prst="rect">
                <a:avLst/>
              </a:prstGeom>
              <a:blipFill>
                <a:blip r:embed="rId12"/>
                <a:stretch>
                  <a:fillRect l="-3461" b="-17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CE930EC-CCCC-44DC-8ED2-8CE565786CB8}"/>
                  </a:ext>
                </a:extLst>
              </p:cNvPr>
              <p:cNvSpPr/>
              <p:nvPr/>
            </p:nvSpPr>
            <p:spPr>
              <a:xfrm>
                <a:off x="5799606" y="14715227"/>
                <a:ext cx="8804590" cy="36724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9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9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9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9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9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96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𝒛</m:t>
                                  </m:r>
                                </m:num>
                                <m:den>
                                  <m:r>
                                    <a:rPr lang="en-US" sz="9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9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9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9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9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</m:den>
                      </m:f>
                    </m:oMath>
                  </m:oMathPara>
                </a14:m>
                <a:endParaRPr lang="en-US" sz="9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CE930EC-CCCC-44DC-8ED2-8CE565786C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606" y="14715227"/>
                <a:ext cx="8804590" cy="367248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DD4CA8EB-0A1B-4E42-A629-FA7FE2EEC474}"/>
              </a:ext>
            </a:extLst>
          </p:cNvPr>
          <p:cNvSpPr txBox="1"/>
          <p:nvPr/>
        </p:nvSpPr>
        <p:spPr>
          <a:xfrm>
            <a:off x="25609442" y="9014192"/>
            <a:ext cx="970004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Often use backprop to computer Jacobian Tensor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Still only one way to put together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2E78A9E-FF91-4C0F-8B1D-554A4B8DC614}"/>
                  </a:ext>
                </a:extLst>
              </p:cNvPr>
              <p:cNvSpPr/>
              <p:nvPr/>
            </p:nvSpPr>
            <p:spPr>
              <a:xfrm>
                <a:off x="16434557" y="14715227"/>
                <a:ext cx="8804590" cy="36724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9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9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9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9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9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96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𝒛</m:t>
                                  </m:r>
                                </m:num>
                                <m:den>
                                  <m:r>
                                    <a:rPr lang="en-US" sz="9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96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9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9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9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</m:den>
                      </m:f>
                    </m:oMath>
                  </m:oMathPara>
                </a14:m>
                <a:endParaRPr lang="en-US" sz="9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2E78A9E-FF91-4C0F-8B1D-554A4B8DC6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4557" y="14715227"/>
                <a:ext cx="8804590" cy="367248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1640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Recap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ABFA92-8565-4FEE-BE8A-043F8C896F8F}"/>
              </a:ext>
            </a:extLst>
          </p:cNvPr>
          <p:cNvSpPr txBox="1"/>
          <p:nvPr/>
        </p:nvSpPr>
        <p:spPr>
          <a:xfrm>
            <a:off x="2259976" y="3660424"/>
            <a:ext cx="15519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Cardiac view detection</a:t>
            </a:r>
          </a:p>
        </p:txBody>
      </p:sp>
      <p:pic>
        <p:nvPicPr>
          <p:cNvPr id="5" name="Picture 4" descr="A picture containing reptile, turtle&#10;&#10;Description automatically generated">
            <a:extLst>
              <a:ext uri="{FF2B5EF4-FFF2-40B4-BE49-F238E27FC236}">
                <a16:creationId xmlns:a16="http://schemas.microsoft.com/office/drawing/2014/main" id="{98FCFAF6-71A1-4E09-A89F-E7F908E2A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7968" y="4597657"/>
            <a:ext cx="6475469" cy="86339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12A715-8A4D-4B7E-834A-DEDA837FB3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59976" y="5707105"/>
            <a:ext cx="5889583" cy="7852778"/>
          </a:xfrm>
          <a:prstGeom prst="rect">
            <a:avLst/>
          </a:prstGeom>
        </p:spPr>
      </p:pic>
      <p:pic>
        <p:nvPicPr>
          <p:cNvPr id="17" name="Picture 16" descr="A picture containing white&#10;&#10;Description automatically generated">
            <a:extLst>
              <a:ext uri="{FF2B5EF4-FFF2-40B4-BE49-F238E27FC236}">
                <a16:creationId xmlns:a16="http://schemas.microsoft.com/office/drawing/2014/main" id="{F9949B1C-AB15-4968-8AB5-96AC7FB52C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89126" y="13702025"/>
            <a:ext cx="8584774" cy="643858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47CB5EE-42B4-4140-A955-2786478453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32309" y="11994889"/>
            <a:ext cx="6223497" cy="828383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8B794A4-A678-4C1B-890F-692FBF41CEFB}"/>
              </a:ext>
            </a:extLst>
          </p:cNvPr>
          <p:cNvSpPr txBox="1"/>
          <p:nvPr/>
        </p:nvSpPr>
        <p:spPr>
          <a:xfrm>
            <a:off x="2943922" y="6133171"/>
            <a:ext cx="44158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FF00"/>
                </a:solidFill>
              </a:rPr>
              <a:t>D</a:t>
            </a:r>
          </a:p>
          <a:p>
            <a:r>
              <a:rPr lang="en-US" dirty="0">
                <a:solidFill>
                  <a:srgbClr val="FFFF00"/>
                </a:solidFill>
              </a:rPr>
              <a:t>3 chamber view – CH3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EF37ED-E0F6-4137-BBC4-617E631D2142}"/>
              </a:ext>
            </a:extLst>
          </p:cNvPr>
          <p:cNvSpPr txBox="1"/>
          <p:nvPr/>
        </p:nvSpPr>
        <p:spPr>
          <a:xfrm>
            <a:off x="10230065" y="5054164"/>
            <a:ext cx="44158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FF00"/>
                </a:solidFill>
              </a:rPr>
              <a:t>E</a:t>
            </a:r>
          </a:p>
          <a:p>
            <a:r>
              <a:rPr lang="en-US" dirty="0">
                <a:solidFill>
                  <a:srgbClr val="FFFF00"/>
                </a:solidFill>
              </a:rPr>
              <a:t>2 chamber view – CH2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1898B8-7710-4940-A7A1-5E07BFD5398B}"/>
              </a:ext>
            </a:extLst>
          </p:cNvPr>
          <p:cNvSpPr txBox="1"/>
          <p:nvPr/>
        </p:nvSpPr>
        <p:spPr>
          <a:xfrm>
            <a:off x="2593280" y="18256331"/>
            <a:ext cx="80393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FF00"/>
                </a:solidFill>
              </a:rPr>
              <a:t>B</a:t>
            </a:r>
          </a:p>
          <a:p>
            <a:r>
              <a:rPr lang="en-US" dirty="0">
                <a:solidFill>
                  <a:srgbClr val="FFFF00"/>
                </a:solidFill>
              </a:rPr>
              <a:t>4 chamber view – CH4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148045-FA98-4FE7-AFD7-995E4DB6602D}"/>
              </a:ext>
            </a:extLst>
          </p:cNvPr>
          <p:cNvSpPr txBox="1"/>
          <p:nvPr/>
        </p:nvSpPr>
        <p:spPr>
          <a:xfrm>
            <a:off x="11553666" y="12451396"/>
            <a:ext cx="60541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FF00"/>
                </a:solidFill>
              </a:rPr>
              <a:t>A</a:t>
            </a:r>
          </a:p>
          <a:p>
            <a:r>
              <a:rPr lang="en-US" dirty="0">
                <a:solidFill>
                  <a:srgbClr val="FFFF00"/>
                </a:solidFill>
              </a:rPr>
              <a:t>Short-axis view SAX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68AEDB-B2EB-4D0D-96D5-27675CEBAD7A}"/>
              </a:ext>
            </a:extLst>
          </p:cNvPr>
          <p:cNvCxnSpPr>
            <a:cxnSpLocks/>
          </p:cNvCxnSpPr>
          <p:nvPr/>
        </p:nvCxnSpPr>
        <p:spPr>
          <a:xfrm flipV="1">
            <a:off x="18979601" y="12018075"/>
            <a:ext cx="3257217" cy="1"/>
          </a:xfrm>
          <a:prstGeom prst="straightConnector1">
            <a:avLst/>
          </a:prstGeom>
          <a:ln w="1524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2A44E73-7358-48B5-B384-E8C3CBB61A0F}"/>
                  </a:ext>
                </a:extLst>
              </p:cNvPr>
              <p:cNvSpPr txBox="1"/>
              <p:nvPr/>
            </p:nvSpPr>
            <p:spPr>
              <a:xfrm>
                <a:off x="22908565" y="9963275"/>
                <a:ext cx="9918934" cy="40632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  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1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𝟎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𝟎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  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𝟎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𝟎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  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𝟎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𝟎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𝑺𝑨𝑿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        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en-US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𝟎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𝑶𝒕𝒉𝒆𝒓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    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𝟎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2A44E73-7358-48B5-B384-E8C3CBB61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8565" y="9963275"/>
                <a:ext cx="9918934" cy="406322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83532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 for 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B91C9FC-1F43-4276-9D88-AB034FF460FB}"/>
                  </a:ext>
                </a:extLst>
              </p:cNvPr>
              <p:cNvSpPr/>
              <p:nvPr/>
            </p:nvSpPr>
            <p:spPr bwMode="auto">
              <a:xfrm>
                <a:off x="11926269" y="8636531"/>
                <a:ext cx="4846320" cy="493776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𝒘𝒙</m:t>
                      </m:r>
                    </m:oMath>
                  </m:oMathPara>
                </a14:m>
                <a:endParaRPr lang="en-US" b="1" dirty="0">
                  <a:latin typeface="Arial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B91C9FC-1F43-4276-9D88-AB034FF46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926269" y="8636531"/>
                <a:ext cx="4846320" cy="4937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22FFE73-C32C-408E-9B92-9C6776FC825C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0326069" y="7825813"/>
            <a:ext cx="2309927" cy="1533836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AA8CFCF-3486-4E24-8109-A2834C50BB90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9872727" y="12851173"/>
            <a:ext cx="2763269" cy="1014216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55EF02-DA2F-41FC-85AA-2BF30742BD65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16772589" y="11076193"/>
            <a:ext cx="3585608" cy="2921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B551653-966E-4322-8CEE-5192D4C50B98}"/>
              </a:ext>
            </a:extLst>
          </p:cNvPr>
          <p:cNvSpPr txBox="1"/>
          <p:nvPr/>
        </p:nvSpPr>
        <p:spPr>
          <a:xfrm>
            <a:off x="20430189" y="10431648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…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EA04AA-046C-4C22-8C83-D3FB078EBBB4}"/>
              </a:ext>
            </a:extLst>
          </p:cNvPr>
          <p:cNvCxnSpPr>
            <a:cxnSpLocks/>
          </p:cNvCxnSpPr>
          <p:nvPr/>
        </p:nvCxnSpPr>
        <p:spPr>
          <a:xfrm flipV="1">
            <a:off x="22350429" y="11076193"/>
            <a:ext cx="2053542" cy="2921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F89B5AA-FC82-4279-80F6-C8BA888A17F8}"/>
                  </a:ext>
                </a:extLst>
              </p:cNvPr>
              <p:cNvSpPr/>
              <p:nvPr/>
            </p:nvSpPr>
            <p:spPr>
              <a:xfrm>
                <a:off x="24581944" y="10614528"/>
                <a:ext cx="766557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F89B5AA-FC82-4279-80F6-C8BA888A17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1944" y="10614528"/>
                <a:ext cx="766557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7542B59-91C4-495C-935A-41774A73A888}"/>
                  </a:ext>
                </a:extLst>
              </p:cNvPr>
              <p:cNvSpPr/>
              <p:nvPr/>
            </p:nvSpPr>
            <p:spPr>
              <a:xfrm>
                <a:off x="9577564" y="7364148"/>
                <a:ext cx="776174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7542B59-91C4-495C-935A-41774A73A8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7564" y="7364148"/>
                <a:ext cx="776174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7647B14-241C-416D-8304-E66EA636DF29}"/>
                  </a:ext>
                </a:extLst>
              </p:cNvPr>
              <p:cNvSpPr/>
              <p:nvPr/>
            </p:nvSpPr>
            <p:spPr>
              <a:xfrm>
                <a:off x="9028426" y="13358281"/>
                <a:ext cx="922047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7647B14-241C-416D-8304-E66EA636DF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8426" y="13358281"/>
                <a:ext cx="922047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8BD3003-51FC-41FB-89C2-AB6A2311FB0E}"/>
                  </a:ext>
                </a:extLst>
              </p:cNvPr>
              <p:cNvSpPr/>
              <p:nvPr/>
            </p:nvSpPr>
            <p:spPr>
              <a:xfrm>
                <a:off x="17603985" y="9908295"/>
                <a:ext cx="2581156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8BD3003-51FC-41FB-89C2-AB6A2311FB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3985" y="9908295"/>
                <a:ext cx="2581156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CFCDA84-F473-434C-8662-E8498C4AE224}"/>
                  </a:ext>
                </a:extLst>
              </p:cNvPr>
              <p:cNvSpPr/>
              <p:nvPr/>
            </p:nvSpPr>
            <p:spPr>
              <a:xfrm>
                <a:off x="17338192" y="11553349"/>
                <a:ext cx="5044458" cy="13141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dirty="0"/>
                  <a:t> is </a:t>
                </a:r>
                <a:r>
                  <a:rPr lang="en-US" dirty="0" err="1"/>
                  <a:t>NxP</a:t>
                </a:r>
                <a:r>
                  <a:rPr lang="en-US" dirty="0"/>
                  <a:t> matrix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CFCDA84-F473-434C-8662-E8498C4AE2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8192" y="11553349"/>
                <a:ext cx="5044458" cy="1314142"/>
              </a:xfrm>
              <a:prstGeom prst="rect">
                <a:avLst/>
              </a:prstGeom>
              <a:blipFill>
                <a:blip r:embed="rId7"/>
                <a:stretch>
                  <a:fillRect r="-5918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DCE37C6-6A74-4AF4-8206-CECC23F7269D}"/>
                  </a:ext>
                </a:extLst>
              </p:cNvPr>
              <p:cNvSpPr/>
              <p:nvPr/>
            </p:nvSpPr>
            <p:spPr>
              <a:xfrm>
                <a:off x="5767388" y="8234409"/>
                <a:ext cx="5028428" cy="13142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den>
                    </m:f>
                  </m:oMath>
                </a14:m>
                <a:r>
                  <a:rPr lang="en-US" dirty="0"/>
                  <a:t> is </a:t>
                </a:r>
                <a:r>
                  <a:rPr lang="en-US" dirty="0" err="1"/>
                  <a:t>KxP</a:t>
                </a:r>
                <a:r>
                  <a:rPr lang="en-US" dirty="0"/>
                  <a:t> matrix</a:t>
                </a: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DCE37C6-6A74-4AF4-8206-CECC23F726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388" y="8234409"/>
                <a:ext cx="5028428" cy="1314206"/>
              </a:xfrm>
              <a:prstGeom prst="rect">
                <a:avLst/>
              </a:prstGeom>
              <a:blipFill>
                <a:blip r:embed="rId8"/>
                <a:stretch>
                  <a:fillRect r="-5818" b="-13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D13E87-AE56-495E-A463-F58CC920C476}"/>
              </a:ext>
            </a:extLst>
          </p:cNvPr>
          <p:cNvCxnSpPr>
            <a:cxnSpLocks/>
          </p:cNvCxnSpPr>
          <p:nvPr/>
        </p:nvCxnSpPr>
        <p:spPr>
          <a:xfrm flipH="1" flipV="1">
            <a:off x="11620307" y="9315816"/>
            <a:ext cx="1738710" cy="118495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D0F5DE5-3B15-48D1-9EC9-3ABFF0925EA1}"/>
              </a:ext>
            </a:extLst>
          </p:cNvPr>
          <p:cNvCxnSpPr>
            <a:cxnSpLocks/>
          </p:cNvCxnSpPr>
          <p:nvPr/>
        </p:nvCxnSpPr>
        <p:spPr>
          <a:xfrm flipH="1">
            <a:off x="17491598" y="13368353"/>
            <a:ext cx="2604913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88B9A60-DA48-4A82-A09A-F5317A6D9567}"/>
                  </a:ext>
                </a:extLst>
              </p:cNvPr>
              <p:cNvSpPr txBox="1"/>
              <p:nvPr/>
            </p:nvSpPr>
            <p:spPr>
              <a:xfrm>
                <a:off x="3329442" y="4721701"/>
                <a:ext cx="4940327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88B9A60-DA48-4A82-A09A-F5317A6D9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442" y="4721701"/>
                <a:ext cx="4940327" cy="135421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B41094C-0CFD-4C52-B6D4-4319CF61CC36}"/>
                  </a:ext>
                </a:extLst>
              </p:cNvPr>
              <p:cNvSpPr txBox="1"/>
              <p:nvPr/>
            </p:nvSpPr>
            <p:spPr>
              <a:xfrm>
                <a:off x="14238952" y="4694427"/>
                <a:ext cx="4896212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B41094C-0CFD-4C52-B6D4-4319CF61C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8952" y="4694427"/>
                <a:ext cx="4896212" cy="135421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CE930EC-CCCC-44DC-8ED2-8CE565786CB8}"/>
                  </a:ext>
                </a:extLst>
              </p:cNvPr>
              <p:cNvSpPr/>
              <p:nvPr/>
            </p:nvSpPr>
            <p:spPr>
              <a:xfrm>
                <a:off x="8070470" y="15242061"/>
                <a:ext cx="7380097" cy="29014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9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sz="9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9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9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9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</m:den>
                      </m:f>
                    </m:oMath>
                  </m:oMathPara>
                </a14:m>
                <a:endParaRPr lang="en-US" sz="9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CE930EC-CCCC-44DC-8ED2-8CE565786C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470" y="15242061"/>
                <a:ext cx="7380097" cy="290143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DD4CA8EB-0A1B-4E42-A629-FA7FE2EEC474}"/>
              </a:ext>
            </a:extLst>
          </p:cNvPr>
          <p:cNvSpPr txBox="1"/>
          <p:nvPr/>
        </p:nvSpPr>
        <p:spPr>
          <a:xfrm>
            <a:off x="25958589" y="6231489"/>
            <a:ext cx="970004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Matrix multiplication formula is useful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Only one way to put together them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2E78A9E-FF91-4C0F-8B1D-554A4B8DC614}"/>
                  </a:ext>
                </a:extLst>
              </p:cNvPr>
              <p:cNvSpPr/>
              <p:nvPr/>
            </p:nvSpPr>
            <p:spPr>
              <a:xfrm>
                <a:off x="18562655" y="15242061"/>
                <a:ext cx="7395934" cy="29014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9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lang="en-US" sz="9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9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9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9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sz="9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9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den>
                          </m:f>
                          <m:r>
                            <a:rPr lang="en-US" sz="9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9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9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2E78A9E-FF91-4C0F-8B1D-554A4B8DC6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2655" y="15242061"/>
                <a:ext cx="7395934" cy="290143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B525AB4-D4F8-49FB-85E2-C00771FF1D72}"/>
                  </a:ext>
                </a:extLst>
              </p:cNvPr>
              <p:cNvSpPr txBox="1"/>
              <p:nvPr/>
            </p:nvSpPr>
            <p:spPr>
              <a:xfrm>
                <a:off x="8784197" y="4721701"/>
                <a:ext cx="5268943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p>
                      </m:sSup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B525AB4-D4F8-49FB-85E2-C00771FF1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4197" y="4721701"/>
                <a:ext cx="5268943" cy="135421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5237B66-819F-4E5A-BBFE-77DEAE432FDE}"/>
                  </a:ext>
                </a:extLst>
              </p:cNvPr>
              <p:cNvSpPr/>
              <p:nvPr/>
            </p:nvSpPr>
            <p:spPr>
              <a:xfrm>
                <a:off x="3163678" y="13332789"/>
                <a:ext cx="5166799" cy="13141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den>
                    </m:f>
                  </m:oMath>
                </a14:m>
                <a:r>
                  <a:rPr lang="en-US" dirty="0"/>
                  <a:t> is </a:t>
                </a:r>
                <a:r>
                  <a:rPr lang="en-US" dirty="0" err="1"/>
                  <a:t>NxK</a:t>
                </a:r>
                <a:r>
                  <a:rPr lang="en-US" dirty="0"/>
                  <a:t> matrix</a:t>
                </a: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5237B66-819F-4E5A-BBFE-77DEAE432F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3678" y="13332789"/>
                <a:ext cx="5166799" cy="1314142"/>
              </a:xfrm>
              <a:prstGeom prst="rect">
                <a:avLst/>
              </a:prstGeom>
              <a:blipFill>
                <a:blip r:embed="rId14"/>
                <a:stretch>
                  <a:fillRect r="-5778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39370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 for Element-wise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B91C9FC-1F43-4276-9D88-AB034FF460FB}"/>
                  </a:ext>
                </a:extLst>
              </p:cNvPr>
              <p:cNvSpPr/>
              <p:nvPr/>
            </p:nvSpPr>
            <p:spPr bwMode="auto">
              <a:xfrm>
                <a:off x="11926269" y="8022919"/>
                <a:ext cx="4846320" cy="493776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>
                  <a:latin typeface="Arial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algn="ctr"/>
                <a:r>
                  <a:rPr lang="en-US" b="1" dirty="0">
                    <a:latin typeface="Arial"/>
                  </a:rPr>
                  <a:t>…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B91C9FC-1F43-4276-9D88-AB034FF46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926269" y="8022919"/>
                <a:ext cx="4846320" cy="4937760"/>
              </a:xfrm>
              <a:prstGeom prst="ellipse">
                <a:avLst/>
              </a:prstGeom>
              <a:blipFill>
                <a:blip r:embed="rId2"/>
                <a:stretch>
                  <a:fillRect r="-10468"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22FFE73-C32C-408E-9B92-9C6776FC825C}"/>
              </a:ext>
            </a:extLst>
          </p:cNvPr>
          <p:cNvCxnSpPr>
            <a:cxnSpLocks/>
            <a:stCxn id="13" idx="3"/>
            <a:endCxn id="5" idx="2"/>
          </p:cNvCxnSpPr>
          <p:nvPr/>
        </p:nvCxnSpPr>
        <p:spPr>
          <a:xfrm>
            <a:off x="9418145" y="10477190"/>
            <a:ext cx="2508124" cy="14609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55EF02-DA2F-41FC-85AA-2BF30742BD65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16772589" y="10462581"/>
            <a:ext cx="3585608" cy="2921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B551653-966E-4322-8CEE-5192D4C50B98}"/>
              </a:ext>
            </a:extLst>
          </p:cNvPr>
          <p:cNvSpPr txBox="1"/>
          <p:nvPr/>
        </p:nvSpPr>
        <p:spPr>
          <a:xfrm>
            <a:off x="20430189" y="9818036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…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EA04AA-046C-4C22-8C83-D3FB078EBBB4}"/>
              </a:ext>
            </a:extLst>
          </p:cNvPr>
          <p:cNvCxnSpPr>
            <a:cxnSpLocks/>
          </p:cNvCxnSpPr>
          <p:nvPr/>
        </p:nvCxnSpPr>
        <p:spPr>
          <a:xfrm flipV="1">
            <a:off x="22350429" y="10462581"/>
            <a:ext cx="2053542" cy="2921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F89B5AA-FC82-4279-80F6-C8BA888A17F8}"/>
                  </a:ext>
                </a:extLst>
              </p:cNvPr>
              <p:cNvSpPr/>
              <p:nvPr/>
            </p:nvSpPr>
            <p:spPr>
              <a:xfrm>
                <a:off x="24581944" y="10000916"/>
                <a:ext cx="766557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F89B5AA-FC82-4279-80F6-C8BA888A17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1944" y="10000916"/>
                <a:ext cx="766557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7542B59-91C4-495C-935A-41774A73A888}"/>
                  </a:ext>
                </a:extLst>
              </p:cNvPr>
              <p:cNvSpPr/>
              <p:nvPr/>
            </p:nvSpPr>
            <p:spPr>
              <a:xfrm>
                <a:off x="8641971" y="10015525"/>
                <a:ext cx="776174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7542B59-91C4-495C-935A-41774A73A8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1971" y="10015525"/>
                <a:ext cx="776174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8BD3003-51FC-41FB-89C2-AB6A2311FB0E}"/>
                  </a:ext>
                </a:extLst>
              </p:cNvPr>
              <p:cNvSpPr/>
              <p:nvPr/>
            </p:nvSpPr>
            <p:spPr>
              <a:xfrm>
                <a:off x="17341326" y="9381540"/>
                <a:ext cx="734495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8BD3003-51FC-41FB-89C2-AB6A2311FB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1326" y="9381540"/>
                <a:ext cx="734495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CFCDA84-F473-434C-8662-E8498C4AE224}"/>
                  </a:ext>
                </a:extLst>
              </p:cNvPr>
              <p:cNvSpPr/>
              <p:nvPr/>
            </p:nvSpPr>
            <p:spPr>
              <a:xfrm>
                <a:off x="17370413" y="10939737"/>
                <a:ext cx="4980018" cy="13141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dirty="0"/>
                  <a:t> is Nx1 vector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CFCDA84-F473-434C-8662-E8498C4AE2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0413" y="10939737"/>
                <a:ext cx="4980018" cy="1314142"/>
              </a:xfrm>
              <a:prstGeom prst="rect">
                <a:avLst/>
              </a:prstGeom>
              <a:blipFill>
                <a:blip r:embed="rId6"/>
                <a:stretch>
                  <a:fillRect r="-6120" b="-13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D0F5DE5-3B15-48D1-9EC9-3ABFF0925EA1}"/>
              </a:ext>
            </a:extLst>
          </p:cNvPr>
          <p:cNvCxnSpPr>
            <a:cxnSpLocks/>
          </p:cNvCxnSpPr>
          <p:nvPr/>
        </p:nvCxnSpPr>
        <p:spPr>
          <a:xfrm flipH="1">
            <a:off x="17491598" y="12754741"/>
            <a:ext cx="2604913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88B9A60-DA48-4A82-A09A-F5317A6D9567}"/>
                  </a:ext>
                </a:extLst>
              </p:cNvPr>
              <p:cNvSpPr txBox="1"/>
              <p:nvPr/>
            </p:nvSpPr>
            <p:spPr>
              <a:xfrm>
                <a:off x="3329442" y="4721701"/>
                <a:ext cx="4888133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88B9A60-DA48-4A82-A09A-F5317A6D9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442" y="4721701"/>
                <a:ext cx="4888133" cy="135421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B41094C-0CFD-4C52-B6D4-4319CF61CC36}"/>
                  </a:ext>
                </a:extLst>
              </p:cNvPr>
              <p:cNvSpPr txBox="1"/>
              <p:nvPr/>
            </p:nvSpPr>
            <p:spPr>
              <a:xfrm>
                <a:off x="9418145" y="4626951"/>
                <a:ext cx="4820807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B41094C-0CFD-4C52-B6D4-4319CF61C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8145" y="4626951"/>
                <a:ext cx="4820807" cy="135421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DD4CA8EB-0A1B-4E42-A629-FA7FE2EEC474}"/>
              </a:ext>
            </a:extLst>
          </p:cNvPr>
          <p:cNvSpPr txBox="1"/>
          <p:nvPr/>
        </p:nvSpPr>
        <p:spPr>
          <a:xfrm>
            <a:off x="25958589" y="9780479"/>
            <a:ext cx="97000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Simply compute backprop element by element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FC59714-2C18-4D21-AADE-5509942B7EFB}"/>
                  </a:ext>
                </a:extLst>
              </p:cNvPr>
              <p:cNvSpPr/>
              <p:nvPr/>
            </p:nvSpPr>
            <p:spPr>
              <a:xfrm>
                <a:off x="6747063" y="10921193"/>
                <a:ext cx="4982454" cy="13141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den>
                    </m:f>
                  </m:oMath>
                </a14:m>
                <a:r>
                  <a:rPr lang="en-US" dirty="0"/>
                  <a:t> is Nx1 vector</a:t>
                </a: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FC59714-2C18-4D21-AADE-5509942B7E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063" y="10921193"/>
                <a:ext cx="4982454" cy="1314142"/>
              </a:xfrm>
              <a:prstGeom prst="rect">
                <a:avLst/>
              </a:prstGeom>
              <a:blipFill>
                <a:blip r:embed="rId9"/>
                <a:stretch>
                  <a:fillRect r="-5998" b="-13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870B67A-3CE4-4A16-A8D6-9F8C7FC6CF86}"/>
              </a:ext>
            </a:extLst>
          </p:cNvPr>
          <p:cNvCxnSpPr>
            <a:cxnSpLocks/>
          </p:cNvCxnSpPr>
          <p:nvPr/>
        </p:nvCxnSpPr>
        <p:spPr>
          <a:xfrm flipH="1">
            <a:off x="9321356" y="12612834"/>
            <a:ext cx="2604913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1885E9A-784E-4263-8D11-F838001466BC}"/>
                  </a:ext>
                </a:extLst>
              </p:cNvPr>
              <p:cNvSpPr/>
              <p:nvPr/>
            </p:nvSpPr>
            <p:spPr>
              <a:xfrm>
                <a:off x="10081517" y="15149084"/>
                <a:ext cx="7994304" cy="24565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9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9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9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9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9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9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9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9600" b="1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num>
                      <m:den>
                        <m:r>
                          <a:rPr lang="en-US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9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9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9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9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9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9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9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sz="9600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1885E9A-784E-4263-8D11-F838001466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1517" y="15149084"/>
                <a:ext cx="7994304" cy="245657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DAF9DC6-3BAC-4D17-8894-9D8D553FD26D}"/>
                  </a:ext>
                </a:extLst>
              </p:cNvPr>
              <p:cNvSpPr txBox="1"/>
              <p:nvPr/>
            </p:nvSpPr>
            <p:spPr>
              <a:xfrm>
                <a:off x="19096124" y="15915704"/>
                <a:ext cx="4169347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=0: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DAF9DC6-3BAC-4D17-8894-9D8D553FD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6124" y="15915704"/>
                <a:ext cx="4169347" cy="92333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26121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 for Sigmoid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88B9A60-DA48-4A82-A09A-F5317A6D9567}"/>
                  </a:ext>
                </a:extLst>
              </p:cNvPr>
              <p:cNvSpPr txBox="1"/>
              <p:nvPr/>
            </p:nvSpPr>
            <p:spPr>
              <a:xfrm>
                <a:off x="3329442" y="4721701"/>
                <a:ext cx="4888133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88B9A60-DA48-4A82-A09A-F5317A6D9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442" y="4721701"/>
                <a:ext cx="4888133" cy="13542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B41094C-0CFD-4C52-B6D4-4319CF61CC36}"/>
                  </a:ext>
                </a:extLst>
              </p:cNvPr>
              <p:cNvSpPr txBox="1"/>
              <p:nvPr/>
            </p:nvSpPr>
            <p:spPr>
              <a:xfrm>
                <a:off x="9418145" y="4626951"/>
                <a:ext cx="4820807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B41094C-0CFD-4C52-B6D4-4319CF61C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8145" y="4626951"/>
                <a:ext cx="4820807" cy="13542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DD4CA8EB-0A1B-4E42-A629-FA7FE2EEC474}"/>
              </a:ext>
            </a:extLst>
          </p:cNvPr>
          <p:cNvSpPr txBox="1"/>
          <p:nvPr/>
        </p:nvSpPr>
        <p:spPr>
          <a:xfrm>
            <a:off x="25958589" y="9780479"/>
            <a:ext cx="97000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Simply compute backprop element by element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1885E9A-784E-4263-8D11-F838001466BC}"/>
                  </a:ext>
                </a:extLst>
              </p:cNvPr>
              <p:cNvSpPr/>
              <p:nvPr/>
            </p:nvSpPr>
            <p:spPr>
              <a:xfrm>
                <a:off x="15661275" y="4075774"/>
                <a:ext cx="7994304" cy="24565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9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9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9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9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9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9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9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9600" b="1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num>
                      <m:den>
                        <m:r>
                          <a:rPr lang="en-US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9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9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9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9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9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9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9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sz="9600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1885E9A-784E-4263-8D11-F838001466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1275" y="4075774"/>
                <a:ext cx="7994304" cy="24565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DAF9DC6-3BAC-4D17-8894-9D8D553FD26D}"/>
                  </a:ext>
                </a:extLst>
              </p:cNvPr>
              <p:cNvSpPr txBox="1"/>
              <p:nvPr/>
            </p:nvSpPr>
            <p:spPr>
              <a:xfrm>
                <a:off x="25679804" y="4842394"/>
                <a:ext cx="4169347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=0: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DAF9DC6-3BAC-4D17-8894-9D8D553FD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9804" y="4842394"/>
                <a:ext cx="4169347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70743D2-0382-4193-974D-0DD86EB93D1A}"/>
                  </a:ext>
                </a:extLst>
              </p:cNvPr>
              <p:cNvSpPr/>
              <p:nvPr/>
            </p:nvSpPr>
            <p:spPr>
              <a:xfrm>
                <a:off x="4640580" y="15045102"/>
                <a:ext cx="12718675" cy="2906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9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9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9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9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[1−</m:t>
                      </m:r>
                      <m:r>
                        <a:rPr lang="en-US" sz="9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9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9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9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96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70743D2-0382-4193-974D-0DD86EB93D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580" y="15045102"/>
                <a:ext cx="12718675" cy="29062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CAE816D-8930-47AE-B176-385578E0EBF4}"/>
                  </a:ext>
                </a:extLst>
              </p:cNvPr>
              <p:cNvSpPr/>
              <p:nvPr/>
            </p:nvSpPr>
            <p:spPr>
              <a:xfrm>
                <a:off x="18475716" y="14922730"/>
                <a:ext cx="14408175" cy="3150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9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9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9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9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9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9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9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9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[1−</m:t>
                      </m:r>
                      <m:r>
                        <a:rPr lang="en-US" sz="9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9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9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9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)]</m:t>
                      </m:r>
                      <m:f>
                        <m:fPr>
                          <m:ctrlPr>
                            <a:rPr lang="en-US" sz="9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9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9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9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96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CAE816D-8930-47AE-B176-385578E0EB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716" y="14922730"/>
                <a:ext cx="14408175" cy="31509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6B65973-581F-48F4-909D-4FCDF28647AD}"/>
                  </a:ext>
                </a:extLst>
              </p:cNvPr>
              <p:cNvSpPr/>
              <p:nvPr/>
            </p:nvSpPr>
            <p:spPr bwMode="auto">
              <a:xfrm>
                <a:off x="16772589" y="8245200"/>
                <a:ext cx="4846320" cy="493776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>
                  <a:latin typeface="Arial"/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6B65973-581F-48F4-909D-4FCDF28647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72589" y="8245200"/>
                <a:ext cx="4846320" cy="493776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5CBE435-4EF0-4453-9455-6F645882FDAC}"/>
              </a:ext>
            </a:extLst>
          </p:cNvPr>
          <p:cNvCxnSpPr>
            <a:cxnSpLocks/>
            <a:stCxn id="26" idx="3"/>
            <a:endCxn id="23" idx="2"/>
          </p:cNvCxnSpPr>
          <p:nvPr/>
        </p:nvCxnSpPr>
        <p:spPr>
          <a:xfrm>
            <a:off x="15163409" y="10699471"/>
            <a:ext cx="1609180" cy="14609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F24E706-D42D-4D84-A331-C17E5B62B242}"/>
              </a:ext>
            </a:extLst>
          </p:cNvPr>
          <p:cNvCxnSpPr>
            <a:cxnSpLocks/>
            <a:stCxn id="23" idx="6"/>
          </p:cNvCxnSpPr>
          <p:nvPr/>
        </p:nvCxnSpPr>
        <p:spPr>
          <a:xfrm flipV="1">
            <a:off x="21618909" y="10684862"/>
            <a:ext cx="1675431" cy="2921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95A66AD-2D89-4F13-80AF-BE5BEE349E3C}"/>
                  </a:ext>
                </a:extLst>
              </p:cNvPr>
              <p:cNvSpPr/>
              <p:nvPr/>
            </p:nvSpPr>
            <p:spPr>
              <a:xfrm>
                <a:off x="14387235" y="10237806"/>
                <a:ext cx="776174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95A66AD-2D89-4F13-80AF-BE5BEE349E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7235" y="10237806"/>
                <a:ext cx="776174" cy="9233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38C849-1C46-46CF-91EC-5C8BB07D932E}"/>
                  </a:ext>
                </a:extLst>
              </p:cNvPr>
              <p:cNvSpPr/>
              <p:nvPr/>
            </p:nvSpPr>
            <p:spPr>
              <a:xfrm>
                <a:off x="23421501" y="10139960"/>
                <a:ext cx="734495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38C849-1C46-46CF-91EC-5C8BB07D93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1501" y="10139960"/>
                <a:ext cx="734495" cy="9233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26977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 for </a:t>
            </a:r>
            <a:r>
              <a:rPr lang="en-US" dirty="0" err="1"/>
              <a:t>ReLU</a:t>
            </a:r>
            <a:r>
              <a:rPr lang="en-US" dirty="0"/>
              <a:t> activation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88B9A60-DA48-4A82-A09A-F5317A6D9567}"/>
                  </a:ext>
                </a:extLst>
              </p:cNvPr>
              <p:cNvSpPr txBox="1"/>
              <p:nvPr/>
            </p:nvSpPr>
            <p:spPr>
              <a:xfrm>
                <a:off x="3329442" y="4721701"/>
                <a:ext cx="4888133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88B9A60-DA48-4A82-A09A-F5317A6D9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442" y="4721701"/>
                <a:ext cx="4888133" cy="13542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B41094C-0CFD-4C52-B6D4-4319CF61CC36}"/>
                  </a:ext>
                </a:extLst>
              </p:cNvPr>
              <p:cNvSpPr txBox="1"/>
              <p:nvPr/>
            </p:nvSpPr>
            <p:spPr>
              <a:xfrm>
                <a:off x="9418145" y="4626951"/>
                <a:ext cx="4820807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B41094C-0CFD-4C52-B6D4-4319CF61C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8145" y="4626951"/>
                <a:ext cx="4820807" cy="13542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DD4CA8EB-0A1B-4E42-A629-FA7FE2EEC474}"/>
              </a:ext>
            </a:extLst>
          </p:cNvPr>
          <p:cNvSpPr txBox="1"/>
          <p:nvPr/>
        </p:nvSpPr>
        <p:spPr>
          <a:xfrm>
            <a:off x="27546299" y="9780479"/>
            <a:ext cx="81123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compute backprop element by element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1885E9A-784E-4263-8D11-F838001466BC}"/>
                  </a:ext>
                </a:extLst>
              </p:cNvPr>
              <p:cNvSpPr/>
              <p:nvPr/>
            </p:nvSpPr>
            <p:spPr>
              <a:xfrm>
                <a:off x="15661275" y="4075774"/>
                <a:ext cx="7994304" cy="24565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9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9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9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9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9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9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9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9600" b="1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num>
                      <m:den>
                        <m:r>
                          <a:rPr lang="en-US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9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9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9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9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9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9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9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sz="9600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1885E9A-784E-4263-8D11-F838001466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1275" y="4075774"/>
                <a:ext cx="7994304" cy="24565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DAF9DC6-3BAC-4D17-8894-9D8D553FD26D}"/>
                  </a:ext>
                </a:extLst>
              </p:cNvPr>
              <p:cNvSpPr txBox="1"/>
              <p:nvPr/>
            </p:nvSpPr>
            <p:spPr>
              <a:xfrm>
                <a:off x="25679804" y="4842394"/>
                <a:ext cx="4169347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=0: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DAF9DC6-3BAC-4D17-8894-9D8D553FD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9804" y="4842394"/>
                <a:ext cx="4169347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70743D2-0382-4193-974D-0DD86EB93D1A}"/>
                  </a:ext>
                </a:extLst>
              </p:cNvPr>
              <p:cNvSpPr/>
              <p:nvPr/>
            </p:nvSpPr>
            <p:spPr>
              <a:xfrm>
                <a:off x="2486602" y="13847286"/>
                <a:ext cx="15330287" cy="48088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𝑑𝑚𝑎𝑥</m:t>
                          </m:r>
                          <m: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(0,</m:t>
                          </m:r>
                          <m: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9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9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9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9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sz="9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9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n-US" sz="9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0.5, </m:t>
                              </m:r>
                              <m:r>
                                <a:rPr lang="en-US" sz="9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9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9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sz="9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96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70743D2-0382-4193-974D-0DD86EB93D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602" y="13847286"/>
                <a:ext cx="15330287" cy="48088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CAE816D-8930-47AE-B176-385578E0EBF4}"/>
                  </a:ext>
                </a:extLst>
              </p:cNvPr>
              <p:cNvSpPr/>
              <p:nvPr/>
            </p:nvSpPr>
            <p:spPr>
              <a:xfrm>
                <a:off x="20095277" y="12212148"/>
                <a:ext cx="8350491" cy="61412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7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7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7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7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7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7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7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7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7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7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sz="7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7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7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7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7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7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7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7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7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7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7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7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sz="7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7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7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7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7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7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7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7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7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7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7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7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sSub>
                                <m:sSubPr>
                                  <m:ctrlPr>
                                    <a:rPr lang="en-US" sz="7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7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7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7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72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CAE816D-8930-47AE-B176-385578E0EB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5277" y="12212148"/>
                <a:ext cx="8350491" cy="61412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6B65973-581F-48F4-909D-4FCDF28647AD}"/>
                  </a:ext>
                </a:extLst>
              </p:cNvPr>
              <p:cNvSpPr/>
              <p:nvPr/>
            </p:nvSpPr>
            <p:spPr bwMode="auto">
              <a:xfrm>
                <a:off x="16772589" y="7489832"/>
                <a:ext cx="4846320" cy="493776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>
                  <a:latin typeface="Arial"/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6B65973-581F-48F4-909D-4FCDF28647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72589" y="7489832"/>
                <a:ext cx="4846320" cy="493776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5CBE435-4EF0-4453-9455-6F645882FDAC}"/>
              </a:ext>
            </a:extLst>
          </p:cNvPr>
          <p:cNvCxnSpPr>
            <a:cxnSpLocks/>
            <a:stCxn id="26" idx="3"/>
            <a:endCxn id="23" idx="2"/>
          </p:cNvCxnSpPr>
          <p:nvPr/>
        </p:nvCxnSpPr>
        <p:spPr>
          <a:xfrm>
            <a:off x="14775322" y="9944103"/>
            <a:ext cx="1997267" cy="14609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F24E706-D42D-4D84-A331-C17E5B62B242}"/>
              </a:ext>
            </a:extLst>
          </p:cNvPr>
          <p:cNvCxnSpPr>
            <a:cxnSpLocks/>
            <a:stCxn id="23" idx="6"/>
          </p:cNvCxnSpPr>
          <p:nvPr/>
        </p:nvCxnSpPr>
        <p:spPr>
          <a:xfrm flipV="1">
            <a:off x="21618909" y="9929494"/>
            <a:ext cx="1675431" cy="2921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95A66AD-2D89-4F13-80AF-BE5BEE349E3C}"/>
                  </a:ext>
                </a:extLst>
              </p:cNvPr>
              <p:cNvSpPr/>
              <p:nvPr/>
            </p:nvSpPr>
            <p:spPr>
              <a:xfrm>
                <a:off x="13999148" y="9482438"/>
                <a:ext cx="776174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95A66AD-2D89-4F13-80AF-BE5BEE349E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9148" y="9482438"/>
                <a:ext cx="776174" cy="9233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38C849-1C46-46CF-91EC-5C8BB07D932E}"/>
                  </a:ext>
                </a:extLst>
              </p:cNvPr>
              <p:cNvSpPr/>
              <p:nvPr/>
            </p:nvSpPr>
            <p:spPr>
              <a:xfrm>
                <a:off x="22005733" y="8975765"/>
                <a:ext cx="734495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38C849-1C46-46CF-91EC-5C8BB07D93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5733" y="8975765"/>
                <a:ext cx="734495" cy="9233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1EDACFB-BA7F-4195-8689-35C63D26F5A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21128" y="8652923"/>
            <a:ext cx="10236331" cy="355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8968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Graph for MLP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32D75CE-60CD-4C80-B659-3B6F1FB2A8D3}"/>
                  </a:ext>
                </a:extLst>
              </p:cNvPr>
              <p:cNvSpPr/>
              <p:nvPr/>
            </p:nvSpPr>
            <p:spPr>
              <a:xfrm>
                <a:off x="13369626" y="3685576"/>
                <a:ext cx="18288000" cy="131414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/>
                  <a:t>Compute gradient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32D75CE-60CD-4C80-B659-3B6F1FB2A8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9626" y="3685576"/>
                <a:ext cx="18288000" cy="1314142"/>
              </a:xfrm>
              <a:prstGeom prst="rect">
                <a:avLst/>
              </a:prstGeom>
              <a:blipFill>
                <a:blip r:embed="rId2"/>
                <a:stretch>
                  <a:fillRect l="-1767" b="-13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619E3B5-239D-43B6-8C82-7FAC71691C37}"/>
                  </a:ext>
                </a:extLst>
              </p:cNvPr>
              <p:cNvSpPr/>
              <p:nvPr/>
            </p:nvSpPr>
            <p:spPr>
              <a:xfrm>
                <a:off x="1780563" y="15621713"/>
                <a:ext cx="6810967" cy="958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619E3B5-239D-43B6-8C82-7FAC71691C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563" y="15621713"/>
                <a:ext cx="6810967" cy="9588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FAFC880-548C-43A3-91C7-26E7E0D2E647}"/>
                  </a:ext>
                </a:extLst>
              </p:cNvPr>
              <p:cNvSpPr/>
              <p:nvPr/>
            </p:nvSpPr>
            <p:spPr>
              <a:xfrm>
                <a:off x="1780563" y="16814974"/>
                <a:ext cx="5796202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FAFC880-548C-43A3-91C7-26E7E0D2E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563" y="16814974"/>
                <a:ext cx="5796202" cy="9808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41E6075-D315-4B8D-BB0F-C551047C78AE}"/>
                  </a:ext>
                </a:extLst>
              </p:cNvPr>
              <p:cNvSpPr/>
              <p:nvPr/>
            </p:nvSpPr>
            <p:spPr>
              <a:xfrm>
                <a:off x="1780563" y="10562298"/>
                <a:ext cx="6177589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41E6075-D315-4B8D-BB0F-C551047C78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563" y="10562298"/>
                <a:ext cx="6177589" cy="9808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1BF7384-8D75-4B1B-8CDF-A335D1979586}"/>
                  </a:ext>
                </a:extLst>
              </p:cNvPr>
              <p:cNvSpPr/>
              <p:nvPr/>
            </p:nvSpPr>
            <p:spPr>
              <a:xfrm>
                <a:off x="1780563" y="11755559"/>
                <a:ext cx="4480137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1BF7384-8D75-4B1B-8CDF-A335D19795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563" y="11755559"/>
                <a:ext cx="4480137" cy="9808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6D06552-56DC-4545-8D22-6231E78B6822}"/>
                  </a:ext>
                </a:extLst>
              </p:cNvPr>
              <p:cNvSpPr/>
              <p:nvPr/>
            </p:nvSpPr>
            <p:spPr>
              <a:xfrm>
                <a:off x="1780563" y="13103459"/>
                <a:ext cx="6812249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6D06552-56DC-4545-8D22-6231E78B6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563" y="13103459"/>
                <a:ext cx="6812249" cy="9808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B8C435F-835A-491A-BAA0-A572E6204ECF}"/>
                  </a:ext>
                </a:extLst>
              </p:cNvPr>
              <p:cNvSpPr/>
              <p:nvPr/>
            </p:nvSpPr>
            <p:spPr>
              <a:xfrm>
                <a:off x="1780563" y="14296720"/>
                <a:ext cx="4480136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B8C435F-835A-491A-BAA0-A572E6204E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563" y="14296720"/>
                <a:ext cx="4480136" cy="9808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3E0928F-52C1-46CD-AE3A-FE70E209A3F4}"/>
              </a:ext>
            </a:extLst>
          </p:cNvPr>
          <p:cNvCxnSpPr/>
          <p:nvPr/>
        </p:nvCxnSpPr>
        <p:spPr>
          <a:xfrm>
            <a:off x="9986346" y="5713488"/>
            <a:ext cx="0" cy="12230100"/>
          </a:xfrm>
          <a:prstGeom prst="line">
            <a:avLst/>
          </a:prstGeom>
          <a:ln w="177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E450039-2F9A-48E7-A070-E8AAF7E85A37}"/>
                  </a:ext>
                </a:extLst>
              </p:cNvPr>
              <p:cNvSpPr/>
              <p:nvPr/>
            </p:nvSpPr>
            <p:spPr bwMode="auto">
              <a:xfrm>
                <a:off x="12827337" y="6012537"/>
                <a:ext cx="3470484" cy="343324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4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sz="4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4400" b="1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4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4400" dirty="0">
                  <a:latin typeface="Arial"/>
                </a:endParaRPr>
              </a:p>
            </p:txBody>
          </p:sp>
        </mc:Choice>
        <mc:Fallback xmlns="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E450039-2F9A-48E7-A070-E8AAF7E85A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827337" y="6012537"/>
                <a:ext cx="3470484" cy="343324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5A6D78E-A907-4930-9C2C-B1212AEC687E}"/>
                  </a:ext>
                </a:extLst>
              </p:cNvPr>
              <p:cNvSpPr/>
              <p:nvPr/>
            </p:nvSpPr>
            <p:spPr>
              <a:xfrm>
                <a:off x="10946608" y="7067437"/>
                <a:ext cx="776174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5A6D78E-A907-4930-9C2C-B1212AEC68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6608" y="7067437"/>
                <a:ext cx="776174" cy="1323439"/>
              </a:xfrm>
              <a:prstGeom prst="rect">
                <a:avLst/>
              </a:prstGeom>
              <a:blipFill>
                <a:blip r:embed="rId10"/>
                <a:stretch>
                  <a:fillRect l="-3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5ADF4EF-ECC2-4D9C-AFB9-00FB589A9BBE}"/>
              </a:ext>
            </a:extLst>
          </p:cNvPr>
          <p:cNvCxnSpPr>
            <a:cxnSpLocks/>
            <a:stCxn id="46" idx="3"/>
            <a:endCxn id="45" idx="2"/>
          </p:cNvCxnSpPr>
          <p:nvPr/>
        </p:nvCxnSpPr>
        <p:spPr>
          <a:xfrm>
            <a:off x="11722782" y="7729157"/>
            <a:ext cx="1104555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DF8D5BC9-B7D3-403E-8B0D-402D807776E7}"/>
                  </a:ext>
                </a:extLst>
              </p:cNvPr>
              <p:cNvSpPr/>
              <p:nvPr/>
            </p:nvSpPr>
            <p:spPr bwMode="auto">
              <a:xfrm>
                <a:off x="19256403" y="6750843"/>
                <a:ext cx="1916001" cy="1956628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4400" dirty="0">
                  <a:latin typeface="Arial"/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DF8D5BC9-B7D3-403E-8B0D-402D807776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256403" y="6750843"/>
                <a:ext cx="1916001" cy="195662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BEE5BBA-5880-435E-BB74-D59D027E75DE}"/>
              </a:ext>
            </a:extLst>
          </p:cNvPr>
          <p:cNvCxnSpPr>
            <a:cxnSpLocks/>
            <a:stCxn id="45" idx="6"/>
            <a:endCxn id="48" idx="2"/>
          </p:cNvCxnSpPr>
          <p:nvPr/>
        </p:nvCxnSpPr>
        <p:spPr>
          <a:xfrm>
            <a:off x="16297821" y="7729157"/>
            <a:ext cx="2958582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7CC06A4C-7162-47D0-A187-BFAF51132107}"/>
                  </a:ext>
                </a:extLst>
              </p:cNvPr>
              <p:cNvSpPr/>
              <p:nvPr/>
            </p:nvSpPr>
            <p:spPr bwMode="auto">
              <a:xfrm>
                <a:off x="18471358" y="10111918"/>
                <a:ext cx="3470484" cy="343324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4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r>
                        <a:rPr lang="en-US" sz="4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4400" b="1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4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4400" dirty="0">
                  <a:latin typeface="Arial"/>
                </a:endParaRPr>
              </a:p>
            </p:txBody>
          </p:sp>
        </mc:Choice>
        <mc:Fallback xmlns="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7CC06A4C-7162-47D0-A187-BFAF511321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471358" y="10111918"/>
                <a:ext cx="3470484" cy="343324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7B44FB1C-D6DA-44CF-85C2-85EF3661F0C5}"/>
                  </a:ext>
                </a:extLst>
              </p:cNvPr>
              <p:cNvSpPr/>
              <p:nvPr/>
            </p:nvSpPr>
            <p:spPr bwMode="auto">
              <a:xfrm>
                <a:off x="25517644" y="10850224"/>
                <a:ext cx="1916001" cy="1956628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4400" dirty="0">
                  <a:latin typeface="Arial"/>
                </a:endParaRPr>
              </a:p>
            </p:txBody>
          </p:sp>
        </mc:Choice>
        <mc:Fallback xmlns="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7B44FB1C-D6DA-44CF-85C2-85EF3661F0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517644" y="10850224"/>
                <a:ext cx="1916001" cy="1956628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0E0070A-3D23-4D05-84C5-0AF3F1744515}"/>
              </a:ext>
            </a:extLst>
          </p:cNvPr>
          <p:cNvCxnSpPr>
            <a:cxnSpLocks/>
            <a:stCxn id="50" idx="6"/>
            <a:endCxn id="51" idx="2"/>
          </p:cNvCxnSpPr>
          <p:nvPr/>
        </p:nvCxnSpPr>
        <p:spPr>
          <a:xfrm>
            <a:off x="21941842" y="11828538"/>
            <a:ext cx="3575802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452F4911-B48E-44DD-BCEE-F2F599ECA882}"/>
                  </a:ext>
                </a:extLst>
              </p:cNvPr>
              <p:cNvSpPr/>
              <p:nvPr/>
            </p:nvSpPr>
            <p:spPr bwMode="auto">
              <a:xfrm>
                <a:off x="24736168" y="14098554"/>
                <a:ext cx="3470484" cy="343324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4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</m:sup>
                      </m:sSup>
                      <m:r>
                        <a:rPr lang="en-US" sz="4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4400" b="1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4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4400" dirty="0">
                  <a:latin typeface="Arial"/>
                </a:endParaRPr>
              </a:p>
            </p:txBody>
          </p:sp>
        </mc:Choice>
        <mc:Fallback xmlns="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452F4911-B48E-44DD-BCEE-F2F599ECA8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736168" y="14098554"/>
                <a:ext cx="3470484" cy="343324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C0F090E4-1C25-4C9B-8F10-8221D079258B}"/>
                  </a:ext>
                </a:extLst>
              </p:cNvPr>
              <p:cNvSpPr/>
              <p:nvPr/>
            </p:nvSpPr>
            <p:spPr bwMode="auto">
              <a:xfrm>
                <a:off x="31462414" y="14836860"/>
                <a:ext cx="1916001" cy="1956628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4400" dirty="0">
                  <a:latin typeface="Arial"/>
                </a:endParaRPr>
              </a:p>
            </p:txBody>
          </p:sp>
        </mc:Choice>
        <mc:Fallback xmlns="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C0F090E4-1C25-4C9B-8F10-8221D0792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462414" y="14836860"/>
                <a:ext cx="1916001" cy="1956628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61EF05A-BF95-4D3E-8E27-338FF87FA9CE}"/>
              </a:ext>
            </a:extLst>
          </p:cNvPr>
          <p:cNvCxnSpPr>
            <a:cxnSpLocks/>
            <a:stCxn id="53" idx="6"/>
            <a:endCxn id="54" idx="2"/>
          </p:cNvCxnSpPr>
          <p:nvPr/>
        </p:nvCxnSpPr>
        <p:spPr>
          <a:xfrm>
            <a:off x="28206652" y="15815174"/>
            <a:ext cx="3255762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2F58A4A-2A85-4619-BB15-67B131BFA37A}"/>
              </a:ext>
            </a:extLst>
          </p:cNvPr>
          <p:cNvCxnSpPr>
            <a:cxnSpLocks/>
            <a:stCxn id="48" idx="4"/>
            <a:endCxn id="50" idx="0"/>
          </p:cNvCxnSpPr>
          <p:nvPr/>
        </p:nvCxnSpPr>
        <p:spPr>
          <a:xfrm flipH="1">
            <a:off x="20206600" y="8707471"/>
            <a:ext cx="7804" cy="1404447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8D68D6-F73C-47AD-9E09-042C00846975}"/>
              </a:ext>
            </a:extLst>
          </p:cNvPr>
          <p:cNvCxnSpPr>
            <a:cxnSpLocks/>
            <a:stCxn id="51" idx="4"/>
            <a:endCxn id="53" idx="0"/>
          </p:cNvCxnSpPr>
          <p:nvPr/>
        </p:nvCxnSpPr>
        <p:spPr>
          <a:xfrm flipH="1">
            <a:off x="26471410" y="12806852"/>
            <a:ext cx="4235" cy="1291702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614192F-20D6-4C4A-883D-D31B02D1E100}"/>
              </a:ext>
            </a:extLst>
          </p:cNvPr>
          <p:cNvCxnSpPr>
            <a:cxnSpLocks/>
            <a:stCxn id="54" idx="6"/>
          </p:cNvCxnSpPr>
          <p:nvPr/>
        </p:nvCxnSpPr>
        <p:spPr>
          <a:xfrm>
            <a:off x="33378415" y="15815174"/>
            <a:ext cx="1152642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99F578D-E659-404C-AC15-8D971BA96B8C}"/>
                  </a:ext>
                </a:extLst>
              </p:cNvPr>
              <p:cNvSpPr/>
              <p:nvPr/>
            </p:nvSpPr>
            <p:spPr>
              <a:xfrm>
                <a:off x="34932898" y="15153454"/>
                <a:ext cx="776174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99F578D-E659-404C-AC15-8D971BA96B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2898" y="15153454"/>
                <a:ext cx="776174" cy="132343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25CE4B7-738D-4EFE-86D8-4F86D7070B34}"/>
                  </a:ext>
                </a:extLst>
              </p:cNvPr>
              <p:cNvSpPr/>
              <p:nvPr/>
            </p:nvSpPr>
            <p:spPr>
              <a:xfrm>
                <a:off x="16690497" y="6741167"/>
                <a:ext cx="1418850" cy="958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25CE4B7-738D-4EFE-86D8-4F86D7070B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0497" y="6741167"/>
                <a:ext cx="1418850" cy="95885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60E4D67-5EC8-42F0-82DC-F4E51E2A4B5D}"/>
                  </a:ext>
                </a:extLst>
              </p:cNvPr>
              <p:cNvSpPr/>
              <p:nvPr/>
            </p:nvSpPr>
            <p:spPr>
              <a:xfrm>
                <a:off x="20492137" y="8707471"/>
                <a:ext cx="1490986" cy="958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60E4D67-5EC8-42F0-82DC-F4E51E2A4B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2137" y="8707471"/>
                <a:ext cx="1490986" cy="95885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095CC04-8A87-4EDD-A1B0-8088FC935FBC}"/>
                  </a:ext>
                </a:extLst>
              </p:cNvPr>
              <p:cNvSpPr/>
              <p:nvPr/>
            </p:nvSpPr>
            <p:spPr>
              <a:xfrm>
                <a:off x="22288798" y="10745180"/>
                <a:ext cx="1418850" cy="958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095CC04-8A87-4EDD-A1B0-8088FC935F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8798" y="10745180"/>
                <a:ext cx="1418850" cy="95885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7A9825EF-5A20-4241-84D2-692CC559E1BD}"/>
                  </a:ext>
                </a:extLst>
              </p:cNvPr>
              <p:cNvSpPr/>
              <p:nvPr/>
            </p:nvSpPr>
            <p:spPr>
              <a:xfrm>
                <a:off x="26632326" y="12973277"/>
                <a:ext cx="1490986" cy="958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7A9825EF-5A20-4241-84D2-692CC559E1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2326" y="12973277"/>
                <a:ext cx="1490986" cy="95885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F128A35-1F5E-4A01-8867-661380D88D23}"/>
                  </a:ext>
                </a:extLst>
              </p:cNvPr>
              <p:cNvSpPr/>
              <p:nvPr/>
            </p:nvSpPr>
            <p:spPr>
              <a:xfrm>
                <a:off x="28462168" y="14794383"/>
                <a:ext cx="1418850" cy="958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F128A35-1F5E-4A01-8867-661380D88D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2168" y="14794383"/>
                <a:ext cx="1418850" cy="95885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B84AB30-A906-45B7-B6D7-4610A12D855F}"/>
                  </a:ext>
                </a:extLst>
              </p:cNvPr>
              <p:cNvSpPr/>
              <p:nvPr/>
            </p:nvSpPr>
            <p:spPr>
              <a:xfrm>
                <a:off x="33495082" y="14691789"/>
                <a:ext cx="79060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B84AB30-A906-45B7-B6D7-4610A12D85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5082" y="14691789"/>
                <a:ext cx="790601" cy="92333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40F312B-7061-4AEE-8182-97B10375CE6B}"/>
                  </a:ext>
                </a:extLst>
              </p:cNvPr>
              <p:cNvSpPr/>
              <p:nvPr/>
            </p:nvSpPr>
            <p:spPr>
              <a:xfrm>
                <a:off x="33378415" y="15981028"/>
                <a:ext cx="1192891" cy="18147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40F312B-7061-4AEE-8182-97B10375CE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8415" y="15981028"/>
                <a:ext cx="1192891" cy="181479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DA118BC-B7D5-46A9-8322-A300B771C0E1}"/>
                  </a:ext>
                </a:extLst>
              </p:cNvPr>
              <p:cNvSpPr/>
              <p:nvPr/>
            </p:nvSpPr>
            <p:spPr>
              <a:xfrm>
                <a:off x="28034133" y="16739623"/>
                <a:ext cx="3752117" cy="13242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[3]</m:t>
                              </m:r>
                            </m:sup>
                          </m:sSup>
                        </m:num>
                        <m:den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r>
                        <a:rPr 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  <m:f>
                        <m:fPr>
                          <m:ctrlP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DA118BC-B7D5-46A9-8322-A300B771C0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34133" y="16739623"/>
                <a:ext cx="3752117" cy="132420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C231132C-DB04-428A-922F-6A872BE38A65}"/>
                  </a:ext>
                </a:extLst>
              </p:cNvPr>
              <p:cNvSpPr/>
              <p:nvPr/>
            </p:nvSpPr>
            <p:spPr>
              <a:xfrm>
                <a:off x="28252848" y="12579004"/>
                <a:ext cx="5426934" cy="15102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4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4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r>
                        <a:rPr lang="en-US" sz="4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d>
                            </m:sup>
                          </m:sSup>
                        </m:e>
                        <m:sup>
                          <m: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f>
                        <m:fPr>
                          <m:ctrlPr>
                            <a:rPr lang="en-US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C231132C-DB04-428A-922F-6A872BE38A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2848" y="12579004"/>
                <a:ext cx="5426934" cy="151022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2A4E7CF-413A-4E65-8BEC-D6052AE810BE}"/>
                  </a:ext>
                </a:extLst>
              </p:cNvPr>
              <p:cNvSpPr/>
              <p:nvPr/>
            </p:nvSpPr>
            <p:spPr>
              <a:xfrm>
                <a:off x="23187597" y="5711215"/>
                <a:ext cx="3792577" cy="14968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</m:den>
                      </m:f>
                    </m:oMath>
                  </m:oMathPara>
                </a14:m>
                <a:endParaRPr lang="en-US" sz="4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2A4E7CF-413A-4E65-8BEC-D6052AE810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7597" y="5711215"/>
                <a:ext cx="3792577" cy="149688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62291D44-AF11-4AD6-89D5-664B4CFFE3B3}"/>
                  </a:ext>
                </a:extLst>
              </p:cNvPr>
              <p:cNvSpPr/>
              <p:nvPr/>
            </p:nvSpPr>
            <p:spPr>
              <a:xfrm>
                <a:off x="27525138" y="5755961"/>
                <a:ext cx="3785459" cy="14968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4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den>
                          </m:f>
                          <m: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4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62291D44-AF11-4AD6-89D5-664B4CFFE3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5138" y="5755961"/>
                <a:ext cx="3785459" cy="149688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416BCD99-5ABA-4C23-BB8A-D79DB4176F94}"/>
                  </a:ext>
                </a:extLst>
              </p:cNvPr>
              <p:cNvSpPr/>
              <p:nvPr/>
            </p:nvSpPr>
            <p:spPr>
              <a:xfrm>
                <a:off x="31664160" y="6026039"/>
                <a:ext cx="2315634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𝒘𝒙</m:t>
                      </m:r>
                    </m:oMath>
                  </m:oMathPara>
                </a14:m>
                <a:endParaRPr lang="en-US" sz="4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416BCD99-5ABA-4C23-BB8A-D79DB4176F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4160" y="6026039"/>
                <a:ext cx="2315634" cy="83099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8F61975-2FD4-42FB-8A8D-2F4B6485E7A0}"/>
                  </a:ext>
                </a:extLst>
              </p:cNvPr>
              <p:cNvSpPr/>
              <p:nvPr/>
            </p:nvSpPr>
            <p:spPr>
              <a:xfrm>
                <a:off x="18929980" y="15253353"/>
                <a:ext cx="5279907" cy="13141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8F61975-2FD4-42FB-8A8D-2F4B6485E7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9980" y="15253353"/>
                <a:ext cx="5279907" cy="131414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0AE78BD-CF78-4B0E-9364-A5339AC031AA}"/>
                  </a:ext>
                </a:extLst>
              </p:cNvPr>
              <p:cNvSpPr/>
              <p:nvPr/>
            </p:nvSpPr>
            <p:spPr>
              <a:xfrm>
                <a:off x="18960397" y="17124354"/>
                <a:ext cx="5621411" cy="1342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𝑢𝑚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𝑠𝑎𝑚𝑝𝑙𝑒𝑠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3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p>
                                  <m:r>
                                    <a:rPr lang="en-US" sz="3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sz="3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3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0AE78BD-CF78-4B0E-9364-A5339AC031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0397" y="17124354"/>
                <a:ext cx="5621411" cy="13429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ECC35B2A-2EC5-4771-9F7B-D9DE1D2E5DE4}"/>
              </a:ext>
            </a:extLst>
          </p:cNvPr>
          <p:cNvGrpSpPr>
            <a:grpSpLocks noChangeAspect="1"/>
          </p:cNvGrpSpPr>
          <p:nvPr/>
        </p:nvGrpSpPr>
        <p:grpSpPr>
          <a:xfrm>
            <a:off x="-7366" y="4248591"/>
            <a:ext cx="9830924" cy="5486400"/>
            <a:chOff x="786878" y="6404491"/>
            <a:chExt cx="18447259" cy="102949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311FCC8D-AF95-49D9-93EE-91C17297E058}"/>
                    </a:ext>
                  </a:extLst>
                </p:cNvPr>
                <p:cNvSpPr/>
                <p:nvPr/>
              </p:nvSpPr>
              <p:spPr>
                <a:xfrm>
                  <a:off x="786878" y="11034121"/>
                  <a:ext cx="905996" cy="86629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311FCC8D-AF95-49D9-93EE-91C17297E0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878" y="11034121"/>
                  <a:ext cx="905996" cy="86629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FF8CB16A-69B3-4F7B-AA53-8460D7A54CAE}"/>
                </a:ext>
              </a:extLst>
            </p:cNvPr>
            <p:cNvGrpSpPr/>
            <p:nvPr/>
          </p:nvGrpSpPr>
          <p:grpSpPr>
            <a:xfrm>
              <a:off x="3379130" y="6404491"/>
              <a:ext cx="2451721" cy="2502329"/>
              <a:chOff x="29684546" y="3672871"/>
              <a:chExt cx="3992137" cy="3639760"/>
            </a:xfrm>
          </p:grpSpPr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9B24F18F-5020-441F-9205-69CA0549B8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84A4BCA9-5110-449C-B98D-206A727D4575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0336CDFE-E6F9-4D5D-8DF6-B8036E722D0D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89558D83-8344-45D8-9300-9D4DEECC1ABE}"/>
                    </a:ext>
                  </a:extLst>
                </p:cNvPr>
                <p:cNvSpPr txBox="1"/>
                <p:nvPr/>
              </p:nvSpPr>
              <p:spPr>
                <a:xfrm>
                  <a:off x="11441465" y="10056059"/>
                  <a:ext cx="959000" cy="21001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892FE154-4A19-4623-AE89-908D704E49BC}"/>
                    </a:ext>
                  </a:extLst>
                </p:cNvPr>
                <p:cNvSpPr txBox="1"/>
                <p:nvPr/>
              </p:nvSpPr>
              <p:spPr>
                <a:xfrm>
                  <a:off x="8654431" y="10396141"/>
                  <a:ext cx="2667995" cy="12600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1</a:t>
                  </a:r>
                  <a:r>
                    <a:rPr lang="en-US" sz="2400" i="1" baseline="30000" dirty="0"/>
                    <a:t>[1]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4586E0B7-6005-4C7E-9C09-B378D632F06F}"/>
                </a:ext>
              </a:extLst>
            </p:cNvPr>
            <p:cNvCxnSpPr>
              <a:cxnSpLocks/>
            </p:cNvCxnSpPr>
            <p:nvPr/>
          </p:nvCxnSpPr>
          <p:spPr>
            <a:xfrm>
              <a:off x="15109286" y="11412737"/>
              <a:ext cx="1534770" cy="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F0F8B1FD-47C1-4619-84B5-7ACB8236F670}"/>
                    </a:ext>
                  </a:extLst>
                </p:cNvPr>
                <p:cNvSpPr/>
                <p:nvPr/>
              </p:nvSpPr>
              <p:spPr>
                <a:xfrm>
                  <a:off x="16702037" y="10816495"/>
                  <a:ext cx="2532100" cy="8958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F0F8B1FD-47C1-4619-84B5-7ACB8236F6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02037" y="10816495"/>
                  <a:ext cx="2532100" cy="895890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F7341E4B-F434-46E1-B3AE-928640C56969}"/>
                </a:ext>
              </a:extLst>
            </p:cNvPr>
            <p:cNvGrpSpPr/>
            <p:nvPr/>
          </p:nvGrpSpPr>
          <p:grpSpPr>
            <a:xfrm>
              <a:off x="3379130" y="10215474"/>
              <a:ext cx="2451721" cy="2502329"/>
              <a:chOff x="29684546" y="3672871"/>
              <a:chExt cx="3992137" cy="3639760"/>
            </a:xfrm>
          </p:grpSpPr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211F66C6-C9FB-4513-A946-CEDA941A38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46DFB4DB-D33A-4C11-A0F0-A1B8F4E253F9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6F29F7B0-A393-405E-891A-625210419CCB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2C5F6AF5-5E64-43DF-A3A4-8B722FA3DDA4}"/>
                    </a:ext>
                  </a:extLst>
                </p:cNvPr>
                <p:cNvSpPr txBox="1"/>
                <p:nvPr/>
              </p:nvSpPr>
              <p:spPr>
                <a:xfrm>
                  <a:off x="11441465" y="10056059"/>
                  <a:ext cx="959000" cy="21001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E6E19592-92FC-4412-887A-C5E96B5FCECE}"/>
                    </a:ext>
                  </a:extLst>
                </p:cNvPr>
                <p:cNvSpPr txBox="1"/>
                <p:nvPr/>
              </p:nvSpPr>
              <p:spPr>
                <a:xfrm>
                  <a:off x="8654431" y="10396141"/>
                  <a:ext cx="2667995" cy="12600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2</a:t>
                  </a:r>
                  <a:r>
                    <a:rPr lang="en-US" sz="2400" i="1" baseline="30000" dirty="0"/>
                    <a:t>[1]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D4BEB7C2-181A-4DB2-B796-10EB70E0ABC3}"/>
                </a:ext>
              </a:extLst>
            </p:cNvPr>
            <p:cNvGrpSpPr/>
            <p:nvPr/>
          </p:nvGrpSpPr>
          <p:grpSpPr>
            <a:xfrm>
              <a:off x="3324532" y="14197129"/>
              <a:ext cx="2451721" cy="2502329"/>
              <a:chOff x="29684546" y="3672871"/>
              <a:chExt cx="3992137" cy="3639760"/>
            </a:xfrm>
          </p:grpSpPr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1FA55B24-8185-4CD5-916B-C713C20EEF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CA1FAE3C-52DB-40CC-BE85-88CE3FF02DD7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AB3A7279-E0B4-4294-B36F-5FBF7964EB73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C207EBD9-D9EF-4396-AFF6-F412F341CCD2}"/>
                    </a:ext>
                  </a:extLst>
                </p:cNvPr>
                <p:cNvSpPr txBox="1"/>
                <p:nvPr/>
              </p:nvSpPr>
              <p:spPr>
                <a:xfrm>
                  <a:off x="11441465" y="10056059"/>
                  <a:ext cx="959000" cy="21001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A8286F15-789B-4943-A6E9-3D9F2D209C37}"/>
                    </a:ext>
                  </a:extLst>
                </p:cNvPr>
                <p:cNvSpPr txBox="1"/>
                <p:nvPr/>
              </p:nvSpPr>
              <p:spPr>
                <a:xfrm>
                  <a:off x="8654431" y="10396141"/>
                  <a:ext cx="2667995" cy="12600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3</a:t>
                  </a:r>
                  <a:r>
                    <a:rPr lang="en-US" sz="2400" i="1" baseline="30000" dirty="0"/>
                    <a:t>[1]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9B6A2DF8-8508-493A-AD45-1F2542CCC870}"/>
                </a:ext>
              </a:extLst>
            </p:cNvPr>
            <p:cNvGrpSpPr/>
            <p:nvPr/>
          </p:nvGrpSpPr>
          <p:grpSpPr>
            <a:xfrm>
              <a:off x="8174154" y="8220589"/>
              <a:ext cx="2451721" cy="2502329"/>
              <a:chOff x="29684546" y="3672871"/>
              <a:chExt cx="3992137" cy="3639760"/>
            </a:xfrm>
          </p:grpSpPr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DFF3A7D5-AD2E-4F33-BC72-99D291996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09291EE0-60BE-4A5F-939D-6F92E2447518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C3D7344F-E436-4F27-8B39-2CFCB1D2069B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6F241274-6F4D-4694-91C5-A6A8C7DE2F75}"/>
                    </a:ext>
                  </a:extLst>
                </p:cNvPr>
                <p:cNvSpPr txBox="1"/>
                <p:nvPr/>
              </p:nvSpPr>
              <p:spPr>
                <a:xfrm>
                  <a:off x="11441465" y="10056059"/>
                  <a:ext cx="959000" cy="21001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2083827-0BC3-41A9-A9C1-A059C8FB032B}"/>
                    </a:ext>
                  </a:extLst>
                </p:cNvPr>
                <p:cNvSpPr txBox="1"/>
                <p:nvPr/>
              </p:nvSpPr>
              <p:spPr>
                <a:xfrm>
                  <a:off x="8654431" y="10396141"/>
                  <a:ext cx="2667995" cy="12600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1</a:t>
                  </a:r>
                  <a:r>
                    <a:rPr lang="en-US" sz="2400" i="1" baseline="30000" dirty="0"/>
                    <a:t>[2]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94A56F7C-B6D1-443F-957C-0E7997896F11}"/>
                </a:ext>
              </a:extLst>
            </p:cNvPr>
            <p:cNvGrpSpPr/>
            <p:nvPr/>
          </p:nvGrpSpPr>
          <p:grpSpPr>
            <a:xfrm>
              <a:off x="8107595" y="12202244"/>
              <a:ext cx="2451721" cy="2502329"/>
              <a:chOff x="29684546" y="3672871"/>
              <a:chExt cx="3992137" cy="3639760"/>
            </a:xfrm>
          </p:grpSpPr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D0FB707F-9B54-4E89-94BD-05B2ED1AF3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BE73D372-1DC0-49DD-ABFD-E0AC60ACF720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80BDFBE3-1E9C-403F-8BE8-4EDC50046B4F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3284FA20-83E1-46DF-A9FA-84F2DDF85902}"/>
                    </a:ext>
                  </a:extLst>
                </p:cNvPr>
                <p:cNvSpPr txBox="1"/>
                <p:nvPr/>
              </p:nvSpPr>
              <p:spPr>
                <a:xfrm>
                  <a:off x="11441465" y="10056059"/>
                  <a:ext cx="959000" cy="21001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FE3637AF-572B-4B0D-9AF3-B1A26ADC9C80}"/>
                    </a:ext>
                  </a:extLst>
                </p:cNvPr>
                <p:cNvSpPr txBox="1"/>
                <p:nvPr/>
              </p:nvSpPr>
              <p:spPr>
                <a:xfrm>
                  <a:off x="8654431" y="10396141"/>
                  <a:ext cx="2667995" cy="12600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2</a:t>
                  </a:r>
                  <a:r>
                    <a:rPr lang="en-US" sz="2400" i="1" baseline="30000" dirty="0"/>
                    <a:t>[2]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A781E162-E787-4C07-A514-F38AF6406F8A}"/>
                </a:ext>
              </a:extLst>
            </p:cNvPr>
            <p:cNvGrpSpPr/>
            <p:nvPr/>
          </p:nvGrpSpPr>
          <p:grpSpPr>
            <a:xfrm>
              <a:off x="12621013" y="10167225"/>
              <a:ext cx="2451721" cy="2502329"/>
              <a:chOff x="29684546" y="3672871"/>
              <a:chExt cx="3992137" cy="3639760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784D6803-FEC0-42DD-B569-27249BB135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0EB0E6CB-F8DC-4041-86DF-75565A3731CC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E3F50FA7-2EC1-401E-9A87-879E31CFE6BB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F64D8E70-90F2-4095-A73D-3316E0053D7B}"/>
                    </a:ext>
                  </a:extLst>
                </p:cNvPr>
                <p:cNvSpPr txBox="1"/>
                <p:nvPr/>
              </p:nvSpPr>
              <p:spPr>
                <a:xfrm>
                  <a:off x="11441465" y="10056059"/>
                  <a:ext cx="959000" cy="21001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8DF90FA0-A31C-49F2-A4B0-BFB219201FBC}"/>
                    </a:ext>
                  </a:extLst>
                </p:cNvPr>
                <p:cNvSpPr txBox="1"/>
                <p:nvPr/>
              </p:nvSpPr>
              <p:spPr>
                <a:xfrm>
                  <a:off x="8654431" y="10396141"/>
                  <a:ext cx="2667995" cy="12600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1</a:t>
                  </a:r>
                  <a:r>
                    <a:rPr lang="en-US" sz="2400" i="1" baseline="30000" dirty="0"/>
                    <a:t>[3]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94AADB6A-114B-434D-AB4E-C5A00B270ACE}"/>
                </a:ext>
              </a:extLst>
            </p:cNvPr>
            <p:cNvCxnSpPr>
              <a:cxnSpLocks/>
            </p:cNvCxnSpPr>
            <p:nvPr/>
          </p:nvCxnSpPr>
          <p:spPr>
            <a:xfrm>
              <a:off x="1643203" y="11495785"/>
              <a:ext cx="1534770" cy="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DA11C18D-4998-4141-8EAA-EFD5A02D7FB1}"/>
                </a:ext>
              </a:extLst>
            </p:cNvPr>
            <p:cNvCxnSpPr>
              <a:cxnSpLocks/>
              <a:endCxn id="123" idx="2"/>
            </p:cNvCxnSpPr>
            <p:nvPr/>
          </p:nvCxnSpPr>
          <p:spPr>
            <a:xfrm flipV="1">
              <a:off x="1764680" y="7655656"/>
              <a:ext cx="1614450" cy="3303538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71255994-06A9-40A0-9103-763640C8475C}"/>
                </a:ext>
              </a:extLst>
            </p:cNvPr>
            <p:cNvCxnSpPr>
              <a:cxnSpLocks/>
              <a:endCxn id="113" idx="2"/>
            </p:cNvCxnSpPr>
            <p:nvPr/>
          </p:nvCxnSpPr>
          <p:spPr>
            <a:xfrm>
              <a:off x="1693511" y="11957450"/>
              <a:ext cx="1631021" cy="3490844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DCD55523-08F8-4B48-B9AB-E4589F70FB0D}"/>
                </a:ext>
              </a:extLst>
            </p:cNvPr>
            <p:cNvCxnSpPr>
              <a:cxnSpLocks/>
            </p:cNvCxnSpPr>
            <p:nvPr/>
          </p:nvCxnSpPr>
          <p:spPr>
            <a:xfrm>
              <a:off x="5776253" y="7655656"/>
              <a:ext cx="2331342" cy="1767849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318BA43C-8A92-4B4C-A0A6-4C725F3FBE00}"/>
                </a:ext>
              </a:extLst>
            </p:cNvPr>
            <p:cNvCxnSpPr>
              <a:cxnSpLocks/>
              <a:endCxn id="103" idx="1"/>
            </p:cNvCxnSpPr>
            <p:nvPr/>
          </p:nvCxnSpPr>
          <p:spPr>
            <a:xfrm>
              <a:off x="5746268" y="7707290"/>
              <a:ext cx="2720373" cy="4861412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49CBE42F-11A8-4277-81EB-A28779775945}"/>
                </a:ext>
              </a:extLst>
            </p:cNvPr>
            <p:cNvCxnSpPr>
              <a:cxnSpLocks/>
              <a:stCxn id="118" idx="6"/>
            </p:cNvCxnSpPr>
            <p:nvPr/>
          </p:nvCxnSpPr>
          <p:spPr>
            <a:xfrm flipV="1">
              <a:off x="5830851" y="9885170"/>
              <a:ext cx="2439847" cy="1581469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8247D6C4-23F9-466A-BE15-E84B26C96A4C}"/>
                </a:ext>
              </a:extLst>
            </p:cNvPr>
            <p:cNvCxnSpPr>
              <a:cxnSpLocks/>
            </p:cNvCxnSpPr>
            <p:nvPr/>
          </p:nvCxnSpPr>
          <p:spPr>
            <a:xfrm>
              <a:off x="5963560" y="11438916"/>
              <a:ext cx="2133552" cy="1997087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C864C102-1180-41B6-9852-8F30E8F21E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1655" y="13866825"/>
              <a:ext cx="2482484" cy="142829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8041DA37-6E36-4497-BD4B-EFC41D01B8B7}"/>
                </a:ext>
              </a:extLst>
            </p:cNvPr>
            <p:cNvCxnSpPr>
              <a:cxnSpLocks/>
              <a:endCxn id="108" idx="3"/>
            </p:cNvCxnSpPr>
            <p:nvPr/>
          </p:nvCxnSpPr>
          <p:spPr>
            <a:xfrm flipV="1">
              <a:off x="5576746" y="10356461"/>
              <a:ext cx="2956454" cy="4224509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65FEC9EC-876E-4969-82EE-6544BC2EBCC5}"/>
                </a:ext>
              </a:extLst>
            </p:cNvPr>
            <p:cNvCxnSpPr>
              <a:cxnSpLocks/>
            </p:cNvCxnSpPr>
            <p:nvPr/>
          </p:nvCxnSpPr>
          <p:spPr>
            <a:xfrm>
              <a:off x="10607829" y="9722535"/>
              <a:ext cx="2109728" cy="117833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47F52C92-F049-42DE-86F1-171D0BE1F2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04284" y="11920046"/>
              <a:ext cx="2213273" cy="1485114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7AF2D7AE-67ED-4CFB-911A-7B9B1F26835D}"/>
                  </a:ext>
                </a:extLst>
              </p:cNvPr>
              <p:cNvSpPr/>
              <p:nvPr/>
            </p:nvSpPr>
            <p:spPr>
              <a:xfrm>
                <a:off x="10936544" y="9926894"/>
                <a:ext cx="2549096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dirty="0"/>
                  <a:t> : </a:t>
                </a:r>
                <a:r>
                  <a:rPr lang="en-US" dirty="0" err="1"/>
                  <a:t>NxB</a:t>
                </a:r>
                <a:endParaRPr lang="en-US" dirty="0"/>
              </a:p>
            </p:txBody>
          </p:sp>
        </mc:Choice>
        <mc:Fallback xmlns=""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7AF2D7AE-67ED-4CFB-911A-7B9B1F2683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6544" y="9926894"/>
                <a:ext cx="2549096" cy="923330"/>
              </a:xfrm>
              <a:prstGeom prst="rect">
                <a:avLst/>
              </a:prstGeom>
              <a:blipFill>
                <a:blip r:embed="rId33"/>
                <a:stretch>
                  <a:fillRect t="-18421" r="-11962" b="-38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536F7D9B-2567-415E-A8B4-A0B61D566A7B}"/>
                  </a:ext>
                </a:extLst>
              </p:cNvPr>
              <p:cNvSpPr/>
              <p:nvPr/>
            </p:nvSpPr>
            <p:spPr>
              <a:xfrm>
                <a:off x="10721789" y="11052721"/>
                <a:ext cx="6347315" cy="18693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: 3xN,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dirty="0"/>
                  <a:t> : 3x1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: 3xB,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: 3xB </a:t>
                </a:r>
              </a:p>
            </p:txBody>
          </p:sp>
        </mc:Choice>
        <mc:Fallback xmlns="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536F7D9B-2567-415E-A8B4-A0B61D566A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1789" y="11052721"/>
                <a:ext cx="6347315" cy="1869358"/>
              </a:xfrm>
              <a:prstGeom prst="rect">
                <a:avLst/>
              </a:prstGeom>
              <a:blipFill>
                <a:blip r:embed="rId34"/>
                <a:stretch>
                  <a:fillRect t="-5863" r="-4131" b="-18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84E0D296-B78B-4F7E-9DBE-D5A3435B7122}"/>
                  </a:ext>
                </a:extLst>
              </p:cNvPr>
              <p:cNvSpPr/>
              <p:nvPr/>
            </p:nvSpPr>
            <p:spPr>
              <a:xfrm>
                <a:off x="10669463" y="13313135"/>
                <a:ext cx="6310767" cy="18693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: 2x3,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dirty="0"/>
                  <a:t> : 2x1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: 2xB,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: 2xB </a:t>
                </a:r>
              </a:p>
            </p:txBody>
          </p:sp>
        </mc:Choice>
        <mc:Fallback xmlns=""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84E0D296-B78B-4F7E-9DBE-D5A3435B71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9463" y="13313135"/>
                <a:ext cx="6310767" cy="1869358"/>
              </a:xfrm>
              <a:prstGeom prst="rect">
                <a:avLst/>
              </a:prstGeom>
              <a:blipFill>
                <a:blip r:embed="rId35"/>
                <a:stretch>
                  <a:fillRect t="-5863" r="-2995" b="-18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E7EC185E-F9D4-4CB8-8F64-DD7DBD781003}"/>
                  </a:ext>
                </a:extLst>
              </p:cNvPr>
              <p:cNvSpPr/>
              <p:nvPr/>
            </p:nvSpPr>
            <p:spPr>
              <a:xfrm>
                <a:off x="10656560" y="15529643"/>
                <a:ext cx="6310767" cy="18693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: 1x2,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dirty="0"/>
                  <a:t> : 1x1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: 1xB,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: 1xB </a:t>
                </a:r>
              </a:p>
            </p:txBody>
          </p:sp>
        </mc:Choice>
        <mc:Fallback xmlns=""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E7EC185E-F9D4-4CB8-8F64-DD7DBD7810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6560" y="15529643"/>
                <a:ext cx="6310767" cy="1869358"/>
              </a:xfrm>
              <a:prstGeom prst="rect">
                <a:avLst/>
              </a:prstGeom>
              <a:blipFill>
                <a:blip r:embed="rId36"/>
                <a:stretch>
                  <a:fillRect t="-5882" r="-2995" b="-19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4437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Graph for MLP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32D75CE-60CD-4C80-B659-3B6F1FB2A8D3}"/>
                  </a:ext>
                </a:extLst>
              </p:cNvPr>
              <p:cNvSpPr/>
              <p:nvPr/>
            </p:nvSpPr>
            <p:spPr>
              <a:xfrm>
                <a:off x="13369626" y="3685576"/>
                <a:ext cx="18288000" cy="131414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/>
                  <a:t>Compute gradient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32D75CE-60CD-4C80-B659-3B6F1FB2A8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9626" y="3685576"/>
                <a:ext cx="18288000" cy="1314142"/>
              </a:xfrm>
              <a:prstGeom prst="rect">
                <a:avLst/>
              </a:prstGeom>
              <a:blipFill>
                <a:blip r:embed="rId2"/>
                <a:stretch>
                  <a:fillRect l="-1767" b="-13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619E3B5-239D-43B6-8C82-7FAC71691C37}"/>
                  </a:ext>
                </a:extLst>
              </p:cNvPr>
              <p:cNvSpPr/>
              <p:nvPr/>
            </p:nvSpPr>
            <p:spPr>
              <a:xfrm>
                <a:off x="1780563" y="15621713"/>
                <a:ext cx="6810967" cy="958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619E3B5-239D-43B6-8C82-7FAC71691C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563" y="15621713"/>
                <a:ext cx="6810967" cy="9588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FAFC880-548C-43A3-91C7-26E7E0D2E647}"/>
                  </a:ext>
                </a:extLst>
              </p:cNvPr>
              <p:cNvSpPr/>
              <p:nvPr/>
            </p:nvSpPr>
            <p:spPr>
              <a:xfrm>
                <a:off x="1780563" y="16814974"/>
                <a:ext cx="5796202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FAFC880-548C-43A3-91C7-26E7E0D2E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563" y="16814974"/>
                <a:ext cx="5796202" cy="9808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41E6075-D315-4B8D-BB0F-C551047C78AE}"/>
                  </a:ext>
                </a:extLst>
              </p:cNvPr>
              <p:cNvSpPr/>
              <p:nvPr/>
            </p:nvSpPr>
            <p:spPr>
              <a:xfrm>
                <a:off x="1780563" y="10562298"/>
                <a:ext cx="6177589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41E6075-D315-4B8D-BB0F-C551047C78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563" y="10562298"/>
                <a:ext cx="6177589" cy="9808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1BF7384-8D75-4B1B-8CDF-A335D1979586}"/>
                  </a:ext>
                </a:extLst>
              </p:cNvPr>
              <p:cNvSpPr/>
              <p:nvPr/>
            </p:nvSpPr>
            <p:spPr>
              <a:xfrm>
                <a:off x="1780563" y="11755559"/>
                <a:ext cx="4480137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1BF7384-8D75-4B1B-8CDF-A335D19795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563" y="11755559"/>
                <a:ext cx="4480137" cy="9808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6D06552-56DC-4545-8D22-6231E78B6822}"/>
                  </a:ext>
                </a:extLst>
              </p:cNvPr>
              <p:cNvSpPr/>
              <p:nvPr/>
            </p:nvSpPr>
            <p:spPr>
              <a:xfrm>
                <a:off x="1780563" y="13103459"/>
                <a:ext cx="6812249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6D06552-56DC-4545-8D22-6231E78B6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563" y="13103459"/>
                <a:ext cx="6812249" cy="9808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B8C435F-835A-491A-BAA0-A572E6204ECF}"/>
                  </a:ext>
                </a:extLst>
              </p:cNvPr>
              <p:cNvSpPr/>
              <p:nvPr/>
            </p:nvSpPr>
            <p:spPr>
              <a:xfrm>
                <a:off x="1780563" y="14296720"/>
                <a:ext cx="4480136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B8C435F-835A-491A-BAA0-A572E6204E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563" y="14296720"/>
                <a:ext cx="4480136" cy="9808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3E0928F-52C1-46CD-AE3A-FE70E209A3F4}"/>
              </a:ext>
            </a:extLst>
          </p:cNvPr>
          <p:cNvCxnSpPr/>
          <p:nvPr/>
        </p:nvCxnSpPr>
        <p:spPr>
          <a:xfrm>
            <a:off x="9986346" y="5713488"/>
            <a:ext cx="0" cy="12230100"/>
          </a:xfrm>
          <a:prstGeom prst="line">
            <a:avLst/>
          </a:prstGeom>
          <a:ln w="177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E450039-2F9A-48E7-A070-E8AAF7E85A37}"/>
                  </a:ext>
                </a:extLst>
              </p:cNvPr>
              <p:cNvSpPr/>
              <p:nvPr/>
            </p:nvSpPr>
            <p:spPr bwMode="auto">
              <a:xfrm>
                <a:off x="12827337" y="6012537"/>
                <a:ext cx="3470484" cy="343324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4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sz="4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4400" b="1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4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4400" dirty="0">
                  <a:latin typeface="Arial"/>
                </a:endParaRPr>
              </a:p>
            </p:txBody>
          </p:sp>
        </mc:Choice>
        <mc:Fallback xmlns="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E450039-2F9A-48E7-A070-E8AAF7E85A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827337" y="6012537"/>
                <a:ext cx="3470484" cy="343324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5A6D78E-A907-4930-9C2C-B1212AEC687E}"/>
                  </a:ext>
                </a:extLst>
              </p:cNvPr>
              <p:cNvSpPr/>
              <p:nvPr/>
            </p:nvSpPr>
            <p:spPr>
              <a:xfrm>
                <a:off x="10946608" y="7067437"/>
                <a:ext cx="776174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5A6D78E-A907-4930-9C2C-B1212AEC68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6608" y="7067437"/>
                <a:ext cx="776174" cy="1323439"/>
              </a:xfrm>
              <a:prstGeom prst="rect">
                <a:avLst/>
              </a:prstGeom>
              <a:blipFill>
                <a:blip r:embed="rId10"/>
                <a:stretch>
                  <a:fillRect l="-3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5ADF4EF-ECC2-4D9C-AFB9-00FB589A9BBE}"/>
              </a:ext>
            </a:extLst>
          </p:cNvPr>
          <p:cNvCxnSpPr>
            <a:cxnSpLocks/>
            <a:stCxn id="46" idx="3"/>
            <a:endCxn id="45" idx="2"/>
          </p:cNvCxnSpPr>
          <p:nvPr/>
        </p:nvCxnSpPr>
        <p:spPr>
          <a:xfrm>
            <a:off x="11722782" y="7729157"/>
            <a:ext cx="1104555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DF8D5BC9-B7D3-403E-8B0D-402D807776E7}"/>
                  </a:ext>
                </a:extLst>
              </p:cNvPr>
              <p:cNvSpPr/>
              <p:nvPr/>
            </p:nvSpPr>
            <p:spPr bwMode="auto">
              <a:xfrm>
                <a:off x="19256403" y="6750843"/>
                <a:ext cx="1916001" cy="1956628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4400" dirty="0">
                  <a:latin typeface="Arial"/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DF8D5BC9-B7D3-403E-8B0D-402D807776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256403" y="6750843"/>
                <a:ext cx="1916001" cy="195662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BEE5BBA-5880-435E-BB74-D59D027E75DE}"/>
              </a:ext>
            </a:extLst>
          </p:cNvPr>
          <p:cNvCxnSpPr>
            <a:cxnSpLocks/>
            <a:stCxn id="45" idx="6"/>
            <a:endCxn id="48" idx="2"/>
          </p:cNvCxnSpPr>
          <p:nvPr/>
        </p:nvCxnSpPr>
        <p:spPr>
          <a:xfrm>
            <a:off x="16297821" y="7729157"/>
            <a:ext cx="2958582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7CC06A4C-7162-47D0-A187-BFAF51132107}"/>
                  </a:ext>
                </a:extLst>
              </p:cNvPr>
              <p:cNvSpPr/>
              <p:nvPr/>
            </p:nvSpPr>
            <p:spPr bwMode="auto">
              <a:xfrm>
                <a:off x="18471358" y="10111918"/>
                <a:ext cx="3470484" cy="343324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4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r>
                        <a:rPr lang="en-US" sz="4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4400" b="1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4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4400" dirty="0">
                  <a:latin typeface="Arial"/>
                </a:endParaRPr>
              </a:p>
            </p:txBody>
          </p:sp>
        </mc:Choice>
        <mc:Fallback xmlns="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7CC06A4C-7162-47D0-A187-BFAF511321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471358" y="10111918"/>
                <a:ext cx="3470484" cy="343324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7B44FB1C-D6DA-44CF-85C2-85EF3661F0C5}"/>
                  </a:ext>
                </a:extLst>
              </p:cNvPr>
              <p:cNvSpPr/>
              <p:nvPr/>
            </p:nvSpPr>
            <p:spPr bwMode="auto">
              <a:xfrm>
                <a:off x="25517644" y="10850224"/>
                <a:ext cx="1916001" cy="1956628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4400" dirty="0">
                  <a:latin typeface="Arial"/>
                </a:endParaRPr>
              </a:p>
            </p:txBody>
          </p:sp>
        </mc:Choice>
        <mc:Fallback xmlns="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7B44FB1C-D6DA-44CF-85C2-85EF3661F0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517644" y="10850224"/>
                <a:ext cx="1916001" cy="1956628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0E0070A-3D23-4D05-84C5-0AF3F1744515}"/>
              </a:ext>
            </a:extLst>
          </p:cNvPr>
          <p:cNvCxnSpPr>
            <a:cxnSpLocks/>
            <a:stCxn id="50" idx="6"/>
            <a:endCxn id="51" idx="2"/>
          </p:cNvCxnSpPr>
          <p:nvPr/>
        </p:nvCxnSpPr>
        <p:spPr>
          <a:xfrm>
            <a:off x="21941842" y="11828538"/>
            <a:ext cx="3575802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452F4911-B48E-44DD-BCEE-F2F599ECA882}"/>
                  </a:ext>
                </a:extLst>
              </p:cNvPr>
              <p:cNvSpPr/>
              <p:nvPr/>
            </p:nvSpPr>
            <p:spPr bwMode="auto">
              <a:xfrm>
                <a:off x="24736168" y="14098554"/>
                <a:ext cx="3470484" cy="343324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4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</m:sup>
                      </m:sSup>
                      <m:r>
                        <a:rPr lang="en-US" sz="4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4400" b="1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4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4400" dirty="0">
                  <a:latin typeface="Arial"/>
                </a:endParaRPr>
              </a:p>
            </p:txBody>
          </p:sp>
        </mc:Choice>
        <mc:Fallback xmlns="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452F4911-B48E-44DD-BCEE-F2F599ECA8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736168" y="14098554"/>
                <a:ext cx="3470484" cy="343324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C0F090E4-1C25-4C9B-8F10-8221D079258B}"/>
                  </a:ext>
                </a:extLst>
              </p:cNvPr>
              <p:cNvSpPr/>
              <p:nvPr/>
            </p:nvSpPr>
            <p:spPr bwMode="auto">
              <a:xfrm>
                <a:off x="31462414" y="14836860"/>
                <a:ext cx="1916001" cy="1956628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4400" dirty="0">
                  <a:latin typeface="Arial"/>
                </a:endParaRPr>
              </a:p>
            </p:txBody>
          </p:sp>
        </mc:Choice>
        <mc:Fallback xmlns="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C0F090E4-1C25-4C9B-8F10-8221D0792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462414" y="14836860"/>
                <a:ext cx="1916001" cy="1956628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61EF05A-BF95-4D3E-8E27-338FF87FA9CE}"/>
              </a:ext>
            </a:extLst>
          </p:cNvPr>
          <p:cNvCxnSpPr>
            <a:cxnSpLocks/>
            <a:stCxn id="53" idx="6"/>
            <a:endCxn id="54" idx="2"/>
          </p:cNvCxnSpPr>
          <p:nvPr/>
        </p:nvCxnSpPr>
        <p:spPr>
          <a:xfrm>
            <a:off x="28206652" y="15815174"/>
            <a:ext cx="3255762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2F58A4A-2A85-4619-BB15-67B131BFA37A}"/>
              </a:ext>
            </a:extLst>
          </p:cNvPr>
          <p:cNvCxnSpPr>
            <a:cxnSpLocks/>
            <a:stCxn id="48" idx="4"/>
            <a:endCxn id="50" idx="0"/>
          </p:cNvCxnSpPr>
          <p:nvPr/>
        </p:nvCxnSpPr>
        <p:spPr>
          <a:xfrm flipH="1">
            <a:off x="20206600" y="8707471"/>
            <a:ext cx="7804" cy="1404447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8D68D6-F73C-47AD-9E09-042C00846975}"/>
              </a:ext>
            </a:extLst>
          </p:cNvPr>
          <p:cNvCxnSpPr>
            <a:cxnSpLocks/>
            <a:stCxn id="51" idx="4"/>
            <a:endCxn id="53" idx="0"/>
          </p:cNvCxnSpPr>
          <p:nvPr/>
        </p:nvCxnSpPr>
        <p:spPr>
          <a:xfrm flipH="1">
            <a:off x="26471410" y="12806852"/>
            <a:ext cx="4235" cy="1291702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614192F-20D6-4C4A-883D-D31B02D1E100}"/>
              </a:ext>
            </a:extLst>
          </p:cNvPr>
          <p:cNvCxnSpPr>
            <a:cxnSpLocks/>
            <a:stCxn id="54" idx="6"/>
          </p:cNvCxnSpPr>
          <p:nvPr/>
        </p:nvCxnSpPr>
        <p:spPr>
          <a:xfrm>
            <a:off x="33378415" y="15815174"/>
            <a:ext cx="1152642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99F578D-E659-404C-AC15-8D971BA96B8C}"/>
                  </a:ext>
                </a:extLst>
              </p:cNvPr>
              <p:cNvSpPr/>
              <p:nvPr/>
            </p:nvSpPr>
            <p:spPr>
              <a:xfrm>
                <a:off x="34932898" y="15153454"/>
                <a:ext cx="776174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99F578D-E659-404C-AC15-8D971BA96B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2898" y="15153454"/>
                <a:ext cx="776174" cy="132343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25CE4B7-738D-4EFE-86D8-4F86D7070B34}"/>
                  </a:ext>
                </a:extLst>
              </p:cNvPr>
              <p:cNvSpPr/>
              <p:nvPr/>
            </p:nvSpPr>
            <p:spPr>
              <a:xfrm>
                <a:off x="16690497" y="6741167"/>
                <a:ext cx="1418850" cy="958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25CE4B7-738D-4EFE-86D8-4F86D7070B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0497" y="6741167"/>
                <a:ext cx="1418850" cy="95885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60E4D67-5EC8-42F0-82DC-F4E51E2A4B5D}"/>
                  </a:ext>
                </a:extLst>
              </p:cNvPr>
              <p:cNvSpPr/>
              <p:nvPr/>
            </p:nvSpPr>
            <p:spPr>
              <a:xfrm>
                <a:off x="20492137" y="8707471"/>
                <a:ext cx="1490986" cy="958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60E4D67-5EC8-42F0-82DC-F4E51E2A4B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2137" y="8707471"/>
                <a:ext cx="1490986" cy="95885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095CC04-8A87-4EDD-A1B0-8088FC935FBC}"/>
                  </a:ext>
                </a:extLst>
              </p:cNvPr>
              <p:cNvSpPr/>
              <p:nvPr/>
            </p:nvSpPr>
            <p:spPr>
              <a:xfrm>
                <a:off x="22288798" y="10745180"/>
                <a:ext cx="1418850" cy="958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095CC04-8A87-4EDD-A1B0-8088FC935F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8798" y="10745180"/>
                <a:ext cx="1418850" cy="95885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7A9825EF-5A20-4241-84D2-692CC559E1BD}"/>
                  </a:ext>
                </a:extLst>
              </p:cNvPr>
              <p:cNvSpPr/>
              <p:nvPr/>
            </p:nvSpPr>
            <p:spPr>
              <a:xfrm>
                <a:off x="26632326" y="12973277"/>
                <a:ext cx="1490986" cy="958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7A9825EF-5A20-4241-84D2-692CC559E1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2326" y="12973277"/>
                <a:ext cx="1490986" cy="95885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F128A35-1F5E-4A01-8867-661380D88D23}"/>
                  </a:ext>
                </a:extLst>
              </p:cNvPr>
              <p:cNvSpPr/>
              <p:nvPr/>
            </p:nvSpPr>
            <p:spPr>
              <a:xfrm>
                <a:off x="28462168" y="14794383"/>
                <a:ext cx="1418850" cy="958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F128A35-1F5E-4A01-8867-661380D88D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2168" y="14794383"/>
                <a:ext cx="1418850" cy="95885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B84AB30-A906-45B7-B6D7-4610A12D855F}"/>
                  </a:ext>
                </a:extLst>
              </p:cNvPr>
              <p:cNvSpPr/>
              <p:nvPr/>
            </p:nvSpPr>
            <p:spPr>
              <a:xfrm>
                <a:off x="33495082" y="14691789"/>
                <a:ext cx="79060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B84AB30-A906-45B7-B6D7-4610A12D85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5082" y="14691789"/>
                <a:ext cx="790601" cy="92333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40F312B-7061-4AEE-8182-97B10375CE6B}"/>
                  </a:ext>
                </a:extLst>
              </p:cNvPr>
              <p:cNvSpPr/>
              <p:nvPr/>
            </p:nvSpPr>
            <p:spPr>
              <a:xfrm>
                <a:off x="33378415" y="15981028"/>
                <a:ext cx="1192891" cy="18147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40F312B-7061-4AEE-8182-97B10375CE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8415" y="15981028"/>
                <a:ext cx="1192891" cy="181479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DA118BC-B7D5-46A9-8322-A300B771C0E1}"/>
                  </a:ext>
                </a:extLst>
              </p:cNvPr>
              <p:cNvSpPr/>
              <p:nvPr/>
            </p:nvSpPr>
            <p:spPr>
              <a:xfrm>
                <a:off x="28034133" y="16739623"/>
                <a:ext cx="3752117" cy="13242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[3]</m:t>
                              </m:r>
                            </m:sup>
                          </m:sSup>
                        </m:num>
                        <m:den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r>
                        <a:rPr 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  <m:f>
                        <m:fPr>
                          <m:ctrlP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DA118BC-B7D5-46A9-8322-A300B771C0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34133" y="16739623"/>
                <a:ext cx="3752117" cy="132420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C231132C-DB04-428A-922F-6A872BE38A65}"/>
                  </a:ext>
                </a:extLst>
              </p:cNvPr>
              <p:cNvSpPr/>
              <p:nvPr/>
            </p:nvSpPr>
            <p:spPr>
              <a:xfrm>
                <a:off x="28252848" y="12579004"/>
                <a:ext cx="5426934" cy="15102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4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4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r>
                        <a:rPr lang="en-US" sz="4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d>
                            </m:sup>
                          </m:sSup>
                        </m:e>
                        <m:sup>
                          <m: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f>
                        <m:fPr>
                          <m:ctrlPr>
                            <a:rPr lang="en-US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C231132C-DB04-428A-922F-6A872BE38A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2848" y="12579004"/>
                <a:ext cx="5426934" cy="151022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2A4E7CF-413A-4E65-8BEC-D6052AE810BE}"/>
                  </a:ext>
                </a:extLst>
              </p:cNvPr>
              <p:cNvSpPr/>
              <p:nvPr/>
            </p:nvSpPr>
            <p:spPr>
              <a:xfrm>
                <a:off x="23187597" y="5711215"/>
                <a:ext cx="3792577" cy="14968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</m:den>
                      </m:f>
                    </m:oMath>
                  </m:oMathPara>
                </a14:m>
                <a:endParaRPr lang="en-US" sz="4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2A4E7CF-413A-4E65-8BEC-D6052AE810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7597" y="5711215"/>
                <a:ext cx="3792577" cy="149688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62291D44-AF11-4AD6-89D5-664B4CFFE3B3}"/>
                  </a:ext>
                </a:extLst>
              </p:cNvPr>
              <p:cNvSpPr/>
              <p:nvPr/>
            </p:nvSpPr>
            <p:spPr>
              <a:xfrm>
                <a:off x="27525138" y="5755961"/>
                <a:ext cx="3785459" cy="14968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4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den>
                          </m:f>
                          <m: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4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62291D44-AF11-4AD6-89D5-664B4CFFE3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5138" y="5755961"/>
                <a:ext cx="3785459" cy="149688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416BCD99-5ABA-4C23-BB8A-D79DB4176F94}"/>
                  </a:ext>
                </a:extLst>
              </p:cNvPr>
              <p:cNvSpPr/>
              <p:nvPr/>
            </p:nvSpPr>
            <p:spPr>
              <a:xfrm>
                <a:off x="31664160" y="6026039"/>
                <a:ext cx="2315634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𝒘𝒙</m:t>
                      </m:r>
                    </m:oMath>
                  </m:oMathPara>
                </a14:m>
                <a:endParaRPr lang="en-US" sz="4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416BCD99-5ABA-4C23-BB8A-D79DB4176F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4160" y="6026039"/>
                <a:ext cx="2315634" cy="83099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8F61975-2FD4-42FB-8A8D-2F4B6485E7A0}"/>
                  </a:ext>
                </a:extLst>
              </p:cNvPr>
              <p:cNvSpPr/>
              <p:nvPr/>
            </p:nvSpPr>
            <p:spPr>
              <a:xfrm>
                <a:off x="18929980" y="15253353"/>
                <a:ext cx="5279907" cy="13141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8F61975-2FD4-42FB-8A8D-2F4B6485E7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9980" y="15253353"/>
                <a:ext cx="5279907" cy="131414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0AE78BD-CF78-4B0E-9364-A5339AC031AA}"/>
                  </a:ext>
                </a:extLst>
              </p:cNvPr>
              <p:cNvSpPr/>
              <p:nvPr/>
            </p:nvSpPr>
            <p:spPr>
              <a:xfrm>
                <a:off x="18960397" y="17124354"/>
                <a:ext cx="5621411" cy="1342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𝑢𝑚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𝑠𝑎𝑚𝑝𝑙𝑒𝑠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3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p>
                                  <m:r>
                                    <a:rPr lang="en-US" sz="3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sz="3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3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0AE78BD-CF78-4B0E-9364-A5339AC031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0397" y="17124354"/>
                <a:ext cx="5621411" cy="13429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ECC35B2A-2EC5-4771-9F7B-D9DE1D2E5DE4}"/>
              </a:ext>
            </a:extLst>
          </p:cNvPr>
          <p:cNvGrpSpPr>
            <a:grpSpLocks noChangeAspect="1"/>
          </p:cNvGrpSpPr>
          <p:nvPr/>
        </p:nvGrpSpPr>
        <p:grpSpPr>
          <a:xfrm>
            <a:off x="-7366" y="4248591"/>
            <a:ext cx="9830924" cy="5486400"/>
            <a:chOff x="786878" y="6404491"/>
            <a:chExt cx="18447259" cy="102949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311FCC8D-AF95-49D9-93EE-91C17297E058}"/>
                    </a:ext>
                  </a:extLst>
                </p:cNvPr>
                <p:cNvSpPr/>
                <p:nvPr/>
              </p:nvSpPr>
              <p:spPr>
                <a:xfrm>
                  <a:off x="786878" y="11034121"/>
                  <a:ext cx="905996" cy="86629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311FCC8D-AF95-49D9-93EE-91C17297E0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878" y="11034121"/>
                  <a:ext cx="905996" cy="86629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FF8CB16A-69B3-4F7B-AA53-8460D7A54CAE}"/>
                </a:ext>
              </a:extLst>
            </p:cNvPr>
            <p:cNvGrpSpPr/>
            <p:nvPr/>
          </p:nvGrpSpPr>
          <p:grpSpPr>
            <a:xfrm>
              <a:off x="3379130" y="6404491"/>
              <a:ext cx="2451721" cy="2502329"/>
              <a:chOff x="29684546" y="3672871"/>
              <a:chExt cx="3992137" cy="3639760"/>
            </a:xfrm>
          </p:grpSpPr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9B24F18F-5020-441F-9205-69CA0549B8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84A4BCA9-5110-449C-B98D-206A727D4575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0336CDFE-E6F9-4D5D-8DF6-B8036E722D0D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89558D83-8344-45D8-9300-9D4DEECC1ABE}"/>
                    </a:ext>
                  </a:extLst>
                </p:cNvPr>
                <p:cNvSpPr txBox="1"/>
                <p:nvPr/>
              </p:nvSpPr>
              <p:spPr>
                <a:xfrm>
                  <a:off x="11441465" y="10056059"/>
                  <a:ext cx="959000" cy="21001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892FE154-4A19-4623-AE89-908D704E49BC}"/>
                    </a:ext>
                  </a:extLst>
                </p:cNvPr>
                <p:cNvSpPr txBox="1"/>
                <p:nvPr/>
              </p:nvSpPr>
              <p:spPr>
                <a:xfrm>
                  <a:off x="8654431" y="10396141"/>
                  <a:ext cx="2667995" cy="12600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1</a:t>
                  </a:r>
                  <a:r>
                    <a:rPr lang="en-US" sz="2400" i="1" baseline="30000" dirty="0"/>
                    <a:t>[1]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4586E0B7-6005-4C7E-9C09-B378D632F06F}"/>
                </a:ext>
              </a:extLst>
            </p:cNvPr>
            <p:cNvCxnSpPr>
              <a:cxnSpLocks/>
            </p:cNvCxnSpPr>
            <p:nvPr/>
          </p:nvCxnSpPr>
          <p:spPr>
            <a:xfrm>
              <a:off x="15109286" y="11412737"/>
              <a:ext cx="1534770" cy="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F0F8B1FD-47C1-4619-84B5-7ACB8236F670}"/>
                    </a:ext>
                  </a:extLst>
                </p:cNvPr>
                <p:cNvSpPr/>
                <p:nvPr/>
              </p:nvSpPr>
              <p:spPr>
                <a:xfrm>
                  <a:off x="16702037" y="10816495"/>
                  <a:ext cx="2532100" cy="8958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F0F8B1FD-47C1-4619-84B5-7ACB8236F6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02037" y="10816495"/>
                  <a:ext cx="2532100" cy="895890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F7341E4B-F434-46E1-B3AE-928640C56969}"/>
                </a:ext>
              </a:extLst>
            </p:cNvPr>
            <p:cNvGrpSpPr/>
            <p:nvPr/>
          </p:nvGrpSpPr>
          <p:grpSpPr>
            <a:xfrm>
              <a:off x="3379130" y="10215474"/>
              <a:ext cx="2451721" cy="2502329"/>
              <a:chOff x="29684546" y="3672871"/>
              <a:chExt cx="3992137" cy="3639760"/>
            </a:xfrm>
          </p:grpSpPr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211F66C6-C9FB-4513-A946-CEDA941A38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46DFB4DB-D33A-4C11-A0F0-A1B8F4E253F9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6F29F7B0-A393-405E-891A-625210419CCB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2C5F6AF5-5E64-43DF-A3A4-8B722FA3DDA4}"/>
                    </a:ext>
                  </a:extLst>
                </p:cNvPr>
                <p:cNvSpPr txBox="1"/>
                <p:nvPr/>
              </p:nvSpPr>
              <p:spPr>
                <a:xfrm>
                  <a:off x="11441465" y="10056059"/>
                  <a:ext cx="959000" cy="21001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E6E19592-92FC-4412-887A-C5E96B5FCECE}"/>
                    </a:ext>
                  </a:extLst>
                </p:cNvPr>
                <p:cNvSpPr txBox="1"/>
                <p:nvPr/>
              </p:nvSpPr>
              <p:spPr>
                <a:xfrm>
                  <a:off x="8654431" y="10396141"/>
                  <a:ext cx="2667995" cy="12600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2</a:t>
                  </a:r>
                  <a:r>
                    <a:rPr lang="en-US" sz="2400" i="1" baseline="30000" dirty="0"/>
                    <a:t>[1]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D4BEB7C2-181A-4DB2-B796-10EB70E0ABC3}"/>
                </a:ext>
              </a:extLst>
            </p:cNvPr>
            <p:cNvGrpSpPr/>
            <p:nvPr/>
          </p:nvGrpSpPr>
          <p:grpSpPr>
            <a:xfrm>
              <a:off x="3324532" y="14197129"/>
              <a:ext cx="2451721" cy="2502329"/>
              <a:chOff x="29684546" y="3672871"/>
              <a:chExt cx="3992137" cy="3639760"/>
            </a:xfrm>
          </p:grpSpPr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1FA55B24-8185-4CD5-916B-C713C20EEF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CA1FAE3C-52DB-40CC-BE85-88CE3FF02DD7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AB3A7279-E0B4-4294-B36F-5FBF7964EB73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C207EBD9-D9EF-4396-AFF6-F412F341CCD2}"/>
                    </a:ext>
                  </a:extLst>
                </p:cNvPr>
                <p:cNvSpPr txBox="1"/>
                <p:nvPr/>
              </p:nvSpPr>
              <p:spPr>
                <a:xfrm>
                  <a:off x="11441465" y="10056059"/>
                  <a:ext cx="959000" cy="21001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A8286F15-789B-4943-A6E9-3D9F2D209C37}"/>
                    </a:ext>
                  </a:extLst>
                </p:cNvPr>
                <p:cNvSpPr txBox="1"/>
                <p:nvPr/>
              </p:nvSpPr>
              <p:spPr>
                <a:xfrm>
                  <a:off x="8654431" y="10396141"/>
                  <a:ext cx="2667995" cy="12600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3</a:t>
                  </a:r>
                  <a:r>
                    <a:rPr lang="en-US" sz="2400" i="1" baseline="30000" dirty="0"/>
                    <a:t>[1]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9B6A2DF8-8508-493A-AD45-1F2542CCC870}"/>
                </a:ext>
              </a:extLst>
            </p:cNvPr>
            <p:cNvGrpSpPr/>
            <p:nvPr/>
          </p:nvGrpSpPr>
          <p:grpSpPr>
            <a:xfrm>
              <a:off x="8174154" y="8220589"/>
              <a:ext cx="2451721" cy="2502329"/>
              <a:chOff x="29684546" y="3672871"/>
              <a:chExt cx="3992137" cy="3639760"/>
            </a:xfrm>
          </p:grpSpPr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DFF3A7D5-AD2E-4F33-BC72-99D291996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09291EE0-60BE-4A5F-939D-6F92E2447518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C3D7344F-E436-4F27-8B39-2CFCB1D2069B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6F241274-6F4D-4694-91C5-A6A8C7DE2F75}"/>
                    </a:ext>
                  </a:extLst>
                </p:cNvPr>
                <p:cNvSpPr txBox="1"/>
                <p:nvPr/>
              </p:nvSpPr>
              <p:spPr>
                <a:xfrm>
                  <a:off x="11441465" y="10056059"/>
                  <a:ext cx="959000" cy="21001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2083827-0BC3-41A9-A9C1-A059C8FB032B}"/>
                    </a:ext>
                  </a:extLst>
                </p:cNvPr>
                <p:cNvSpPr txBox="1"/>
                <p:nvPr/>
              </p:nvSpPr>
              <p:spPr>
                <a:xfrm>
                  <a:off x="8654431" y="10396141"/>
                  <a:ext cx="2667995" cy="12600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1</a:t>
                  </a:r>
                  <a:r>
                    <a:rPr lang="en-US" sz="2400" i="1" baseline="30000" dirty="0"/>
                    <a:t>[2]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94A56F7C-B6D1-443F-957C-0E7997896F11}"/>
                </a:ext>
              </a:extLst>
            </p:cNvPr>
            <p:cNvGrpSpPr/>
            <p:nvPr/>
          </p:nvGrpSpPr>
          <p:grpSpPr>
            <a:xfrm>
              <a:off x="8107595" y="12202244"/>
              <a:ext cx="2451721" cy="2502329"/>
              <a:chOff x="29684546" y="3672871"/>
              <a:chExt cx="3992137" cy="3639760"/>
            </a:xfrm>
          </p:grpSpPr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D0FB707F-9B54-4E89-94BD-05B2ED1AF3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BE73D372-1DC0-49DD-ABFD-E0AC60ACF720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80BDFBE3-1E9C-403F-8BE8-4EDC50046B4F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3284FA20-83E1-46DF-A9FA-84F2DDF85902}"/>
                    </a:ext>
                  </a:extLst>
                </p:cNvPr>
                <p:cNvSpPr txBox="1"/>
                <p:nvPr/>
              </p:nvSpPr>
              <p:spPr>
                <a:xfrm>
                  <a:off x="11441465" y="10056059"/>
                  <a:ext cx="959000" cy="21001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FE3637AF-572B-4B0D-9AF3-B1A26ADC9C80}"/>
                    </a:ext>
                  </a:extLst>
                </p:cNvPr>
                <p:cNvSpPr txBox="1"/>
                <p:nvPr/>
              </p:nvSpPr>
              <p:spPr>
                <a:xfrm>
                  <a:off x="8654431" y="10396141"/>
                  <a:ext cx="2667995" cy="12600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2</a:t>
                  </a:r>
                  <a:r>
                    <a:rPr lang="en-US" sz="2400" i="1" baseline="30000" dirty="0"/>
                    <a:t>[2]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A781E162-E787-4C07-A514-F38AF6406F8A}"/>
                </a:ext>
              </a:extLst>
            </p:cNvPr>
            <p:cNvGrpSpPr/>
            <p:nvPr/>
          </p:nvGrpSpPr>
          <p:grpSpPr>
            <a:xfrm>
              <a:off x="12621013" y="10167225"/>
              <a:ext cx="2451721" cy="2502329"/>
              <a:chOff x="29684546" y="3672871"/>
              <a:chExt cx="3992137" cy="3639760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784D6803-FEC0-42DD-B569-27249BB135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0EB0E6CB-F8DC-4041-86DF-75565A3731CC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E3F50FA7-2EC1-401E-9A87-879E31CFE6BB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F64D8E70-90F2-4095-A73D-3316E0053D7B}"/>
                    </a:ext>
                  </a:extLst>
                </p:cNvPr>
                <p:cNvSpPr txBox="1"/>
                <p:nvPr/>
              </p:nvSpPr>
              <p:spPr>
                <a:xfrm>
                  <a:off x="11441465" y="10056059"/>
                  <a:ext cx="959000" cy="21001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8DF90FA0-A31C-49F2-A4B0-BFB219201FBC}"/>
                    </a:ext>
                  </a:extLst>
                </p:cNvPr>
                <p:cNvSpPr txBox="1"/>
                <p:nvPr/>
              </p:nvSpPr>
              <p:spPr>
                <a:xfrm>
                  <a:off x="8654431" y="10396141"/>
                  <a:ext cx="2667995" cy="12600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1</a:t>
                  </a:r>
                  <a:r>
                    <a:rPr lang="en-US" sz="2400" i="1" baseline="30000" dirty="0"/>
                    <a:t>[3]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94AADB6A-114B-434D-AB4E-C5A00B270ACE}"/>
                </a:ext>
              </a:extLst>
            </p:cNvPr>
            <p:cNvCxnSpPr>
              <a:cxnSpLocks/>
            </p:cNvCxnSpPr>
            <p:nvPr/>
          </p:nvCxnSpPr>
          <p:spPr>
            <a:xfrm>
              <a:off x="1643203" y="11495785"/>
              <a:ext cx="1534770" cy="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DA11C18D-4998-4141-8EAA-EFD5A02D7FB1}"/>
                </a:ext>
              </a:extLst>
            </p:cNvPr>
            <p:cNvCxnSpPr>
              <a:cxnSpLocks/>
              <a:endCxn id="123" idx="2"/>
            </p:cNvCxnSpPr>
            <p:nvPr/>
          </p:nvCxnSpPr>
          <p:spPr>
            <a:xfrm flipV="1">
              <a:off x="1764680" y="7655656"/>
              <a:ext cx="1614450" cy="3303538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71255994-06A9-40A0-9103-763640C8475C}"/>
                </a:ext>
              </a:extLst>
            </p:cNvPr>
            <p:cNvCxnSpPr>
              <a:cxnSpLocks/>
              <a:endCxn id="113" idx="2"/>
            </p:cNvCxnSpPr>
            <p:nvPr/>
          </p:nvCxnSpPr>
          <p:spPr>
            <a:xfrm>
              <a:off x="1693511" y="11957450"/>
              <a:ext cx="1631021" cy="3490844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DCD55523-08F8-4B48-B9AB-E4589F70FB0D}"/>
                </a:ext>
              </a:extLst>
            </p:cNvPr>
            <p:cNvCxnSpPr>
              <a:cxnSpLocks/>
            </p:cNvCxnSpPr>
            <p:nvPr/>
          </p:nvCxnSpPr>
          <p:spPr>
            <a:xfrm>
              <a:off x="5776253" y="7655656"/>
              <a:ext cx="2331342" cy="1767849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318BA43C-8A92-4B4C-A0A6-4C725F3FBE00}"/>
                </a:ext>
              </a:extLst>
            </p:cNvPr>
            <p:cNvCxnSpPr>
              <a:cxnSpLocks/>
              <a:endCxn id="103" idx="1"/>
            </p:cNvCxnSpPr>
            <p:nvPr/>
          </p:nvCxnSpPr>
          <p:spPr>
            <a:xfrm>
              <a:off x="5746268" y="7707290"/>
              <a:ext cx="2720373" cy="4861412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49CBE42F-11A8-4277-81EB-A28779775945}"/>
                </a:ext>
              </a:extLst>
            </p:cNvPr>
            <p:cNvCxnSpPr>
              <a:cxnSpLocks/>
              <a:stCxn id="118" idx="6"/>
            </p:cNvCxnSpPr>
            <p:nvPr/>
          </p:nvCxnSpPr>
          <p:spPr>
            <a:xfrm flipV="1">
              <a:off x="5830851" y="9885170"/>
              <a:ext cx="2439847" cy="1581469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8247D6C4-23F9-466A-BE15-E84B26C96A4C}"/>
                </a:ext>
              </a:extLst>
            </p:cNvPr>
            <p:cNvCxnSpPr>
              <a:cxnSpLocks/>
            </p:cNvCxnSpPr>
            <p:nvPr/>
          </p:nvCxnSpPr>
          <p:spPr>
            <a:xfrm>
              <a:off x="5963560" y="11438916"/>
              <a:ext cx="2133552" cy="1997087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C864C102-1180-41B6-9852-8F30E8F21E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1655" y="13866825"/>
              <a:ext cx="2482484" cy="142829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8041DA37-6E36-4497-BD4B-EFC41D01B8B7}"/>
                </a:ext>
              </a:extLst>
            </p:cNvPr>
            <p:cNvCxnSpPr>
              <a:cxnSpLocks/>
              <a:endCxn id="108" idx="3"/>
            </p:cNvCxnSpPr>
            <p:nvPr/>
          </p:nvCxnSpPr>
          <p:spPr>
            <a:xfrm flipV="1">
              <a:off x="5576746" y="10356461"/>
              <a:ext cx="2956454" cy="4224509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65FEC9EC-876E-4969-82EE-6544BC2EBCC5}"/>
                </a:ext>
              </a:extLst>
            </p:cNvPr>
            <p:cNvCxnSpPr>
              <a:cxnSpLocks/>
            </p:cNvCxnSpPr>
            <p:nvPr/>
          </p:nvCxnSpPr>
          <p:spPr>
            <a:xfrm>
              <a:off x="10607829" y="9722535"/>
              <a:ext cx="2109728" cy="117833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47F52C92-F049-42DE-86F1-171D0BE1F2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04284" y="11920046"/>
              <a:ext cx="2213273" cy="1485114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3D48ECFE-FFBD-4696-8DB1-6B2705077C2A}"/>
                  </a:ext>
                </a:extLst>
              </p:cNvPr>
              <p:cNvSpPr/>
              <p:nvPr/>
            </p:nvSpPr>
            <p:spPr>
              <a:xfrm>
                <a:off x="21946455" y="12355050"/>
                <a:ext cx="3763723" cy="11120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[2]</m:t>
                              </m:r>
                            </m:sup>
                          </m:sSup>
                        </m:num>
                        <m:den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  <m:f>
                        <m:f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3D48ECFE-FFBD-4696-8DB1-6B2705077C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6455" y="12355050"/>
                <a:ext cx="3763723" cy="1112036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BFE960DF-BBE1-4BC2-A17F-DEC8B1B3439D}"/>
                  </a:ext>
                </a:extLst>
              </p:cNvPr>
              <p:cNvSpPr/>
              <p:nvPr/>
            </p:nvSpPr>
            <p:spPr>
              <a:xfrm>
                <a:off x="12457519" y="10708003"/>
                <a:ext cx="5279907" cy="13141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BFE960DF-BBE1-4BC2-A17F-DEC8B1B343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7519" y="10708003"/>
                <a:ext cx="5279907" cy="131414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B4720280-D0BB-40E0-B956-7448DA5FD0DB}"/>
                  </a:ext>
                </a:extLst>
              </p:cNvPr>
              <p:cNvSpPr/>
              <p:nvPr/>
            </p:nvSpPr>
            <p:spPr>
              <a:xfrm>
                <a:off x="12487936" y="12579004"/>
                <a:ext cx="5621411" cy="1342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𝑢𝑚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𝑠𝑎𝑚𝑝𝑙𝑒𝑠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3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p>
                                  <m:r>
                                    <a:rPr lang="en-US" sz="3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sz="3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B4720280-D0BB-40E0-B956-7448DA5FD0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7936" y="12579004"/>
                <a:ext cx="5621411" cy="13429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8B9E1E95-BDB6-49C0-8F92-08060A486584}"/>
                  </a:ext>
                </a:extLst>
              </p:cNvPr>
              <p:cNvSpPr/>
              <p:nvPr/>
            </p:nvSpPr>
            <p:spPr>
              <a:xfrm>
                <a:off x="22137006" y="8168965"/>
                <a:ext cx="5426935" cy="15102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4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4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r>
                        <a:rPr lang="en-US" sz="4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</m:sup>
                          </m:sSup>
                        </m:e>
                        <m:sup>
                          <m: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f>
                        <m:fPr>
                          <m:ctrlPr>
                            <a:rPr lang="en-US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4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8B9E1E95-BDB6-49C0-8F92-08060A4865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7006" y="8168965"/>
                <a:ext cx="5426935" cy="151022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34898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 for MLP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32D75CE-60CD-4C80-B659-3B6F1FB2A8D3}"/>
                  </a:ext>
                </a:extLst>
              </p:cNvPr>
              <p:cNvSpPr/>
              <p:nvPr/>
            </p:nvSpPr>
            <p:spPr>
              <a:xfrm>
                <a:off x="11386513" y="3707952"/>
                <a:ext cx="18288000" cy="131414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/>
                  <a:t>Compute gradient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32D75CE-60CD-4C80-B659-3B6F1FB2A8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6513" y="3707952"/>
                <a:ext cx="18288000" cy="1314142"/>
              </a:xfrm>
              <a:prstGeom prst="rect">
                <a:avLst/>
              </a:prstGeom>
              <a:blipFill>
                <a:blip r:embed="rId2"/>
                <a:stretch>
                  <a:fillRect l="-180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E450039-2F9A-48E7-A070-E8AAF7E85A37}"/>
                  </a:ext>
                </a:extLst>
              </p:cNvPr>
              <p:cNvSpPr/>
              <p:nvPr/>
            </p:nvSpPr>
            <p:spPr bwMode="auto">
              <a:xfrm>
                <a:off x="4186257" y="5643082"/>
                <a:ext cx="3470484" cy="343324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4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sz="4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4400" b="1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4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4400" dirty="0">
                  <a:latin typeface="Arial"/>
                </a:endParaRPr>
              </a:p>
            </p:txBody>
          </p:sp>
        </mc:Choice>
        <mc:Fallback xmlns="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E450039-2F9A-48E7-A070-E8AAF7E85A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86257" y="5643082"/>
                <a:ext cx="3470484" cy="343324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5A6D78E-A907-4930-9C2C-B1212AEC687E}"/>
                  </a:ext>
                </a:extLst>
              </p:cNvPr>
              <p:cNvSpPr/>
              <p:nvPr/>
            </p:nvSpPr>
            <p:spPr>
              <a:xfrm>
                <a:off x="2305528" y="6697982"/>
                <a:ext cx="776174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5A6D78E-A907-4930-9C2C-B1212AEC68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528" y="6697982"/>
                <a:ext cx="776174" cy="1323439"/>
              </a:xfrm>
              <a:prstGeom prst="rect">
                <a:avLst/>
              </a:prstGeom>
              <a:blipFill>
                <a:blip r:embed="rId4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5ADF4EF-ECC2-4D9C-AFB9-00FB589A9BBE}"/>
              </a:ext>
            </a:extLst>
          </p:cNvPr>
          <p:cNvCxnSpPr>
            <a:cxnSpLocks/>
            <a:stCxn id="46" idx="3"/>
            <a:endCxn id="45" idx="2"/>
          </p:cNvCxnSpPr>
          <p:nvPr/>
        </p:nvCxnSpPr>
        <p:spPr>
          <a:xfrm>
            <a:off x="3081702" y="7359702"/>
            <a:ext cx="1104555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DF8D5BC9-B7D3-403E-8B0D-402D807776E7}"/>
                  </a:ext>
                </a:extLst>
              </p:cNvPr>
              <p:cNvSpPr/>
              <p:nvPr/>
            </p:nvSpPr>
            <p:spPr bwMode="auto">
              <a:xfrm>
                <a:off x="10615323" y="6381388"/>
                <a:ext cx="1916001" cy="1956628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4400" dirty="0">
                  <a:latin typeface="Arial"/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DF8D5BC9-B7D3-403E-8B0D-402D807776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15323" y="6381388"/>
                <a:ext cx="1916001" cy="195662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BEE5BBA-5880-435E-BB74-D59D027E75DE}"/>
              </a:ext>
            </a:extLst>
          </p:cNvPr>
          <p:cNvCxnSpPr>
            <a:cxnSpLocks/>
            <a:stCxn id="45" idx="6"/>
            <a:endCxn id="48" idx="2"/>
          </p:cNvCxnSpPr>
          <p:nvPr/>
        </p:nvCxnSpPr>
        <p:spPr>
          <a:xfrm>
            <a:off x="7656741" y="7359702"/>
            <a:ext cx="2958582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7CC06A4C-7162-47D0-A187-BFAF51132107}"/>
                  </a:ext>
                </a:extLst>
              </p:cNvPr>
              <p:cNvSpPr/>
              <p:nvPr/>
            </p:nvSpPr>
            <p:spPr bwMode="auto">
              <a:xfrm>
                <a:off x="9830278" y="9742463"/>
                <a:ext cx="3470484" cy="343324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4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r>
                        <a:rPr lang="en-US" sz="4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4400" b="1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4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4400" dirty="0">
                  <a:latin typeface="Arial"/>
                </a:endParaRPr>
              </a:p>
            </p:txBody>
          </p:sp>
        </mc:Choice>
        <mc:Fallback xmlns="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7CC06A4C-7162-47D0-A187-BFAF511321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30278" y="9742463"/>
                <a:ext cx="3470484" cy="343324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7B44FB1C-D6DA-44CF-85C2-85EF3661F0C5}"/>
                  </a:ext>
                </a:extLst>
              </p:cNvPr>
              <p:cNvSpPr/>
              <p:nvPr/>
            </p:nvSpPr>
            <p:spPr bwMode="auto">
              <a:xfrm>
                <a:off x="16876564" y="10480769"/>
                <a:ext cx="1916001" cy="1956628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4400" dirty="0">
                  <a:latin typeface="Arial"/>
                </a:endParaRPr>
              </a:p>
            </p:txBody>
          </p:sp>
        </mc:Choice>
        <mc:Fallback xmlns="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7B44FB1C-D6DA-44CF-85C2-85EF3661F0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876564" y="10480769"/>
                <a:ext cx="1916001" cy="195662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0E0070A-3D23-4D05-84C5-0AF3F1744515}"/>
              </a:ext>
            </a:extLst>
          </p:cNvPr>
          <p:cNvCxnSpPr>
            <a:cxnSpLocks/>
            <a:stCxn id="50" idx="6"/>
            <a:endCxn id="51" idx="2"/>
          </p:cNvCxnSpPr>
          <p:nvPr/>
        </p:nvCxnSpPr>
        <p:spPr>
          <a:xfrm>
            <a:off x="13300762" y="11459083"/>
            <a:ext cx="3575802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452F4911-B48E-44DD-BCEE-F2F599ECA882}"/>
                  </a:ext>
                </a:extLst>
              </p:cNvPr>
              <p:cNvSpPr/>
              <p:nvPr/>
            </p:nvSpPr>
            <p:spPr bwMode="auto">
              <a:xfrm>
                <a:off x="16095088" y="13729099"/>
                <a:ext cx="3470484" cy="343324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4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</m:sup>
                      </m:sSup>
                      <m:r>
                        <a:rPr lang="en-US" sz="4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4400" b="1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4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4400" dirty="0">
                  <a:latin typeface="Arial"/>
                </a:endParaRPr>
              </a:p>
            </p:txBody>
          </p:sp>
        </mc:Choice>
        <mc:Fallback xmlns="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452F4911-B48E-44DD-BCEE-F2F599ECA8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95088" y="13729099"/>
                <a:ext cx="3470484" cy="343324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C0F090E4-1C25-4C9B-8F10-8221D079258B}"/>
                  </a:ext>
                </a:extLst>
              </p:cNvPr>
              <p:cNvSpPr/>
              <p:nvPr/>
            </p:nvSpPr>
            <p:spPr bwMode="auto">
              <a:xfrm>
                <a:off x="22821334" y="14467405"/>
                <a:ext cx="1916001" cy="1956628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4400" dirty="0">
                  <a:latin typeface="Arial"/>
                </a:endParaRPr>
              </a:p>
            </p:txBody>
          </p:sp>
        </mc:Choice>
        <mc:Fallback xmlns="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C0F090E4-1C25-4C9B-8F10-8221D0792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21334" y="14467405"/>
                <a:ext cx="1916001" cy="195662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61EF05A-BF95-4D3E-8E27-338FF87FA9CE}"/>
              </a:ext>
            </a:extLst>
          </p:cNvPr>
          <p:cNvCxnSpPr>
            <a:cxnSpLocks/>
            <a:stCxn id="53" idx="6"/>
            <a:endCxn id="54" idx="2"/>
          </p:cNvCxnSpPr>
          <p:nvPr/>
        </p:nvCxnSpPr>
        <p:spPr>
          <a:xfrm>
            <a:off x="19565572" y="15445719"/>
            <a:ext cx="3255762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2F58A4A-2A85-4619-BB15-67B131BFA37A}"/>
              </a:ext>
            </a:extLst>
          </p:cNvPr>
          <p:cNvCxnSpPr>
            <a:cxnSpLocks/>
            <a:stCxn id="48" idx="4"/>
            <a:endCxn id="50" idx="0"/>
          </p:cNvCxnSpPr>
          <p:nvPr/>
        </p:nvCxnSpPr>
        <p:spPr>
          <a:xfrm flipH="1">
            <a:off x="11565520" y="8338016"/>
            <a:ext cx="7804" cy="1404447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8D68D6-F73C-47AD-9E09-042C00846975}"/>
              </a:ext>
            </a:extLst>
          </p:cNvPr>
          <p:cNvCxnSpPr>
            <a:cxnSpLocks/>
            <a:stCxn id="51" idx="4"/>
            <a:endCxn id="53" idx="0"/>
          </p:cNvCxnSpPr>
          <p:nvPr/>
        </p:nvCxnSpPr>
        <p:spPr>
          <a:xfrm flipH="1">
            <a:off x="17830330" y="12437397"/>
            <a:ext cx="4235" cy="1291702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614192F-20D6-4C4A-883D-D31B02D1E100}"/>
              </a:ext>
            </a:extLst>
          </p:cNvPr>
          <p:cNvCxnSpPr>
            <a:cxnSpLocks/>
            <a:stCxn id="54" idx="6"/>
          </p:cNvCxnSpPr>
          <p:nvPr/>
        </p:nvCxnSpPr>
        <p:spPr>
          <a:xfrm>
            <a:off x="24737335" y="15445719"/>
            <a:ext cx="1152642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99F578D-E659-404C-AC15-8D971BA96B8C}"/>
                  </a:ext>
                </a:extLst>
              </p:cNvPr>
              <p:cNvSpPr/>
              <p:nvPr/>
            </p:nvSpPr>
            <p:spPr>
              <a:xfrm>
                <a:off x="26291818" y="14783999"/>
                <a:ext cx="776174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99F578D-E659-404C-AC15-8D971BA96B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1818" y="14783999"/>
                <a:ext cx="776174" cy="1323439"/>
              </a:xfrm>
              <a:prstGeom prst="rect">
                <a:avLst/>
              </a:prstGeom>
              <a:blipFill>
                <a:blip r:embed="rId10"/>
                <a:stretch>
                  <a:fillRect l="-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25CE4B7-738D-4EFE-86D8-4F86D7070B34}"/>
                  </a:ext>
                </a:extLst>
              </p:cNvPr>
              <p:cNvSpPr/>
              <p:nvPr/>
            </p:nvSpPr>
            <p:spPr>
              <a:xfrm>
                <a:off x="8049417" y="6371712"/>
                <a:ext cx="1418850" cy="958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25CE4B7-738D-4EFE-86D8-4F86D7070B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9417" y="6371712"/>
                <a:ext cx="1418850" cy="9588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60E4D67-5EC8-42F0-82DC-F4E51E2A4B5D}"/>
                  </a:ext>
                </a:extLst>
              </p:cNvPr>
              <p:cNvSpPr/>
              <p:nvPr/>
            </p:nvSpPr>
            <p:spPr>
              <a:xfrm>
                <a:off x="11851057" y="8338016"/>
                <a:ext cx="1490986" cy="958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60E4D67-5EC8-42F0-82DC-F4E51E2A4B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1057" y="8338016"/>
                <a:ext cx="1490986" cy="9588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095CC04-8A87-4EDD-A1B0-8088FC935FBC}"/>
                  </a:ext>
                </a:extLst>
              </p:cNvPr>
              <p:cNvSpPr/>
              <p:nvPr/>
            </p:nvSpPr>
            <p:spPr>
              <a:xfrm>
                <a:off x="13647718" y="10375725"/>
                <a:ext cx="1418850" cy="958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095CC04-8A87-4EDD-A1B0-8088FC935F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7718" y="10375725"/>
                <a:ext cx="1418850" cy="9588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7A9825EF-5A20-4241-84D2-692CC559E1BD}"/>
                  </a:ext>
                </a:extLst>
              </p:cNvPr>
              <p:cNvSpPr/>
              <p:nvPr/>
            </p:nvSpPr>
            <p:spPr>
              <a:xfrm>
                <a:off x="17991246" y="12603822"/>
                <a:ext cx="1490986" cy="958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7A9825EF-5A20-4241-84D2-692CC559E1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1246" y="12603822"/>
                <a:ext cx="1490986" cy="9588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F128A35-1F5E-4A01-8867-661380D88D23}"/>
                  </a:ext>
                </a:extLst>
              </p:cNvPr>
              <p:cNvSpPr/>
              <p:nvPr/>
            </p:nvSpPr>
            <p:spPr>
              <a:xfrm>
                <a:off x="19821088" y="14424928"/>
                <a:ext cx="1418850" cy="958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F128A35-1F5E-4A01-8867-661380D88D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1088" y="14424928"/>
                <a:ext cx="1418850" cy="95885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B84AB30-A906-45B7-B6D7-4610A12D855F}"/>
                  </a:ext>
                </a:extLst>
              </p:cNvPr>
              <p:cNvSpPr/>
              <p:nvPr/>
            </p:nvSpPr>
            <p:spPr>
              <a:xfrm>
                <a:off x="24854002" y="14322334"/>
                <a:ext cx="79060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B84AB30-A906-45B7-B6D7-4610A12D85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4002" y="14322334"/>
                <a:ext cx="790601" cy="92333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40F312B-7061-4AEE-8182-97B10375CE6B}"/>
                  </a:ext>
                </a:extLst>
              </p:cNvPr>
              <p:cNvSpPr/>
              <p:nvPr/>
            </p:nvSpPr>
            <p:spPr>
              <a:xfrm>
                <a:off x="24737335" y="15611573"/>
                <a:ext cx="1192891" cy="18147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40F312B-7061-4AEE-8182-97B10375CE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37335" y="15611573"/>
                <a:ext cx="1192891" cy="181479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FB3CDDD-56BF-42EB-8D27-B5EEAB125F67}"/>
              </a:ext>
            </a:extLst>
          </p:cNvPr>
          <p:cNvCxnSpPr>
            <a:cxnSpLocks/>
          </p:cNvCxnSpPr>
          <p:nvPr/>
        </p:nvCxnSpPr>
        <p:spPr>
          <a:xfrm flipH="1">
            <a:off x="20374020" y="16137343"/>
            <a:ext cx="1638865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5E56AAA4-FBD8-4724-B5DC-77C470F83E11}"/>
              </a:ext>
            </a:extLst>
          </p:cNvPr>
          <p:cNvCxnSpPr>
            <a:cxnSpLocks/>
          </p:cNvCxnSpPr>
          <p:nvPr/>
        </p:nvCxnSpPr>
        <p:spPr>
          <a:xfrm flipH="1" flipV="1">
            <a:off x="16653736" y="12358585"/>
            <a:ext cx="1" cy="1399971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D6730C45-5D7A-4EC7-938C-F77D0A6C2164}"/>
              </a:ext>
            </a:extLst>
          </p:cNvPr>
          <p:cNvCxnSpPr>
            <a:cxnSpLocks/>
          </p:cNvCxnSpPr>
          <p:nvPr/>
        </p:nvCxnSpPr>
        <p:spPr>
          <a:xfrm flipH="1">
            <a:off x="14308044" y="11948239"/>
            <a:ext cx="1338409" cy="1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3EE3CD6-140A-4E81-8A98-3E3D1D2B126C}"/>
              </a:ext>
            </a:extLst>
          </p:cNvPr>
          <p:cNvCxnSpPr>
            <a:cxnSpLocks/>
          </p:cNvCxnSpPr>
          <p:nvPr/>
        </p:nvCxnSpPr>
        <p:spPr>
          <a:xfrm flipH="1" flipV="1">
            <a:off x="11090420" y="8413486"/>
            <a:ext cx="1" cy="1283824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7EB3625-659D-4CAD-90DF-96685048474F}"/>
              </a:ext>
            </a:extLst>
          </p:cNvPr>
          <p:cNvCxnSpPr>
            <a:cxnSpLocks/>
          </p:cNvCxnSpPr>
          <p:nvPr/>
        </p:nvCxnSpPr>
        <p:spPr>
          <a:xfrm flipH="1">
            <a:off x="8049417" y="7819721"/>
            <a:ext cx="2026292" cy="7357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4A03996-6EB9-47E3-B369-FC7DD134DFA4}"/>
              </a:ext>
            </a:extLst>
          </p:cNvPr>
          <p:cNvCxnSpPr>
            <a:cxnSpLocks/>
          </p:cNvCxnSpPr>
          <p:nvPr/>
        </p:nvCxnSpPr>
        <p:spPr>
          <a:xfrm flipH="1">
            <a:off x="3009799" y="8030379"/>
            <a:ext cx="1013146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90248B8B-25EF-4435-BC1D-F25A67E42502}"/>
                  </a:ext>
                </a:extLst>
              </p:cNvPr>
              <p:cNvSpPr/>
              <p:nvPr/>
            </p:nvSpPr>
            <p:spPr>
              <a:xfrm>
                <a:off x="2993366" y="8372597"/>
                <a:ext cx="1192891" cy="16724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90248B8B-25EF-4435-BC1D-F25A67E425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366" y="8372597"/>
                <a:ext cx="1192891" cy="167244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TextBox 132">
            <a:extLst>
              <a:ext uri="{FF2B5EF4-FFF2-40B4-BE49-F238E27FC236}">
                <a16:creationId xmlns:a16="http://schemas.microsoft.com/office/drawing/2014/main" id="{BF98B4C3-BFF1-45E8-AF9E-C9049C475F84}"/>
              </a:ext>
            </a:extLst>
          </p:cNvPr>
          <p:cNvSpPr txBox="1"/>
          <p:nvPr/>
        </p:nvSpPr>
        <p:spPr>
          <a:xfrm>
            <a:off x="22368367" y="5594024"/>
            <a:ext cx="13797407" cy="82176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/>
              <a:t>def backward(L, y, </a:t>
            </a:r>
            <a:r>
              <a:rPr lang="en-US" sz="4400" dirty="0" err="1"/>
              <a:t>y_hat</a:t>
            </a:r>
            <a:r>
              <a:rPr lang="en-US" sz="4400" dirty="0"/>
              <a:t>, buffer):</a:t>
            </a:r>
          </a:p>
          <a:p>
            <a:endParaRPr lang="en-US" sz="4400" dirty="0"/>
          </a:p>
          <a:p>
            <a:r>
              <a:rPr lang="en-US" sz="4400" dirty="0"/>
              <a:t>	z1, a1, z2, a2, z3 = buffer</a:t>
            </a:r>
          </a:p>
          <a:p>
            <a:endParaRPr lang="en-US" sz="4400" dirty="0"/>
          </a:p>
          <a:p>
            <a:r>
              <a:rPr lang="en-US" sz="4400" dirty="0"/>
              <a:t>	</a:t>
            </a:r>
            <a:r>
              <a:rPr lang="en-US" sz="4400" dirty="0" err="1"/>
              <a:t>dL_dy_hat</a:t>
            </a:r>
            <a:r>
              <a:rPr lang="en-US" sz="4400" dirty="0"/>
              <a:t> = </a:t>
            </a:r>
            <a:r>
              <a:rPr lang="en-US" sz="4400" dirty="0" err="1"/>
              <a:t>compute_loss_gradient</a:t>
            </a:r>
            <a:r>
              <a:rPr lang="en-US" sz="4400" dirty="0"/>
              <a:t>(L, y, </a:t>
            </a:r>
            <a:r>
              <a:rPr lang="en-US" sz="4400" dirty="0" err="1"/>
              <a:t>y_hat</a:t>
            </a:r>
            <a:r>
              <a:rPr lang="en-US" sz="4400" dirty="0"/>
              <a:t>)</a:t>
            </a:r>
          </a:p>
          <a:p>
            <a:r>
              <a:rPr lang="en-US" sz="4400" dirty="0"/>
              <a:t>	</a:t>
            </a:r>
          </a:p>
          <a:p>
            <a:r>
              <a:rPr lang="en-US" sz="4400" dirty="0"/>
              <a:t>	</a:t>
            </a:r>
            <a:r>
              <a:rPr lang="en-US" sz="4400" dirty="0" err="1"/>
              <a:t>dL_da</a:t>
            </a:r>
            <a:r>
              <a:rPr lang="en-US" sz="4400" dirty="0"/>
              <a:t> = </a:t>
            </a:r>
            <a:r>
              <a:rPr lang="en-US" sz="4400" dirty="0" err="1"/>
              <a:t>dL_dy_hat</a:t>
            </a:r>
            <a:r>
              <a:rPr lang="en-US" sz="4400" dirty="0"/>
              <a:t> </a:t>
            </a:r>
          </a:p>
          <a:p>
            <a:r>
              <a:rPr lang="en-US" sz="4400" dirty="0"/>
              <a:t>	</a:t>
            </a:r>
          </a:p>
          <a:p>
            <a:r>
              <a:rPr lang="en-US" sz="4400" dirty="0"/>
              <a:t>	for level in range(3,0, -1):</a:t>
            </a:r>
          </a:p>
          <a:p>
            <a:r>
              <a:rPr lang="en-US" sz="4400" dirty="0"/>
              <a:t>		compute </a:t>
            </a:r>
            <a:r>
              <a:rPr lang="en-US" sz="4400" dirty="0" err="1"/>
              <a:t>dL_dz</a:t>
            </a:r>
            <a:endParaRPr lang="en-US" sz="4400" dirty="0"/>
          </a:p>
          <a:p>
            <a:r>
              <a:rPr lang="en-US" sz="4400" dirty="0"/>
              <a:t>		compute </a:t>
            </a:r>
            <a:r>
              <a:rPr lang="en-US" sz="4400" dirty="0" err="1"/>
              <a:t>dL_dW</a:t>
            </a:r>
            <a:r>
              <a:rPr lang="en-US" sz="4400" dirty="0"/>
              <a:t>, </a:t>
            </a:r>
            <a:r>
              <a:rPr lang="en-US" sz="4400" dirty="0" err="1"/>
              <a:t>dL_db</a:t>
            </a:r>
            <a:endParaRPr lang="en-US" sz="4400" dirty="0"/>
          </a:p>
          <a:p>
            <a:r>
              <a:rPr lang="en-US" sz="4400" dirty="0"/>
              <a:t>		compute new </a:t>
            </a:r>
            <a:r>
              <a:rPr lang="en-US" sz="4400" dirty="0" err="1"/>
              <a:t>dL_da</a:t>
            </a:r>
            <a:r>
              <a:rPr lang="en-US" sz="44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7719001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gradient of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EFD9604-A572-4D79-A07F-FBE7CA8DF02A}"/>
                  </a:ext>
                </a:extLst>
              </p:cNvPr>
              <p:cNvSpPr/>
              <p:nvPr/>
            </p:nvSpPr>
            <p:spPr>
              <a:xfrm>
                <a:off x="8884916" y="10287000"/>
                <a:ext cx="17972484" cy="10462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b="0" i="1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=−[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𝒍𝒐𝒈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𝒍𝒐𝒈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EFD9604-A572-4D79-A07F-FBE7CA8DF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4916" y="10287000"/>
                <a:ext cx="17972484" cy="10462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9BE50CF-5DB0-4186-A030-D7C9A1C6882F}"/>
                  </a:ext>
                </a:extLst>
              </p:cNvPr>
              <p:cNvSpPr/>
              <p:nvPr/>
            </p:nvSpPr>
            <p:spPr>
              <a:xfrm>
                <a:off x="1930396" y="3757311"/>
                <a:ext cx="13435986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Given a batch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the mini-batch loss is: </a:t>
                </a: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9BE50CF-5DB0-4186-A030-D7C9A1C68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396" y="3757311"/>
                <a:ext cx="13435986" cy="923330"/>
              </a:xfrm>
              <a:prstGeom prst="rect">
                <a:avLst/>
              </a:prstGeom>
              <a:blipFill>
                <a:blip r:embed="rId3"/>
                <a:stretch>
                  <a:fillRect l="-2450" t="-18421" r="-1452" b="-38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67BC69E-2941-48D5-953A-B1AD943FD623}"/>
                  </a:ext>
                </a:extLst>
              </p:cNvPr>
              <p:cNvSpPr/>
              <p:nvPr/>
            </p:nvSpPr>
            <p:spPr>
              <a:xfrm>
                <a:off x="13973261" y="7010592"/>
                <a:ext cx="7472174" cy="24296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67BC69E-2941-48D5-953A-B1AD943FD6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3261" y="7010592"/>
                <a:ext cx="7472174" cy="24296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9BFDE13-A415-4664-95FE-49087592F7AF}"/>
                  </a:ext>
                </a:extLst>
              </p:cNvPr>
              <p:cNvSpPr/>
              <p:nvPr/>
            </p:nvSpPr>
            <p:spPr>
              <a:xfrm>
                <a:off x="10129795" y="13439873"/>
                <a:ext cx="6786605" cy="20497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=0: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9BFDE13-A415-4664-95FE-49087592F7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9795" y="13439873"/>
                <a:ext cx="6786605" cy="20497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51F9C6D-D083-41DE-B112-E284D9AD7F22}"/>
                  </a:ext>
                </a:extLst>
              </p:cNvPr>
              <p:cNvSpPr/>
              <p:nvPr/>
            </p:nvSpPr>
            <p:spPr>
              <a:xfrm>
                <a:off x="17402368" y="13407057"/>
                <a:ext cx="15541647" cy="19186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6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6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6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6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6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6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sz="6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6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sz="6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6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6600" i="1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f>
                      <m:fPr>
                        <m:ctrlPr>
                          <a:rPr lang="en-US" sz="6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6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6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sz="6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6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6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6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6600" b="1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6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6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6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sz="66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6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6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6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sz="6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6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sz="6600" b="1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6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6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6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6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6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sz="6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6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r>
                  <a:rPr lang="en-US" sz="66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6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6600" i="1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6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6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6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6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6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6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6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6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66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d>
                                  <m:dPr>
                                    <m:ctrlPr>
                                      <a:rPr lang="en-US" sz="6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6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  <m:r>
                          <a:rPr lang="en-US" sz="6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6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66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sz="6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6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6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6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num>
                          <m:den>
                            <m:r>
                              <a:rPr lang="en-US" sz="66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sz="6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6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66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d>
                                  <m:dPr>
                                    <m:ctrlPr>
                                      <a:rPr lang="en-US" sz="6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6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sz="66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51F9C6D-D083-41DE-B112-E284D9AD7F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2368" y="13407057"/>
                <a:ext cx="15541647" cy="1918667"/>
              </a:xfrm>
              <a:prstGeom prst="rect">
                <a:avLst/>
              </a:prstGeom>
              <a:blipFill>
                <a:blip r:embed="rId6"/>
                <a:stretch>
                  <a:fillRect b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86257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have all ingredients for MB-SGD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5FC8F1-6F3C-40BE-8F3D-EE2EB025DF53}"/>
                  </a:ext>
                </a:extLst>
              </p:cNvPr>
              <p:cNvSpPr txBox="1"/>
              <p:nvPr/>
            </p:nvSpPr>
            <p:spPr>
              <a:xfrm>
                <a:off x="7801424" y="4695137"/>
                <a:ext cx="18466419" cy="12736307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/>
                  <a:t>Initialize weights and bias</a:t>
                </a:r>
              </a:p>
              <a:p>
                <a:endParaRPr lang="en-US" sz="4400" dirty="0"/>
              </a:p>
              <a:p>
                <a:r>
                  <a:rPr lang="en-US" sz="4400" dirty="0"/>
                  <a:t>Random shuffle dataset</a:t>
                </a:r>
              </a:p>
              <a:p>
                <a:endParaRPr lang="en-US" sz="4400" dirty="0"/>
              </a:p>
              <a:p>
                <a:r>
                  <a:rPr lang="en-US" sz="4400" dirty="0" err="1">
                    <a:solidFill>
                      <a:srgbClr val="FF0000"/>
                    </a:solidFill>
                  </a:rPr>
                  <a:t>BatchSize</a:t>
                </a:r>
                <a:r>
                  <a:rPr lang="en-US" sz="4400" dirty="0">
                    <a:solidFill>
                      <a:srgbClr val="FF0000"/>
                    </a:solidFill>
                  </a:rPr>
                  <a:t> = 32</a:t>
                </a:r>
              </a:p>
              <a:p>
                <a:endParaRPr lang="en-US" sz="4400" dirty="0"/>
              </a:p>
              <a:p>
                <a:r>
                  <a:rPr lang="en-US" sz="4400" dirty="0"/>
                  <a:t>for epoch in range(E):</a:t>
                </a:r>
              </a:p>
              <a:p>
                <a:endParaRPr lang="en-US" sz="4400" dirty="0"/>
              </a:p>
              <a:p>
                <a:r>
                  <a:rPr lang="en-US" sz="4400" dirty="0"/>
                  <a:t>	</a:t>
                </a:r>
                <a:r>
                  <a:rPr lang="en-US" sz="4400" b="1" dirty="0">
                    <a:solidFill>
                      <a:srgbClr val="FF0000"/>
                    </a:solidFill>
                  </a:rPr>
                  <a:t>select #</a:t>
                </a:r>
                <a:r>
                  <a:rPr lang="en-US" sz="4400" dirty="0" err="1">
                    <a:solidFill>
                      <a:srgbClr val="FF0000"/>
                    </a:solidFill>
                  </a:rPr>
                  <a:t>BatchSize</a:t>
                </a:r>
                <a:r>
                  <a:rPr lang="en-US" sz="4400" b="1" dirty="0">
                    <a:solidFill>
                      <a:srgbClr val="FF0000"/>
                    </a:solidFill>
                  </a:rPr>
                  <a:t> samples</a:t>
                </a:r>
              </a:p>
              <a:p>
                <a:endParaRPr lang="en-US" sz="4400" dirty="0"/>
              </a:p>
              <a:p>
                <a:r>
                  <a:rPr lang="en-US" sz="4400" dirty="0"/>
                  <a:t>	1. Evaluate loss function (forward pass) at this </a:t>
                </a:r>
                <a:r>
                  <a:rPr lang="en-US" sz="4400" b="1" dirty="0">
                    <a:solidFill>
                      <a:srgbClr val="FF0000"/>
                    </a:solidFill>
                  </a:rPr>
                  <a:t>batch</a:t>
                </a:r>
              </a:p>
              <a:p>
                <a:r>
                  <a:rPr lang="en-US" sz="4400" dirty="0"/>
                  <a:t>		</a:t>
                </a:r>
                <a14:m>
                  <m:oMath xmlns:m="http://schemas.openxmlformats.org/officeDocument/2006/math">
                    <m:r>
                      <a:rPr lang="en-US" sz="44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4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4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4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4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4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4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p>
                        </m:sSup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4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44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4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sz="4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4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p>
                        </m:sSup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endParaRPr lang="en-US" sz="4400" dirty="0"/>
              </a:p>
              <a:p>
                <a:endParaRPr lang="en-US" sz="4400" dirty="0"/>
              </a:p>
              <a:p>
                <a:r>
                  <a:rPr lang="en-US" sz="4400" dirty="0"/>
                  <a:t>	2. Compute gradient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4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44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endParaRPr lang="en-US" sz="4400" dirty="0"/>
              </a:p>
              <a:p>
                <a:endParaRPr lang="en-US" sz="4400" dirty="0"/>
              </a:p>
              <a:p>
                <a:r>
                  <a:rPr lang="en-US" sz="4400" dirty="0"/>
                  <a:t>	3. Update parameter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b="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b="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endParaRPr lang="en-US" sz="4400" dirty="0"/>
              </a:p>
              <a:p>
                <a:r>
                  <a:rPr lang="en-US" sz="4400" dirty="0"/>
                  <a:t>		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5FC8F1-6F3C-40BE-8F3D-EE2EB025D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424" y="4695137"/>
                <a:ext cx="18466419" cy="12736307"/>
              </a:xfrm>
              <a:prstGeom prst="rect">
                <a:avLst/>
              </a:prstGeom>
              <a:blipFill>
                <a:blip r:embed="rId2"/>
                <a:stretch>
                  <a:fillRect l="-1354" t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756E6F-B18A-498A-8962-AC58112A8307}"/>
              </a:ext>
            </a:extLst>
          </p:cNvPr>
          <p:cNvCxnSpPr>
            <a:cxnSpLocks/>
          </p:cNvCxnSpPr>
          <p:nvPr/>
        </p:nvCxnSpPr>
        <p:spPr>
          <a:xfrm flipH="1">
            <a:off x="18836640" y="7515246"/>
            <a:ext cx="4800600" cy="5103474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BA36483-F051-49E9-BA31-983A9C9FFDA5}"/>
              </a:ext>
            </a:extLst>
          </p:cNvPr>
          <p:cNvSpPr txBox="1"/>
          <p:nvPr/>
        </p:nvSpPr>
        <p:spPr>
          <a:xfrm>
            <a:off x="22352217" y="5145366"/>
            <a:ext cx="1064133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Forward pass</a:t>
            </a:r>
          </a:p>
          <a:p>
            <a:r>
              <a:rPr lang="en-US" sz="4000" dirty="0"/>
              <a:t>Run data through model to compute output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CBD57D-C2BA-4E65-BA7B-3C8F835DB622}"/>
              </a:ext>
            </a:extLst>
          </p:cNvPr>
          <p:cNvCxnSpPr>
            <a:cxnSpLocks/>
          </p:cNvCxnSpPr>
          <p:nvPr/>
        </p:nvCxnSpPr>
        <p:spPr>
          <a:xfrm flipH="1">
            <a:off x="18836640" y="10811070"/>
            <a:ext cx="5509260" cy="3530981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3548105-A939-4381-9380-D5F16A507D53}"/>
              </a:ext>
            </a:extLst>
          </p:cNvPr>
          <p:cNvCxnSpPr>
            <a:cxnSpLocks/>
          </p:cNvCxnSpPr>
          <p:nvPr/>
        </p:nvCxnSpPr>
        <p:spPr>
          <a:xfrm flipH="1">
            <a:off x="24345900" y="14516100"/>
            <a:ext cx="2651760" cy="1517591"/>
          </a:xfrm>
          <a:prstGeom prst="straightConnector1">
            <a:avLst/>
          </a:prstGeom>
          <a:ln w="1016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4BA8712-C16C-44BA-9362-5E29D7245976}"/>
              </a:ext>
            </a:extLst>
          </p:cNvPr>
          <p:cNvSpPr txBox="1"/>
          <p:nvPr/>
        </p:nvSpPr>
        <p:spPr>
          <a:xfrm>
            <a:off x="25055412" y="12254419"/>
            <a:ext cx="1064133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</a:t>
            </a:r>
          </a:p>
          <a:p>
            <a:r>
              <a:rPr lang="en-US" sz="4000" dirty="0"/>
              <a:t>Use gradient information to update parameters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E07870-F2A7-4A9B-BDB3-DC156CDECB60}"/>
              </a:ext>
            </a:extLst>
          </p:cNvPr>
          <p:cNvSpPr txBox="1"/>
          <p:nvPr/>
        </p:nvSpPr>
        <p:spPr>
          <a:xfrm>
            <a:off x="23842980" y="8441190"/>
            <a:ext cx="1064133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Backward pass or backprop</a:t>
            </a:r>
          </a:p>
          <a:p>
            <a:r>
              <a:rPr lang="en-US" sz="4000" dirty="0"/>
              <a:t>Starting from loss, compute gradient to all parameters</a:t>
            </a:r>
          </a:p>
        </p:txBody>
      </p:sp>
    </p:spTree>
    <p:extLst>
      <p:ext uri="{BB962C8B-B14F-4D97-AF65-F5344CB8AC3E}">
        <p14:creationId xmlns:p14="http://schemas.microsoft.com/office/powerpoint/2010/main" val="31360811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30396" y="19067895"/>
            <a:ext cx="2336800" cy="1123950"/>
          </a:xfrm>
        </p:spPr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Recap : MLP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84B5FB-89A4-4897-A767-BA8200437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325" y="7711103"/>
            <a:ext cx="3863846" cy="515179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CDC8E0-E24C-4AC7-A40C-A0860C696D21}"/>
              </a:ext>
            </a:extLst>
          </p:cNvPr>
          <p:cNvCxnSpPr>
            <a:cxnSpLocks/>
          </p:cNvCxnSpPr>
          <p:nvPr/>
        </p:nvCxnSpPr>
        <p:spPr>
          <a:xfrm>
            <a:off x="6507171" y="10324463"/>
            <a:ext cx="1534770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84B658E-E09C-488E-8888-8CA3ADAF9181}"/>
              </a:ext>
            </a:extLst>
          </p:cNvPr>
          <p:cNvSpPr txBox="1"/>
          <p:nvPr/>
        </p:nvSpPr>
        <p:spPr>
          <a:xfrm>
            <a:off x="6306449" y="9326207"/>
            <a:ext cx="2659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flatten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19D9997-AC72-4E3C-BB19-64DBDD2DACF5}"/>
                  </a:ext>
                </a:extLst>
              </p:cNvPr>
              <p:cNvSpPr/>
              <p:nvPr/>
            </p:nvSpPr>
            <p:spPr>
              <a:xfrm>
                <a:off x="7987778" y="9862798"/>
                <a:ext cx="856325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19D9997-AC72-4E3C-BB19-64DBDD2DAC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7778" y="9862798"/>
                <a:ext cx="856325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9FDFF8A1-A10E-48AD-B155-9BC1AF237253}"/>
              </a:ext>
            </a:extLst>
          </p:cNvPr>
          <p:cNvGrpSpPr/>
          <p:nvPr/>
        </p:nvGrpSpPr>
        <p:grpSpPr>
          <a:xfrm>
            <a:off x="10580030" y="5233169"/>
            <a:ext cx="2451721" cy="2502330"/>
            <a:chOff x="29684546" y="3672871"/>
            <a:chExt cx="3992137" cy="363976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757BEA5-C23E-4B5E-9AD5-D42A5C7F539E}"/>
                </a:ext>
              </a:extLst>
            </p:cNvPr>
            <p:cNvCxnSpPr>
              <a:cxnSpLocks/>
            </p:cNvCxnSpPr>
            <p:nvPr/>
          </p:nvCxnSpPr>
          <p:spPr>
            <a:xfrm>
              <a:off x="32569262" y="3926536"/>
              <a:ext cx="0" cy="3081797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98E2DEC-A8CC-4E6F-8091-3AD99FF3AAFD}"/>
                </a:ext>
              </a:extLst>
            </p:cNvPr>
            <p:cNvGrpSpPr/>
            <p:nvPr/>
          </p:nvGrpSpPr>
          <p:grpSpPr>
            <a:xfrm>
              <a:off x="29684546" y="3672871"/>
              <a:ext cx="3992137" cy="3639760"/>
              <a:chOff x="8497229" y="9317955"/>
              <a:chExt cx="3992137" cy="3639760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82807493-E0AF-403F-968E-14B363424C14}"/>
                  </a:ext>
                </a:extLst>
              </p:cNvPr>
              <p:cNvSpPr/>
              <p:nvPr/>
            </p:nvSpPr>
            <p:spPr bwMode="auto">
              <a:xfrm>
                <a:off x="8497229" y="9317955"/>
                <a:ext cx="3992137" cy="363976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endParaRPr lang="en-US" dirty="0">
                  <a:latin typeface="Arial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8296010-7FED-4C90-8297-02908483F022}"/>
                  </a:ext>
                </a:extLst>
              </p:cNvPr>
              <p:cNvSpPr txBox="1"/>
              <p:nvPr/>
            </p:nvSpPr>
            <p:spPr>
              <a:xfrm>
                <a:off x="11441464" y="10056058"/>
                <a:ext cx="959000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800" i="1" dirty="0"/>
                  <a:t>f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72A5551-910F-4CF9-89A2-8AB21D554152}"/>
                  </a:ext>
                </a:extLst>
              </p:cNvPr>
              <p:cNvSpPr txBox="1"/>
              <p:nvPr/>
            </p:nvSpPr>
            <p:spPr>
              <a:xfrm>
                <a:off x="8654432" y="10396140"/>
                <a:ext cx="2667995" cy="1343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W</a:t>
                </a:r>
                <a:r>
                  <a:rPr lang="en-US" i="1" baseline="-25000" dirty="0"/>
                  <a:t>1</a:t>
                </a:r>
                <a:r>
                  <a:rPr lang="en-US" i="1" baseline="30000" dirty="0"/>
                  <a:t>[1]</a:t>
                </a:r>
                <a:r>
                  <a:rPr lang="en-US" i="1" dirty="0"/>
                  <a:t> </a:t>
                </a:r>
              </a:p>
            </p:txBody>
          </p:sp>
        </p:grp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8845D98-B533-496D-8221-66537838206E}"/>
              </a:ext>
            </a:extLst>
          </p:cNvPr>
          <p:cNvCxnSpPr>
            <a:cxnSpLocks/>
          </p:cNvCxnSpPr>
          <p:nvPr/>
        </p:nvCxnSpPr>
        <p:spPr>
          <a:xfrm>
            <a:off x="22310186" y="10241415"/>
            <a:ext cx="1534770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EA8E5D0-5C98-4772-8E01-A88B044931E3}"/>
                  </a:ext>
                </a:extLst>
              </p:cNvPr>
              <p:cNvSpPr/>
              <p:nvPr/>
            </p:nvSpPr>
            <p:spPr>
              <a:xfrm>
                <a:off x="23902937" y="9645173"/>
                <a:ext cx="2807050" cy="958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EA8E5D0-5C98-4772-8E01-A88B044931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2937" y="9645173"/>
                <a:ext cx="2807050" cy="9588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F4A4BDF2-D304-4FF2-AE94-8BEB0C004CF7}"/>
              </a:ext>
            </a:extLst>
          </p:cNvPr>
          <p:cNvGrpSpPr/>
          <p:nvPr/>
        </p:nvGrpSpPr>
        <p:grpSpPr>
          <a:xfrm>
            <a:off x="10580030" y="9044152"/>
            <a:ext cx="2451721" cy="2502330"/>
            <a:chOff x="29684546" y="3672871"/>
            <a:chExt cx="3992137" cy="3639760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D785BA1-8282-403C-8F04-F53528E0E934}"/>
                </a:ext>
              </a:extLst>
            </p:cNvPr>
            <p:cNvCxnSpPr>
              <a:cxnSpLocks/>
            </p:cNvCxnSpPr>
            <p:nvPr/>
          </p:nvCxnSpPr>
          <p:spPr>
            <a:xfrm>
              <a:off x="32569262" y="3926536"/>
              <a:ext cx="0" cy="3081797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5D4C25F-BCC5-48B7-88C0-CC01BBF11EBD}"/>
                </a:ext>
              </a:extLst>
            </p:cNvPr>
            <p:cNvGrpSpPr/>
            <p:nvPr/>
          </p:nvGrpSpPr>
          <p:grpSpPr>
            <a:xfrm>
              <a:off x="29684546" y="3672871"/>
              <a:ext cx="3992137" cy="3639760"/>
              <a:chOff x="8497229" y="9317955"/>
              <a:chExt cx="3992137" cy="3639760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77649FA9-482D-4C7E-8C12-A7ACEF0D87EC}"/>
                  </a:ext>
                </a:extLst>
              </p:cNvPr>
              <p:cNvSpPr/>
              <p:nvPr/>
            </p:nvSpPr>
            <p:spPr bwMode="auto">
              <a:xfrm>
                <a:off x="8497229" y="9317955"/>
                <a:ext cx="3992137" cy="363976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endParaRPr lang="en-US" dirty="0">
                  <a:latin typeface="Arial"/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E298638-7579-4A05-83AA-604D1AECB863}"/>
                  </a:ext>
                </a:extLst>
              </p:cNvPr>
              <p:cNvSpPr txBox="1"/>
              <p:nvPr/>
            </p:nvSpPr>
            <p:spPr>
              <a:xfrm>
                <a:off x="11441464" y="10056058"/>
                <a:ext cx="959000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800" i="1" dirty="0"/>
                  <a:t>f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13B4F22-3A6E-4DA5-850B-502EDFBD99CC}"/>
                  </a:ext>
                </a:extLst>
              </p:cNvPr>
              <p:cNvSpPr txBox="1"/>
              <p:nvPr/>
            </p:nvSpPr>
            <p:spPr>
              <a:xfrm>
                <a:off x="8654432" y="10396140"/>
                <a:ext cx="2667995" cy="1343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W</a:t>
                </a:r>
                <a:r>
                  <a:rPr lang="en-US" i="1" baseline="-25000" dirty="0"/>
                  <a:t>2</a:t>
                </a:r>
                <a:r>
                  <a:rPr lang="en-US" i="1" baseline="30000" dirty="0"/>
                  <a:t>[1]</a:t>
                </a:r>
                <a:r>
                  <a:rPr lang="en-US" i="1" dirty="0"/>
                  <a:t> </a:t>
                </a:r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BA5D6D9-EF20-4A84-8620-4B1AB511A106}"/>
              </a:ext>
            </a:extLst>
          </p:cNvPr>
          <p:cNvGrpSpPr/>
          <p:nvPr/>
        </p:nvGrpSpPr>
        <p:grpSpPr>
          <a:xfrm>
            <a:off x="10525432" y="13025807"/>
            <a:ext cx="2451721" cy="2502330"/>
            <a:chOff x="29684546" y="3672871"/>
            <a:chExt cx="3992137" cy="3639760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43BD55E-510D-497A-B913-53FE360AAF80}"/>
                </a:ext>
              </a:extLst>
            </p:cNvPr>
            <p:cNvCxnSpPr>
              <a:cxnSpLocks/>
            </p:cNvCxnSpPr>
            <p:nvPr/>
          </p:nvCxnSpPr>
          <p:spPr>
            <a:xfrm>
              <a:off x="32569262" y="3926536"/>
              <a:ext cx="0" cy="3081797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A5F924E2-E2C6-4593-9C71-870773C015C9}"/>
                </a:ext>
              </a:extLst>
            </p:cNvPr>
            <p:cNvGrpSpPr/>
            <p:nvPr/>
          </p:nvGrpSpPr>
          <p:grpSpPr>
            <a:xfrm>
              <a:off x="29684546" y="3672871"/>
              <a:ext cx="3992137" cy="3639760"/>
              <a:chOff x="8497229" y="9317955"/>
              <a:chExt cx="3992137" cy="3639760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03AAC763-1CF5-4D8A-8748-0AEA80445AC7}"/>
                  </a:ext>
                </a:extLst>
              </p:cNvPr>
              <p:cNvSpPr/>
              <p:nvPr/>
            </p:nvSpPr>
            <p:spPr bwMode="auto">
              <a:xfrm>
                <a:off x="8497229" y="9317955"/>
                <a:ext cx="3992137" cy="363976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endParaRPr lang="en-US" dirty="0">
                  <a:latin typeface="Arial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158A90A-52FB-441B-8BC7-61249A8382EF}"/>
                  </a:ext>
                </a:extLst>
              </p:cNvPr>
              <p:cNvSpPr txBox="1"/>
              <p:nvPr/>
            </p:nvSpPr>
            <p:spPr>
              <a:xfrm>
                <a:off x="11441464" y="10056058"/>
                <a:ext cx="959000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800" i="1" dirty="0"/>
                  <a:t>f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1EF2B80-4CC3-4A37-81B2-4513AF93E942}"/>
                  </a:ext>
                </a:extLst>
              </p:cNvPr>
              <p:cNvSpPr txBox="1"/>
              <p:nvPr/>
            </p:nvSpPr>
            <p:spPr>
              <a:xfrm>
                <a:off x="8654432" y="10396140"/>
                <a:ext cx="2667995" cy="1343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W</a:t>
                </a:r>
                <a:r>
                  <a:rPr lang="en-US" i="1" baseline="-25000" dirty="0"/>
                  <a:t>3</a:t>
                </a:r>
                <a:r>
                  <a:rPr lang="en-US" i="1" baseline="30000" dirty="0"/>
                  <a:t>[1]</a:t>
                </a:r>
                <a:r>
                  <a:rPr lang="en-US" i="1" dirty="0"/>
                  <a:t> </a:t>
                </a:r>
              </a:p>
            </p:txBody>
          </p:sp>
        </p:grp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6D4457F-E7E0-49DD-89FA-313638E6F090}"/>
              </a:ext>
            </a:extLst>
          </p:cNvPr>
          <p:cNvGrpSpPr/>
          <p:nvPr/>
        </p:nvGrpSpPr>
        <p:grpSpPr>
          <a:xfrm>
            <a:off x="15375054" y="7049267"/>
            <a:ext cx="2451721" cy="2502330"/>
            <a:chOff x="29684546" y="3672871"/>
            <a:chExt cx="3992137" cy="363976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43E7661-397B-493F-86D7-77E24F3B0BDF}"/>
                </a:ext>
              </a:extLst>
            </p:cNvPr>
            <p:cNvCxnSpPr>
              <a:cxnSpLocks/>
            </p:cNvCxnSpPr>
            <p:nvPr/>
          </p:nvCxnSpPr>
          <p:spPr>
            <a:xfrm>
              <a:off x="32569262" y="3926536"/>
              <a:ext cx="0" cy="3081797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A3393664-1C64-4AD6-B16F-8024F73385B7}"/>
                </a:ext>
              </a:extLst>
            </p:cNvPr>
            <p:cNvGrpSpPr/>
            <p:nvPr/>
          </p:nvGrpSpPr>
          <p:grpSpPr>
            <a:xfrm>
              <a:off x="29684546" y="3672871"/>
              <a:ext cx="3992137" cy="3639760"/>
              <a:chOff x="8497229" y="9317955"/>
              <a:chExt cx="3992137" cy="3639760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54D966B8-30A7-4649-B7E9-F9E4AC888681}"/>
                  </a:ext>
                </a:extLst>
              </p:cNvPr>
              <p:cNvSpPr/>
              <p:nvPr/>
            </p:nvSpPr>
            <p:spPr bwMode="auto">
              <a:xfrm>
                <a:off x="8497229" y="9317955"/>
                <a:ext cx="3992137" cy="363976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endParaRPr lang="en-US" dirty="0">
                  <a:latin typeface="Arial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69543C4-45B5-47B7-90A0-B1E41B78FE6E}"/>
                  </a:ext>
                </a:extLst>
              </p:cNvPr>
              <p:cNvSpPr txBox="1"/>
              <p:nvPr/>
            </p:nvSpPr>
            <p:spPr>
              <a:xfrm>
                <a:off x="11441464" y="10056058"/>
                <a:ext cx="959000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800" i="1" dirty="0"/>
                  <a:t>f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CF57667A-2A11-42AF-ACF0-4D05EDC26D39}"/>
                  </a:ext>
                </a:extLst>
              </p:cNvPr>
              <p:cNvSpPr txBox="1"/>
              <p:nvPr/>
            </p:nvSpPr>
            <p:spPr>
              <a:xfrm>
                <a:off x="8654432" y="10396140"/>
                <a:ext cx="2667995" cy="1343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W</a:t>
                </a:r>
                <a:r>
                  <a:rPr lang="en-US" i="1" baseline="-25000" dirty="0"/>
                  <a:t>1</a:t>
                </a:r>
                <a:r>
                  <a:rPr lang="en-US" i="1" baseline="30000" dirty="0"/>
                  <a:t>[2]</a:t>
                </a:r>
                <a:r>
                  <a:rPr lang="en-US" i="1" dirty="0"/>
                  <a:t> </a:t>
                </a:r>
              </a:p>
            </p:txBody>
          </p: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A1FF134-810D-4B49-B241-775C13E34774}"/>
              </a:ext>
            </a:extLst>
          </p:cNvPr>
          <p:cNvGrpSpPr/>
          <p:nvPr/>
        </p:nvGrpSpPr>
        <p:grpSpPr>
          <a:xfrm>
            <a:off x="15308495" y="11030922"/>
            <a:ext cx="2451721" cy="2502330"/>
            <a:chOff x="29684546" y="3672871"/>
            <a:chExt cx="3992137" cy="3639760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FCAB99D-8C6C-4F53-A320-2768BA6BD24F}"/>
                </a:ext>
              </a:extLst>
            </p:cNvPr>
            <p:cNvCxnSpPr>
              <a:cxnSpLocks/>
            </p:cNvCxnSpPr>
            <p:nvPr/>
          </p:nvCxnSpPr>
          <p:spPr>
            <a:xfrm>
              <a:off x="32569262" y="3926536"/>
              <a:ext cx="0" cy="3081797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A2777FD2-BCB3-4644-B9E7-5C4CEDF17F08}"/>
                </a:ext>
              </a:extLst>
            </p:cNvPr>
            <p:cNvGrpSpPr/>
            <p:nvPr/>
          </p:nvGrpSpPr>
          <p:grpSpPr>
            <a:xfrm>
              <a:off x="29684546" y="3672871"/>
              <a:ext cx="3992137" cy="3639760"/>
              <a:chOff x="8497229" y="9317955"/>
              <a:chExt cx="3992137" cy="3639760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28A959E1-503D-459D-AAB2-61F5EBECC592}"/>
                  </a:ext>
                </a:extLst>
              </p:cNvPr>
              <p:cNvSpPr/>
              <p:nvPr/>
            </p:nvSpPr>
            <p:spPr bwMode="auto">
              <a:xfrm>
                <a:off x="8497229" y="9317955"/>
                <a:ext cx="3992137" cy="363976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endParaRPr lang="en-US" dirty="0">
                  <a:latin typeface="Arial"/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9FF9652-E664-4822-B128-58FEC788B048}"/>
                  </a:ext>
                </a:extLst>
              </p:cNvPr>
              <p:cNvSpPr txBox="1"/>
              <p:nvPr/>
            </p:nvSpPr>
            <p:spPr>
              <a:xfrm>
                <a:off x="11441464" y="10056058"/>
                <a:ext cx="959000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800" i="1" dirty="0"/>
                  <a:t>f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ECFD04E-2E86-4494-A8D4-65F4D8913766}"/>
                  </a:ext>
                </a:extLst>
              </p:cNvPr>
              <p:cNvSpPr txBox="1"/>
              <p:nvPr/>
            </p:nvSpPr>
            <p:spPr>
              <a:xfrm>
                <a:off x="8654432" y="10396140"/>
                <a:ext cx="2667995" cy="1343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W</a:t>
                </a:r>
                <a:r>
                  <a:rPr lang="en-US" i="1" baseline="-25000" dirty="0"/>
                  <a:t>2</a:t>
                </a:r>
                <a:r>
                  <a:rPr lang="en-US" i="1" baseline="30000" dirty="0"/>
                  <a:t>[2]</a:t>
                </a:r>
                <a:r>
                  <a:rPr lang="en-US" i="1" dirty="0"/>
                  <a:t> </a:t>
                </a:r>
              </a:p>
            </p:txBody>
          </p:sp>
        </p:grp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23F45E1-024A-4284-822E-329D7F30790E}"/>
              </a:ext>
            </a:extLst>
          </p:cNvPr>
          <p:cNvGrpSpPr/>
          <p:nvPr/>
        </p:nvGrpSpPr>
        <p:grpSpPr>
          <a:xfrm>
            <a:off x="19821913" y="8995903"/>
            <a:ext cx="2451721" cy="2502330"/>
            <a:chOff x="29684546" y="3672871"/>
            <a:chExt cx="3992137" cy="3639760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EBD40A9-42B0-491F-A53C-60EC75806D1F}"/>
                </a:ext>
              </a:extLst>
            </p:cNvPr>
            <p:cNvCxnSpPr>
              <a:cxnSpLocks/>
            </p:cNvCxnSpPr>
            <p:nvPr/>
          </p:nvCxnSpPr>
          <p:spPr>
            <a:xfrm>
              <a:off x="32569262" y="3926536"/>
              <a:ext cx="0" cy="3081797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31AD23C2-EE2A-4310-9F71-225F412DDD17}"/>
                </a:ext>
              </a:extLst>
            </p:cNvPr>
            <p:cNvGrpSpPr/>
            <p:nvPr/>
          </p:nvGrpSpPr>
          <p:grpSpPr>
            <a:xfrm>
              <a:off x="29684546" y="3672871"/>
              <a:ext cx="3992137" cy="3639760"/>
              <a:chOff x="8497229" y="9317955"/>
              <a:chExt cx="3992137" cy="3639760"/>
            </a:xfrm>
          </p:grpSpPr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B02D50E2-531A-4618-A258-119E754BCD99}"/>
                  </a:ext>
                </a:extLst>
              </p:cNvPr>
              <p:cNvSpPr/>
              <p:nvPr/>
            </p:nvSpPr>
            <p:spPr bwMode="auto">
              <a:xfrm>
                <a:off x="8497229" y="9317955"/>
                <a:ext cx="3992137" cy="363976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endParaRPr lang="en-US" dirty="0">
                  <a:latin typeface="Arial"/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F1C225C7-4873-46E7-A31E-1AE0737E3921}"/>
                  </a:ext>
                </a:extLst>
              </p:cNvPr>
              <p:cNvSpPr txBox="1"/>
              <p:nvPr/>
            </p:nvSpPr>
            <p:spPr>
              <a:xfrm>
                <a:off x="11441464" y="10056058"/>
                <a:ext cx="959000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800" i="1" dirty="0"/>
                  <a:t>f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4F83E80-2961-4A00-80AD-6C5DF9066A6B}"/>
                  </a:ext>
                </a:extLst>
              </p:cNvPr>
              <p:cNvSpPr txBox="1"/>
              <p:nvPr/>
            </p:nvSpPr>
            <p:spPr>
              <a:xfrm>
                <a:off x="8654432" y="10396140"/>
                <a:ext cx="2667995" cy="1343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W</a:t>
                </a:r>
                <a:r>
                  <a:rPr lang="en-US" i="1" baseline="-25000" dirty="0"/>
                  <a:t>1</a:t>
                </a:r>
                <a:r>
                  <a:rPr lang="en-US" i="1" baseline="30000" dirty="0"/>
                  <a:t>[3]</a:t>
                </a:r>
                <a:r>
                  <a:rPr lang="en-US" i="1" dirty="0"/>
                  <a:t> </a:t>
                </a:r>
              </a:p>
            </p:txBody>
          </p:sp>
        </p:grpSp>
      </p:grp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943C98F-0DBC-48E2-A1B9-EFD4AA6276B5}"/>
              </a:ext>
            </a:extLst>
          </p:cNvPr>
          <p:cNvCxnSpPr>
            <a:cxnSpLocks/>
          </p:cNvCxnSpPr>
          <p:nvPr/>
        </p:nvCxnSpPr>
        <p:spPr>
          <a:xfrm>
            <a:off x="8844103" y="10324463"/>
            <a:ext cx="1534770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03AE429-BF40-41DD-B710-E5B3B019927B}"/>
              </a:ext>
            </a:extLst>
          </p:cNvPr>
          <p:cNvCxnSpPr>
            <a:cxnSpLocks/>
            <a:stCxn id="2" idx="3"/>
            <a:endCxn id="25" idx="2"/>
          </p:cNvCxnSpPr>
          <p:nvPr/>
        </p:nvCxnSpPr>
        <p:spPr>
          <a:xfrm flipV="1">
            <a:off x="8965580" y="6484334"/>
            <a:ext cx="1614450" cy="330353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C0A1BBE-A10D-468C-B94B-3DCAD2924BB7}"/>
              </a:ext>
            </a:extLst>
          </p:cNvPr>
          <p:cNvCxnSpPr>
            <a:cxnSpLocks/>
            <a:endCxn id="77" idx="2"/>
          </p:cNvCxnSpPr>
          <p:nvPr/>
        </p:nvCxnSpPr>
        <p:spPr>
          <a:xfrm>
            <a:off x="8894411" y="10786128"/>
            <a:ext cx="1631021" cy="3490844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88C69E5-4B55-45FC-B531-D0F23D3E0EF5}"/>
              </a:ext>
            </a:extLst>
          </p:cNvPr>
          <p:cNvCxnSpPr>
            <a:cxnSpLocks/>
          </p:cNvCxnSpPr>
          <p:nvPr/>
        </p:nvCxnSpPr>
        <p:spPr>
          <a:xfrm>
            <a:off x="12977153" y="6484334"/>
            <a:ext cx="2331342" cy="1767849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E222038-F4D0-4063-830B-175CE5266586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12947168" y="6535968"/>
            <a:ext cx="2720373" cy="4861412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FC6F6CE-7573-4613-A36A-8647036B9BE9}"/>
              </a:ext>
            </a:extLst>
          </p:cNvPr>
          <p:cNvCxnSpPr>
            <a:cxnSpLocks/>
            <a:stCxn id="70" idx="6"/>
          </p:cNvCxnSpPr>
          <p:nvPr/>
        </p:nvCxnSpPr>
        <p:spPr>
          <a:xfrm flipV="1">
            <a:off x="13031751" y="8713848"/>
            <a:ext cx="2439847" cy="1581469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637C435-609F-425B-97D3-A3CEF16F520C}"/>
              </a:ext>
            </a:extLst>
          </p:cNvPr>
          <p:cNvCxnSpPr>
            <a:cxnSpLocks/>
          </p:cNvCxnSpPr>
          <p:nvPr/>
        </p:nvCxnSpPr>
        <p:spPr>
          <a:xfrm>
            <a:off x="13164460" y="10267594"/>
            <a:ext cx="2133552" cy="1997087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D94F652-0DB9-45FA-AB90-4B56CC145CA0}"/>
              </a:ext>
            </a:extLst>
          </p:cNvPr>
          <p:cNvCxnSpPr>
            <a:cxnSpLocks/>
          </p:cNvCxnSpPr>
          <p:nvPr/>
        </p:nvCxnSpPr>
        <p:spPr>
          <a:xfrm flipV="1">
            <a:off x="12922555" y="12695503"/>
            <a:ext cx="2482484" cy="142829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4F5707A-E801-4669-90BE-22920DEEE9B3}"/>
              </a:ext>
            </a:extLst>
          </p:cNvPr>
          <p:cNvCxnSpPr>
            <a:cxnSpLocks/>
            <a:endCxn id="83" idx="3"/>
          </p:cNvCxnSpPr>
          <p:nvPr/>
        </p:nvCxnSpPr>
        <p:spPr>
          <a:xfrm flipV="1">
            <a:off x="12777646" y="9185139"/>
            <a:ext cx="2956454" cy="4224509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6A87FC1-28EF-48E2-94FF-993BD6065A7B}"/>
              </a:ext>
            </a:extLst>
          </p:cNvPr>
          <p:cNvCxnSpPr>
            <a:cxnSpLocks/>
          </p:cNvCxnSpPr>
          <p:nvPr/>
        </p:nvCxnSpPr>
        <p:spPr>
          <a:xfrm>
            <a:off x="17808729" y="8551213"/>
            <a:ext cx="2109728" cy="117833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43595CEC-4964-436F-8589-218C48637EFB}"/>
              </a:ext>
            </a:extLst>
          </p:cNvPr>
          <p:cNvCxnSpPr>
            <a:cxnSpLocks/>
          </p:cNvCxnSpPr>
          <p:nvPr/>
        </p:nvCxnSpPr>
        <p:spPr>
          <a:xfrm flipV="1">
            <a:off x="17705184" y="10748724"/>
            <a:ext cx="2213273" cy="1485114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7076FAA-92B8-479C-9863-6D808F99A557}"/>
              </a:ext>
            </a:extLst>
          </p:cNvPr>
          <p:cNvSpPr/>
          <p:nvPr/>
        </p:nvSpPr>
        <p:spPr>
          <a:xfrm>
            <a:off x="29419928" y="4469966"/>
            <a:ext cx="40059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i="1" dirty="0"/>
              <a:t>W</a:t>
            </a:r>
            <a:r>
              <a:rPr lang="en-US" sz="9600" i="1" baseline="-25000" dirty="0"/>
              <a:t>1</a:t>
            </a:r>
            <a:r>
              <a:rPr lang="en-US" sz="9600" i="1" baseline="30000" dirty="0"/>
              <a:t>[2]</a:t>
            </a:r>
            <a:endParaRPr lang="en-US" sz="9600" dirty="0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DA849457-2FEB-410D-A5C3-AF1EE202834E}"/>
              </a:ext>
            </a:extLst>
          </p:cNvPr>
          <p:cNvCxnSpPr>
            <a:cxnSpLocks/>
          </p:cNvCxnSpPr>
          <p:nvPr/>
        </p:nvCxnSpPr>
        <p:spPr>
          <a:xfrm flipH="1">
            <a:off x="32198822" y="3928840"/>
            <a:ext cx="680108" cy="903317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4B8D6804-CA81-440E-8004-9045EF6125C1}"/>
              </a:ext>
            </a:extLst>
          </p:cNvPr>
          <p:cNvCxnSpPr>
            <a:cxnSpLocks/>
          </p:cNvCxnSpPr>
          <p:nvPr/>
        </p:nvCxnSpPr>
        <p:spPr>
          <a:xfrm flipH="1" flipV="1">
            <a:off x="31039471" y="5990072"/>
            <a:ext cx="1046356" cy="88599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6CA43A79-3E18-4736-8A9F-0059A8C1D177}"/>
              </a:ext>
            </a:extLst>
          </p:cNvPr>
          <p:cNvSpPr txBox="1"/>
          <p:nvPr/>
        </p:nvSpPr>
        <p:spPr>
          <a:xfrm>
            <a:off x="32878930" y="3465691"/>
            <a:ext cx="36970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 of layer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479E09F-453C-4B6A-8765-4615CC6429FA}"/>
              </a:ext>
            </a:extLst>
          </p:cNvPr>
          <p:cNvSpPr txBox="1"/>
          <p:nvPr/>
        </p:nvSpPr>
        <p:spPr>
          <a:xfrm>
            <a:off x="32319372" y="6321440"/>
            <a:ext cx="36970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 of neuron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22181FA-C045-469F-86E8-27B51732C804}"/>
                  </a:ext>
                </a:extLst>
              </p:cNvPr>
              <p:cNvSpPr/>
              <p:nvPr/>
            </p:nvSpPr>
            <p:spPr>
              <a:xfrm>
                <a:off x="27523671" y="14334876"/>
                <a:ext cx="6810967" cy="958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22181FA-C045-469F-86E8-27B51732C8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3671" y="14334876"/>
                <a:ext cx="6810967" cy="9588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DF8E10D-F340-4BDF-8EDE-59E71E00540F}"/>
                  </a:ext>
                </a:extLst>
              </p:cNvPr>
              <p:cNvSpPr/>
              <p:nvPr/>
            </p:nvSpPr>
            <p:spPr>
              <a:xfrm>
                <a:off x="27523671" y="15528137"/>
                <a:ext cx="5796202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DF8E10D-F340-4BDF-8EDE-59E71E0054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3671" y="15528137"/>
                <a:ext cx="5796202" cy="9808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CB294A47-B430-4FF8-A26C-15B30609D651}"/>
                  </a:ext>
                </a:extLst>
              </p:cNvPr>
              <p:cNvSpPr/>
              <p:nvPr/>
            </p:nvSpPr>
            <p:spPr>
              <a:xfrm>
                <a:off x="27523671" y="9275461"/>
                <a:ext cx="6177589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CB294A47-B430-4FF8-A26C-15B30609D6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3671" y="9275461"/>
                <a:ext cx="6177589" cy="9808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574400B-2635-484F-A999-E9F5087BFB51}"/>
                  </a:ext>
                </a:extLst>
              </p:cNvPr>
              <p:cNvSpPr/>
              <p:nvPr/>
            </p:nvSpPr>
            <p:spPr>
              <a:xfrm>
                <a:off x="27523671" y="10468722"/>
                <a:ext cx="4480137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574400B-2635-484F-A999-E9F5087BFB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3671" y="10468722"/>
                <a:ext cx="4480137" cy="9808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9066753-804E-469D-914B-49DAD3C18562}"/>
                  </a:ext>
                </a:extLst>
              </p:cNvPr>
              <p:cNvSpPr/>
              <p:nvPr/>
            </p:nvSpPr>
            <p:spPr>
              <a:xfrm>
                <a:off x="27523671" y="11816622"/>
                <a:ext cx="6177589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9066753-804E-469D-914B-49DAD3C185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3671" y="11816622"/>
                <a:ext cx="6177589" cy="980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1C2B26D-3BC3-4FB3-B7BC-10BFEA4553DE}"/>
                  </a:ext>
                </a:extLst>
              </p:cNvPr>
              <p:cNvSpPr/>
              <p:nvPr/>
            </p:nvSpPr>
            <p:spPr>
              <a:xfrm>
                <a:off x="27523671" y="13009883"/>
                <a:ext cx="4480136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1C2B26D-3BC3-4FB3-B7BC-10BFEA4553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3671" y="13009883"/>
                <a:ext cx="4480136" cy="98084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06411E97-2055-4D65-854B-0C19B4445886}"/>
                  </a:ext>
                </a:extLst>
              </p:cNvPr>
              <p:cNvSpPr txBox="1"/>
              <p:nvPr/>
            </p:nvSpPr>
            <p:spPr>
              <a:xfrm>
                <a:off x="8894411" y="17514907"/>
                <a:ext cx="9678456" cy="979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</a:t>
                </a:r>
                <a:r>
                  <a:rPr lang="en-US" dirty="0" err="1"/>
                  <a:t>i-th</a:t>
                </a:r>
                <a:r>
                  <a:rPr lang="en-US" dirty="0"/>
                  <a:t> sample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06411E97-2055-4D65-854B-0C19B4445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4411" y="17514907"/>
                <a:ext cx="9678456" cy="979627"/>
              </a:xfrm>
              <a:prstGeom prst="rect">
                <a:avLst/>
              </a:prstGeom>
              <a:blipFill>
                <a:blip r:embed="rId11"/>
                <a:stretch>
                  <a:fillRect l="-3338" t="-11180" b="-37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8414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30396" y="19067895"/>
            <a:ext cx="2336800" cy="1123950"/>
          </a:xfrm>
        </p:spPr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Recap : Cross-Entropy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67030102-3B07-44CF-AF85-48DFF4C51604}"/>
                  </a:ext>
                </a:extLst>
              </p:cNvPr>
              <p:cNvSpPr/>
              <p:nvPr/>
            </p:nvSpPr>
            <p:spPr>
              <a:xfrm>
                <a:off x="18288000" y="10025487"/>
                <a:ext cx="17890471" cy="9512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𝑪𝑬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𝒍𝒐𝒔𝒔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𝒍𝒐𝒈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67030102-3B07-44CF-AF85-48DFF4C516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0" y="10025487"/>
                <a:ext cx="17890471" cy="9512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AC37A601-F90D-4566-9623-641FC0627874}"/>
                  </a:ext>
                </a:extLst>
              </p:cNvPr>
              <p:cNvSpPr/>
              <p:nvPr/>
            </p:nvSpPr>
            <p:spPr>
              <a:xfrm>
                <a:off x="17933893" y="7509157"/>
                <a:ext cx="17890471" cy="2516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𝑪𝑬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𝒍𝒐𝒔𝒔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𝒍𝒐𝒈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AC37A601-F90D-4566-9623-641FC06278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3893" y="7509157"/>
                <a:ext cx="17890471" cy="2516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D247DC06-6CEF-444C-ADEB-0C3B82A67C2F}"/>
                  </a:ext>
                </a:extLst>
              </p:cNvPr>
              <p:cNvSpPr/>
              <p:nvPr/>
            </p:nvSpPr>
            <p:spPr>
              <a:xfrm>
                <a:off x="18288000" y="14087227"/>
                <a:ext cx="17890471" cy="9512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𝑩𝑪𝑬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𝒍𝒐𝒔𝒔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=−[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𝒍𝒐𝒈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)∙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𝒍𝒐𝒈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D247DC06-6CEF-444C-ADEB-0C3B82A67C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0" y="14087227"/>
                <a:ext cx="17890471" cy="9512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5559270C-D301-4D3E-8855-ADB6AC617F18}"/>
                  </a:ext>
                </a:extLst>
              </p:cNvPr>
              <p:cNvSpPr txBox="1"/>
              <p:nvPr/>
            </p:nvSpPr>
            <p:spPr>
              <a:xfrm>
                <a:off x="1930396" y="8562778"/>
                <a:ext cx="19737659" cy="3876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Given two probability distribution p and q, cross-entropy:</a:t>
                </a:r>
              </a:p>
              <a:p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𝒐𝒓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𝒂𝒍𝒍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𝒑𝒐𝒔𝒔𝒊𝒃𝒍𝒆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/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𝒍𝒐𝒈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𝒒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5559270C-D301-4D3E-8855-ADB6AC617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396" y="8562778"/>
                <a:ext cx="19737659" cy="3876639"/>
              </a:xfrm>
              <a:prstGeom prst="rect">
                <a:avLst/>
              </a:prstGeom>
              <a:blipFill>
                <a:blip r:embed="rId5"/>
                <a:stretch>
                  <a:fillRect l="-1668" t="-4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16EBBD3-4F76-42C2-8B7B-5B90F6F0572D}"/>
              </a:ext>
            </a:extLst>
          </p:cNvPr>
          <p:cNvSpPr txBox="1"/>
          <p:nvPr/>
        </p:nvSpPr>
        <p:spPr>
          <a:xfrm>
            <a:off x="19245942" y="5988106"/>
            <a:ext cx="10885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Multi-class classification: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64AA5C2-4E1D-468C-A624-7DD4B46C21B8}"/>
              </a:ext>
            </a:extLst>
          </p:cNvPr>
          <p:cNvSpPr txBox="1"/>
          <p:nvPr/>
        </p:nvSpPr>
        <p:spPr>
          <a:xfrm>
            <a:off x="19245941" y="12657217"/>
            <a:ext cx="10885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Binary classification:</a:t>
            </a:r>
          </a:p>
        </p:txBody>
      </p:sp>
    </p:spTree>
    <p:extLst>
      <p:ext uri="{BB962C8B-B14F-4D97-AF65-F5344CB8AC3E}">
        <p14:creationId xmlns:p14="http://schemas.microsoft.com/office/powerpoint/2010/main" val="3169542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5FA955-6467-470B-B4B9-576B94ADAD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8D3CF0A-299F-41FE-A0CC-51F048DA5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Recap : Mini-batch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A318D1-9973-4058-9666-A613B31753C2}"/>
                  </a:ext>
                </a:extLst>
              </p:cNvPr>
              <p:cNvSpPr txBox="1"/>
              <p:nvPr/>
            </p:nvSpPr>
            <p:spPr>
              <a:xfrm>
                <a:off x="7801424" y="4695137"/>
                <a:ext cx="18466419" cy="12736307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/>
                  <a:t>Initialize weights and bias</a:t>
                </a:r>
              </a:p>
              <a:p>
                <a:endParaRPr lang="en-US" sz="4400" dirty="0"/>
              </a:p>
              <a:p>
                <a:r>
                  <a:rPr lang="en-US" sz="4400" dirty="0"/>
                  <a:t>Random shuffle dataset</a:t>
                </a:r>
              </a:p>
              <a:p>
                <a:endParaRPr lang="en-US" sz="4400" dirty="0"/>
              </a:p>
              <a:p>
                <a:r>
                  <a:rPr lang="en-US" sz="4400" dirty="0" err="1">
                    <a:solidFill>
                      <a:srgbClr val="FF0000"/>
                    </a:solidFill>
                  </a:rPr>
                  <a:t>BatchSize</a:t>
                </a:r>
                <a:r>
                  <a:rPr lang="en-US" sz="4400" dirty="0">
                    <a:solidFill>
                      <a:srgbClr val="FF0000"/>
                    </a:solidFill>
                  </a:rPr>
                  <a:t> = 32</a:t>
                </a:r>
              </a:p>
              <a:p>
                <a:endParaRPr lang="en-US" sz="4400" dirty="0"/>
              </a:p>
              <a:p>
                <a:r>
                  <a:rPr lang="en-US" sz="4400" dirty="0"/>
                  <a:t>for epoch in range(E):</a:t>
                </a:r>
              </a:p>
              <a:p>
                <a:endParaRPr lang="en-US" sz="4400" dirty="0"/>
              </a:p>
              <a:p>
                <a:r>
                  <a:rPr lang="en-US" sz="4400" dirty="0"/>
                  <a:t>	</a:t>
                </a:r>
                <a:r>
                  <a:rPr lang="en-US" sz="4400" b="1" dirty="0">
                    <a:solidFill>
                      <a:srgbClr val="FF0000"/>
                    </a:solidFill>
                  </a:rPr>
                  <a:t>select #</a:t>
                </a:r>
                <a:r>
                  <a:rPr lang="en-US" sz="4400" dirty="0" err="1">
                    <a:solidFill>
                      <a:srgbClr val="FF0000"/>
                    </a:solidFill>
                  </a:rPr>
                  <a:t>BatchSize</a:t>
                </a:r>
                <a:r>
                  <a:rPr lang="en-US" sz="4400" b="1" dirty="0">
                    <a:solidFill>
                      <a:srgbClr val="FF0000"/>
                    </a:solidFill>
                  </a:rPr>
                  <a:t> samples</a:t>
                </a:r>
              </a:p>
              <a:p>
                <a:endParaRPr lang="en-US" sz="4400" dirty="0"/>
              </a:p>
              <a:p>
                <a:r>
                  <a:rPr lang="en-US" sz="4400" dirty="0"/>
                  <a:t>	Evaluate loss function (forward pass) at this </a:t>
                </a:r>
                <a:r>
                  <a:rPr lang="en-US" sz="4400" b="1" dirty="0">
                    <a:solidFill>
                      <a:srgbClr val="FF0000"/>
                    </a:solidFill>
                  </a:rPr>
                  <a:t>batch</a:t>
                </a:r>
              </a:p>
              <a:p>
                <a:r>
                  <a:rPr lang="en-US" sz="4400" dirty="0"/>
                  <a:t>		</a:t>
                </a:r>
                <a14:m>
                  <m:oMath xmlns:m="http://schemas.openxmlformats.org/officeDocument/2006/math">
                    <m:r>
                      <a:rPr lang="en-US" sz="44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4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4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4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4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4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4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p>
                        </m:sSup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4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44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4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sz="4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4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p>
                        </m:sSup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endParaRPr lang="en-US" sz="4400" dirty="0"/>
              </a:p>
              <a:p>
                <a:endParaRPr lang="en-US" sz="4400" dirty="0"/>
              </a:p>
              <a:p>
                <a:r>
                  <a:rPr lang="en-US" sz="4400" dirty="0"/>
                  <a:t>	Compute gradient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4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44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endParaRPr lang="en-US" sz="4400" dirty="0"/>
              </a:p>
              <a:p>
                <a:endParaRPr lang="en-US" sz="4400" dirty="0"/>
              </a:p>
              <a:p>
                <a:r>
                  <a:rPr lang="en-US" sz="4400" dirty="0"/>
                  <a:t>	Update parameter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b="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b="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endParaRPr lang="en-US" sz="4400" dirty="0"/>
              </a:p>
              <a:p>
                <a:r>
                  <a:rPr lang="en-US" sz="4400" dirty="0"/>
                  <a:t>		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A318D1-9973-4058-9666-A613B3175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424" y="4695137"/>
                <a:ext cx="18466419" cy="12736307"/>
              </a:xfrm>
              <a:prstGeom prst="rect">
                <a:avLst/>
              </a:prstGeom>
              <a:blipFill>
                <a:blip r:embed="rId2"/>
                <a:stretch>
                  <a:fillRect l="-1354" t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1236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C72414A-810A-484C-878C-29258D20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799" y="4336564"/>
            <a:ext cx="34177357" cy="13577889"/>
          </a:xfrm>
        </p:spPr>
        <p:txBody>
          <a:bodyPr>
            <a:normAutofit/>
          </a:bodyPr>
          <a:lstStyle/>
          <a:p>
            <a:r>
              <a:rPr lang="en-US" sz="8800" b="1" dirty="0"/>
              <a:t>Backprop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25D67F-33EE-416E-9660-011DD86B0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CC3235-F57C-407F-95A9-1C1521783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Lecture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583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find the good model parameter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A3A9C2A-497B-4745-B5F7-2DD2D2A80381}"/>
              </a:ext>
            </a:extLst>
          </p:cNvPr>
          <p:cNvGrpSpPr>
            <a:grpSpLocks noChangeAspect="1"/>
          </p:cNvGrpSpPr>
          <p:nvPr/>
        </p:nvGrpSpPr>
        <p:grpSpPr>
          <a:xfrm>
            <a:off x="2501378" y="6849243"/>
            <a:ext cx="14861300" cy="8235974"/>
            <a:chOff x="786878" y="6404491"/>
            <a:chExt cx="18576625" cy="102949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ED9BFED-BC47-422E-B50B-F649D0A07D7E}"/>
                    </a:ext>
                  </a:extLst>
                </p:cNvPr>
                <p:cNvSpPr/>
                <p:nvPr/>
              </p:nvSpPr>
              <p:spPr>
                <a:xfrm>
                  <a:off x="786878" y="11034120"/>
                  <a:ext cx="854000" cy="88485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ED9BFED-BC47-422E-B50B-F649D0A07D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878" y="11034120"/>
                  <a:ext cx="854000" cy="88485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0205ABC-C028-4DBE-BE0E-503C6F70F812}"/>
                </a:ext>
              </a:extLst>
            </p:cNvPr>
            <p:cNvGrpSpPr/>
            <p:nvPr/>
          </p:nvGrpSpPr>
          <p:grpSpPr>
            <a:xfrm>
              <a:off x="3379130" y="6404491"/>
              <a:ext cx="2451721" cy="2502329"/>
              <a:chOff x="29684546" y="3672871"/>
              <a:chExt cx="3992137" cy="363976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26B8957-59C5-4033-B229-1EC7FBF2E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BA06F751-7036-42E7-84D2-AF1F9D6114E2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7046E742-6776-49FA-9C90-0E98C6D394BE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4000" dirty="0">
                    <a:latin typeface="Arial"/>
                  </a:endParaRP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75B4B2B-6A19-4D7D-B768-CA3E29A0C47E}"/>
                    </a:ext>
                  </a:extLst>
                </p:cNvPr>
                <p:cNvSpPr txBox="1"/>
                <p:nvPr/>
              </p:nvSpPr>
              <p:spPr>
                <a:xfrm>
                  <a:off x="11441464" y="10056059"/>
                  <a:ext cx="958999" cy="20145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600" i="1" dirty="0"/>
                    <a:t>f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DF23036-BE59-4BF2-8560-C98D5D79DDDF}"/>
                    </a:ext>
                  </a:extLst>
                </p:cNvPr>
                <p:cNvSpPr txBox="1"/>
                <p:nvPr/>
              </p:nvSpPr>
              <p:spPr>
                <a:xfrm>
                  <a:off x="8654431" y="10396141"/>
                  <a:ext cx="2667996" cy="12870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i="1" dirty="0"/>
                    <a:t>W</a:t>
                  </a:r>
                  <a:r>
                    <a:rPr lang="en-US" sz="4000" i="1" baseline="-25000" dirty="0"/>
                    <a:t>1</a:t>
                  </a:r>
                  <a:r>
                    <a:rPr lang="en-US" sz="4000" i="1" baseline="30000" dirty="0"/>
                    <a:t>[1]</a:t>
                  </a:r>
                  <a:r>
                    <a:rPr lang="en-US" sz="4000" i="1" dirty="0"/>
                    <a:t> </a:t>
                  </a:r>
                </a:p>
              </p:txBody>
            </p:sp>
          </p:grp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070EA8B-F370-413A-8F62-C8924671502D}"/>
                </a:ext>
              </a:extLst>
            </p:cNvPr>
            <p:cNvCxnSpPr>
              <a:cxnSpLocks/>
            </p:cNvCxnSpPr>
            <p:nvPr/>
          </p:nvCxnSpPr>
          <p:spPr>
            <a:xfrm>
              <a:off x="15109286" y="11412737"/>
              <a:ext cx="1534770" cy="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1B1AAA92-6150-4C56-9E04-5635328873D3}"/>
                    </a:ext>
                  </a:extLst>
                </p:cNvPr>
                <p:cNvSpPr/>
                <p:nvPr/>
              </p:nvSpPr>
              <p:spPr>
                <a:xfrm>
                  <a:off x="16702037" y="10816495"/>
                  <a:ext cx="2661466" cy="91780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1B1AAA92-6150-4C56-9E04-5635328873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02037" y="10816495"/>
                  <a:ext cx="2661466" cy="9178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4BF1139-50F9-4F38-BEDA-5DBF29E394D8}"/>
                </a:ext>
              </a:extLst>
            </p:cNvPr>
            <p:cNvGrpSpPr/>
            <p:nvPr/>
          </p:nvGrpSpPr>
          <p:grpSpPr>
            <a:xfrm>
              <a:off x="3379130" y="10215474"/>
              <a:ext cx="2451721" cy="2502329"/>
              <a:chOff x="29684546" y="3672871"/>
              <a:chExt cx="3992137" cy="363976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68829D4-05AB-4F3D-9FE4-05DBD4FE97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3BC20E7-B411-4060-862F-C7B88CB553DC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36403EA4-2FB5-4684-82A7-6EC69C13F48E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4000" dirty="0">
                    <a:latin typeface="Arial"/>
                  </a:endParaRP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23989B9-A8AB-4773-BFD9-A881B79D89C7}"/>
                    </a:ext>
                  </a:extLst>
                </p:cNvPr>
                <p:cNvSpPr txBox="1"/>
                <p:nvPr/>
              </p:nvSpPr>
              <p:spPr>
                <a:xfrm>
                  <a:off x="11441464" y="10056059"/>
                  <a:ext cx="958999" cy="20145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600" i="1" dirty="0"/>
                    <a:t>f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8D24261-DBC1-4D6E-BF7F-680C7A748316}"/>
                    </a:ext>
                  </a:extLst>
                </p:cNvPr>
                <p:cNvSpPr txBox="1"/>
                <p:nvPr/>
              </p:nvSpPr>
              <p:spPr>
                <a:xfrm>
                  <a:off x="8654431" y="10396141"/>
                  <a:ext cx="2667996" cy="12870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i="1" dirty="0"/>
                    <a:t>W</a:t>
                  </a:r>
                  <a:r>
                    <a:rPr lang="en-US" sz="4000" i="1" baseline="-25000" dirty="0"/>
                    <a:t>2</a:t>
                  </a:r>
                  <a:r>
                    <a:rPr lang="en-US" sz="4000" i="1" baseline="30000" dirty="0"/>
                    <a:t>[1]</a:t>
                  </a:r>
                  <a:r>
                    <a:rPr lang="en-US" sz="4000" i="1" dirty="0"/>
                    <a:t> </a:t>
                  </a:r>
                </a:p>
              </p:txBody>
            </p:sp>
          </p:grp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67C8DBD-3003-4A7F-8564-8006C7DF1BDD}"/>
                </a:ext>
              </a:extLst>
            </p:cNvPr>
            <p:cNvGrpSpPr/>
            <p:nvPr/>
          </p:nvGrpSpPr>
          <p:grpSpPr>
            <a:xfrm>
              <a:off x="3324532" y="14197129"/>
              <a:ext cx="2451721" cy="2502329"/>
              <a:chOff x="29684546" y="3672871"/>
              <a:chExt cx="3992137" cy="363976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A1299121-31F5-463D-B42B-ADB10DBDB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D8D10F4E-1682-412C-9CD9-9D9EECB330C5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8A0A14A3-372D-433C-B1F5-FD5B5FE0E65D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4000" dirty="0">
                    <a:latin typeface="Arial"/>
                  </a:endParaRP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76FFA45-283C-44D1-8BDC-6F0C163CA2C7}"/>
                    </a:ext>
                  </a:extLst>
                </p:cNvPr>
                <p:cNvSpPr txBox="1"/>
                <p:nvPr/>
              </p:nvSpPr>
              <p:spPr>
                <a:xfrm>
                  <a:off x="11441464" y="10056059"/>
                  <a:ext cx="958999" cy="20145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600" i="1" dirty="0"/>
                    <a:t>f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48FBDF20-786D-4179-9E85-196768097E4D}"/>
                    </a:ext>
                  </a:extLst>
                </p:cNvPr>
                <p:cNvSpPr txBox="1"/>
                <p:nvPr/>
              </p:nvSpPr>
              <p:spPr>
                <a:xfrm>
                  <a:off x="8654431" y="10396141"/>
                  <a:ext cx="2667996" cy="12870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i="1" dirty="0"/>
                    <a:t>W</a:t>
                  </a:r>
                  <a:r>
                    <a:rPr lang="en-US" sz="4000" i="1" baseline="-25000" dirty="0"/>
                    <a:t>3</a:t>
                  </a:r>
                  <a:r>
                    <a:rPr lang="en-US" sz="4000" i="1" baseline="30000" dirty="0"/>
                    <a:t>[1]</a:t>
                  </a:r>
                  <a:r>
                    <a:rPr lang="en-US" sz="4000" i="1" dirty="0"/>
                    <a:t> </a:t>
                  </a:r>
                </a:p>
              </p:txBody>
            </p:sp>
          </p:grp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F53AF06-BBAC-4BBB-AF48-1243B3164C72}"/>
                </a:ext>
              </a:extLst>
            </p:cNvPr>
            <p:cNvGrpSpPr/>
            <p:nvPr/>
          </p:nvGrpSpPr>
          <p:grpSpPr>
            <a:xfrm>
              <a:off x="8174154" y="8220589"/>
              <a:ext cx="2451721" cy="2502329"/>
              <a:chOff x="29684546" y="3672871"/>
              <a:chExt cx="3992137" cy="363976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804B1996-9596-4CCA-8664-4D760E8B2D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4CA5C758-C863-423D-9083-EB6A84E8EDF3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52FA7B00-AF32-47BC-B2FB-22933A34BB96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4000" dirty="0">
                    <a:latin typeface="Arial"/>
                  </a:endParaRP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CCDB603D-27C1-4FD4-8AB3-6615973B1F3E}"/>
                    </a:ext>
                  </a:extLst>
                </p:cNvPr>
                <p:cNvSpPr txBox="1"/>
                <p:nvPr/>
              </p:nvSpPr>
              <p:spPr>
                <a:xfrm>
                  <a:off x="11441464" y="10056059"/>
                  <a:ext cx="958999" cy="20145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600" i="1" dirty="0"/>
                    <a:t>f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EBF60C89-D833-4C85-ACD3-622AB72070FA}"/>
                    </a:ext>
                  </a:extLst>
                </p:cNvPr>
                <p:cNvSpPr txBox="1"/>
                <p:nvPr/>
              </p:nvSpPr>
              <p:spPr>
                <a:xfrm>
                  <a:off x="8654431" y="10396141"/>
                  <a:ext cx="2667996" cy="12870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i="1" dirty="0"/>
                    <a:t>W</a:t>
                  </a:r>
                  <a:r>
                    <a:rPr lang="en-US" sz="4000" i="1" baseline="-25000" dirty="0"/>
                    <a:t>1</a:t>
                  </a:r>
                  <a:r>
                    <a:rPr lang="en-US" sz="4000" i="1" baseline="30000" dirty="0"/>
                    <a:t>[2]</a:t>
                  </a:r>
                  <a:r>
                    <a:rPr lang="en-US" sz="4000" i="1" dirty="0"/>
                    <a:t> </a:t>
                  </a:r>
                </a:p>
              </p:txBody>
            </p:sp>
          </p:grp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D0F1C88-48D6-4B2B-B0E6-DDA6EB690217}"/>
                </a:ext>
              </a:extLst>
            </p:cNvPr>
            <p:cNvGrpSpPr/>
            <p:nvPr/>
          </p:nvGrpSpPr>
          <p:grpSpPr>
            <a:xfrm>
              <a:off x="8107595" y="12202244"/>
              <a:ext cx="2451721" cy="2502329"/>
              <a:chOff x="29684546" y="3672871"/>
              <a:chExt cx="3992137" cy="3639760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A31C592-7E50-4B68-A8E7-9CBB3FED25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962780A6-DD8E-4D3A-87E0-DF31D1940DF4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6D8D8AA2-0DC2-42DB-9A32-5F646F14AABF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4000" dirty="0">
                    <a:latin typeface="Arial"/>
                  </a:endParaRP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A2210C6-0EAA-44C9-89AE-049FE168E5EB}"/>
                    </a:ext>
                  </a:extLst>
                </p:cNvPr>
                <p:cNvSpPr txBox="1"/>
                <p:nvPr/>
              </p:nvSpPr>
              <p:spPr>
                <a:xfrm>
                  <a:off x="11441464" y="10056059"/>
                  <a:ext cx="958999" cy="20145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600" i="1" dirty="0"/>
                    <a:t>f</a:t>
                  </a: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8456DDA9-9DBB-463D-A1B8-984BE5A9367C}"/>
                    </a:ext>
                  </a:extLst>
                </p:cNvPr>
                <p:cNvSpPr txBox="1"/>
                <p:nvPr/>
              </p:nvSpPr>
              <p:spPr>
                <a:xfrm>
                  <a:off x="8654431" y="10396141"/>
                  <a:ext cx="2667996" cy="12870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i="1" dirty="0"/>
                    <a:t>W</a:t>
                  </a:r>
                  <a:r>
                    <a:rPr lang="en-US" sz="4000" i="1" baseline="-25000" dirty="0"/>
                    <a:t>2</a:t>
                  </a:r>
                  <a:r>
                    <a:rPr lang="en-US" sz="4000" i="1" baseline="30000" dirty="0"/>
                    <a:t>[2]</a:t>
                  </a:r>
                  <a:r>
                    <a:rPr lang="en-US" sz="4000" i="1" dirty="0"/>
                    <a:t> </a:t>
                  </a:r>
                </a:p>
              </p:txBody>
            </p:sp>
          </p:grp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9351BB9-A950-462C-B7CA-B018A009EDB4}"/>
                </a:ext>
              </a:extLst>
            </p:cNvPr>
            <p:cNvGrpSpPr/>
            <p:nvPr/>
          </p:nvGrpSpPr>
          <p:grpSpPr>
            <a:xfrm>
              <a:off x="12621013" y="10167225"/>
              <a:ext cx="2451721" cy="2502329"/>
              <a:chOff x="29684546" y="3672871"/>
              <a:chExt cx="3992137" cy="3639760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E674A179-C672-4F1F-8769-A1AD8A2CC0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D320C22D-4E63-4E50-9B44-9717BB7CFCD5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12F4BE2D-720E-48DA-B435-4CA42F1B626F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4000" dirty="0">
                    <a:latin typeface="Arial"/>
                  </a:endParaRP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6C19E74-6A0F-47C5-BD5D-49CFFC8D53D8}"/>
                    </a:ext>
                  </a:extLst>
                </p:cNvPr>
                <p:cNvSpPr txBox="1"/>
                <p:nvPr/>
              </p:nvSpPr>
              <p:spPr>
                <a:xfrm>
                  <a:off x="11441464" y="10056059"/>
                  <a:ext cx="958999" cy="20145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600" i="1" dirty="0"/>
                    <a:t>f</a:t>
                  </a: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3F3FCE9-A9BC-4371-819D-7F7D16E7E5B8}"/>
                    </a:ext>
                  </a:extLst>
                </p:cNvPr>
                <p:cNvSpPr txBox="1"/>
                <p:nvPr/>
              </p:nvSpPr>
              <p:spPr>
                <a:xfrm>
                  <a:off x="8654431" y="10396141"/>
                  <a:ext cx="2667996" cy="12870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i="1" dirty="0"/>
                    <a:t>W</a:t>
                  </a:r>
                  <a:r>
                    <a:rPr lang="en-US" sz="4000" i="1" baseline="-25000" dirty="0"/>
                    <a:t>1</a:t>
                  </a:r>
                  <a:r>
                    <a:rPr lang="en-US" sz="4000" i="1" baseline="30000" dirty="0"/>
                    <a:t>[3]</a:t>
                  </a:r>
                  <a:r>
                    <a:rPr lang="en-US" sz="4000" i="1" dirty="0"/>
                    <a:t> </a:t>
                  </a:r>
                </a:p>
              </p:txBody>
            </p:sp>
          </p:grpSp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597F282-9E11-482B-B05E-97AA1DB47493}"/>
                </a:ext>
              </a:extLst>
            </p:cNvPr>
            <p:cNvCxnSpPr>
              <a:cxnSpLocks/>
            </p:cNvCxnSpPr>
            <p:nvPr/>
          </p:nvCxnSpPr>
          <p:spPr>
            <a:xfrm>
              <a:off x="1643203" y="11495785"/>
              <a:ext cx="1534770" cy="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644B46BE-F94C-4AA8-98CB-211B2B3BF264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V="1">
              <a:off x="1764680" y="7655656"/>
              <a:ext cx="1614450" cy="3303538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81B1413F-31F8-40F2-AE6E-D53669C0CCC7}"/>
                </a:ext>
              </a:extLst>
            </p:cNvPr>
            <p:cNvCxnSpPr>
              <a:cxnSpLocks/>
              <a:endCxn id="27" idx="2"/>
            </p:cNvCxnSpPr>
            <p:nvPr/>
          </p:nvCxnSpPr>
          <p:spPr>
            <a:xfrm>
              <a:off x="1693511" y="11957450"/>
              <a:ext cx="1631021" cy="3490844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1BFB44F-CDD5-4B03-A63A-2EC6D8593916}"/>
                </a:ext>
              </a:extLst>
            </p:cNvPr>
            <p:cNvCxnSpPr>
              <a:cxnSpLocks/>
            </p:cNvCxnSpPr>
            <p:nvPr/>
          </p:nvCxnSpPr>
          <p:spPr>
            <a:xfrm>
              <a:off x="5776253" y="7655656"/>
              <a:ext cx="2331342" cy="1767849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E5259497-8DE6-4EA8-A12D-4E98EEE7045A}"/>
                </a:ext>
              </a:extLst>
            </p:cNvPr>
            <p:cNvCxnSpPr>
              <a:cxnSpLocks/>
              <a:endCxn id="39" idx="1"/>
            </p:cNvCxnSpPr>
            <p:nvPr/>
          </p:nvCxnSpPr>
          <p:spPr>
            <a:xfrm>
              <a:off x="5746268" y="7707290"/>
              <a:ext cx="2720373" cy="4861412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9DBEC8D7-E1FD-418D-AD90-719B05B5B2F8}"/>
                </a:ext>
              </a:extLst>
            </p:cNvPr>
            <p:cNvCxnSpPr>
              <a:cxnSpLocks/>
              <a:stCxn id="21" idx="6"/>
            </p:cNvCxnSpPr>
            <p:nvPr/>
          </p:nvCxnSpPr>
          <p:spPr>
            <a:xfrm flipV="1">
              <a:off x="5830851" y="9885170"/>
              <a:ext cx="2439847" cy="1581469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F7D6344A-B63B-4277-B125-C30EDF89F951}"/>
                </a:ext>
              </a:extLst>
            </p:cNvPr>
            <p:cNvCxnSpPr>
              <a:cxnSpLocks/>
            </p:cNvCxnSpPr>
            <p:nvPr/>
          </p:nvCxnSpPr>
          <p:spPr>
            <a:xfrm>
              <a:off x="5963560" y="11438916"/>
              <a:ext cx="2133552" cy="1997087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BB3D3CA-E8D4-4E39-A77E-A986B3CE01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1655" y="13866825"/>
              <a:ext cx="2482484" cy="142829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A687D3BF-5A4C-42CD-A084-E76AE2EB9D94}"/>
                </a:ext>
              </a:extLst>
            </p:cNvPr>
            <p:cNvCxnSpPr>
              <a:cxnSpLocks/>
              <a:endCxn id="33" idx="3"/>
            </p:cNvCxnSpPr>
            <p:nvPr/>
          </p:nvCxnSpPr>
          <p:spPr>
            <a:xfrm flipV="1">
              <a:off x="5576746" y="10356461"/>
              <a:ext cx="2956454" cy="4224509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8E6485E6-0A7D-44C9-BA87-B7BF89599061}"/>
                </a:ext>
              </a:extLst>
            </p:cNvPr>
            <p:cNvCxnSpPr>
              <a:cxnSpLocks/>
            </p:cNvCxnSpPr>
            <p:nvPr/>
          </p:nvCxnSpPr>
          <p:spPr>
            <a:xfrm>
              <a:off x="10607829" y="9722535"/>
              <a:ext cx="2109728" cy="117833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FCF9E84A-A0DD-469F-A42A-BA29AAC106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04284" y="11920046"/>
              <a:ext cx="2213273" cy="1485114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2D8379B-5500-41E8-BB0B-DD6AA8DF6175}"/>
                  </a:ext>
                </a:extLst>
              </p:cNvPr>
              <p:cNvSpPr/>
              <p:nvPr/>
            </p:nvSpPr>
            <p:spPr>
              <a:xfrm>
                <a:off x="17804466" y="7467269"/>
                <a:ext cx="18288000" cy="620233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/>
                  <a:t>Evaluate loss function (forward pass) at this </a:t>
                </a:r>
                <a:r>
                  <a:rPr lang="en-US" b="1" dirty="0">
                    <a:solidFill>
                      <a:srgbClr val="FF0000"/>
                    </a:solidFill>
                  </a:rPr>
                  <a:t>batch</a:t>
                </a:r>
              </a:p>
              <a:p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Compute gradient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Update parameter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2D8379B-5500-41E8-BB0B-DD6AA8DF61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4466" y="7467269"/>
                <a:ext cx="18288000" cy="6202339"/>
              </a:xfrm>
              <a:prstGeom prst="rect">
                <a:avLst/>
              </a:prstGeom>
              <a:blipFill>
                <a:blip r:embed="rId4"/>
                <a:stretch>
                  <a:fillRect l="-1800" t="-2753" b="-1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9232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loss function : A forward pass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2D8379B-5500-41E8-BB0B-DD6AA8DF6175}"/>
                  </a:ext>
                </a:extLst>
              </p:cNvPr>
              <p:cNvSpPr/>
              <p:nvPr/>
            </p:nvSpPr>
            <p:spPr>
              <a:xfrm>
                <a:off x="4362786" y="6753857"/>
                <a:ext cx="18288000" cy="292772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/>
                  <a:t>Evaluate loss function (forward pass) at this </a:t>
                </a:r>
                <a:r>
                  <a:rPr lang="en-US" b="1" dirty="0">
                    <a:solidFill>
                      <a:srgbClr val="FF0000"/>
                    </a:solidFill>
                  </a:rPr>
                  <a:t>batch</a:t>
                </a:r>
              </a:p>
              <a:p>
                <a:endParaRPr lang="en-US" b="1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2D8379B-5500-41E8-BB0B-DD6AA8DF61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786" y="6753857"/>
                <a:ext cx="18288000" cy="2927725"/>
              </a:xfrm>
              <a:prstGeom prst="rect">
                <a:avLst/>
              </a:prstGeom>
              <a:blipFill>
                <a:blip r:embed="rId2"/>
                <a:stretch>
                  <a:fillRect l="-1800" t="-5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0CBA32-0A1F-426D-B0A0-E9486C11B918}"/>
                  </a:ext>
                </a:extLst>
              </p:cNvPr>
              <p:cNvSpPr/>
              <p:nvPr/>
            </p:nvSpPr>
            <p:spPr>
              <a:xfrm>
                <a:off x="4267196" y="12002369"/>
                <a:ext cx="15234747" cy="10302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=−[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𝒍𝒐𝒈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𝒍𝒐𝒈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0CBA32-0A1F-426D-B0A0-E9486C11B9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196" y="12002369"/>
                <a:ext cx="15234747" cy="10302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20BF317-B013-4182-B96D-932DA80C77CF}"/>
                  </a:ext>
                </a:extLst>
              </p:cNvPr>
              <p:cNvSpPr/>
              <p:nvPr/>
            </p:nvSpPr>
            <p:spPr>
              <a:xfrm>
                <a:off x="24338898" y="12172685"/>
                <a:ext cx="6810967" cy="958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20BF317-B013-4182-B96D-932DA80C77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8898" y="12172685"/>
                <a:ext cx="6810967" cy="9588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F5FF8730-FC95-48AC-9531-276018A671A6}"/>
                  </a:ext>
                </a:extLst>
              </p:cNvPr>
              <p:cNvSpPr/>
              <p:nvPr/>
            </p:nvSpPr>
            <p:spPr>
              <a:xfrm>
                <a:off x="24338898" y="13365946"/>
                <a:ext cx="5796202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[3]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F5FF8730-FC95-48AC-9531-276018A671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8898" y="13365946"/>
                <a:ext cx="5796202" cy="9808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63FEF0F-AE11-4A93-8B7F-8E1375842541}"/>
                  </a:ext>
                </a:extLst>
              </p:cNvPr>
              <p:cNvSpPr/>
              <p:nvPr/>
            </p:nvSpPr>
            <p:spPr>
              <a:xfrm>
                <a:off x="24338898" y="7113270"/>
                <a:ext cx="6177589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63FEF0F-AE11-4A93-8B7F-8E13758425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8898" y="7113270"/>
                <a:ext cx="6177589" cy="9808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DB3563B-CD98-44B7-9445-495C5F924583}"/>
                  </a:ext>
                </a:extLst>
              </p:cNvPr>
              <p:cNvSpPr/>
              <p:nvPr/>
            </p:nvSpPr>
            <p:spPr>
              <a:xfrm>
                <a:off x="24338898" y="8306531"/>
                <a:ext cx="4480137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DB3563B-CD98-44B7-9445-495C5F9245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8898" y="8306531"/>
                <a:ext cx="4480137" cy="9808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00064CA-AFB1-4B13-A440-04964FF6DE9A}"/>
                  </a:ext>
                </a:extLst>
              </p:cNvPr>
              <p:cNvSpPr/>
              <p:nvPr/>
            </p:nvSpPr>
            <p:spPr>
              <a:xfrm>
                <a:off x="24338898" y="9654431"/>
                <a:ext cx="6177589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00064CA-AFB1-4B13-A440-04964FF6DE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8898" y="9654431"/>
                <a:ext cx="6177589" cy="9808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6BC8916-26B0-4965-B685-E97BF558285A}"/>
                  </a:ext>
                </a:extLst>
              </p:cNvPr>
              <p:cNvSpPr/>
              <p:nvPr/>
            </p:nvSpPr>
            <p:spPr>
              <a:xfrm>
                <a:off x="24338898" y="10847692"/>
                <a:ext cx="4480136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6BC8916-26B0-4965-B685-E97BF55828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8898" y="10847692"/>
                <a:ext cx="4480136" cy="980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8F3B55-B402-465B-AE86-C0767A3F3C76}"/>
                  </a:ext>
                </a:extLst>
              </p:cNvPr>
              <p:cNvSpPr txBox="1"/>
              <p:nvPr/>
            </p:nvSpPr>
            <p:spPr>
              <a:xfrm>
                <a:off x="2628692" y="10205478"/>
                <a:ext cx="15659308" cy="979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Let’s look at one sample and write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8F3B55-B402-465B-AE86-C0767A3F3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692" y="10205478"/>
                <a:ext cx="15659308" cy="979627"/>
              </a:xfrm>
              <a:prstGeom prst="rect">
                <a:avLst/>
              </a:prstGeom>
              <a:blipFill>
                <a:blip r:embed="rId10"/>
                <a:stretch>
                  <a:fillRect l="-2063" t="-11180" b="-37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082CBA-EF5E-4B82-AE4B-C55867F1481C}"/>
                  </a:ext>
                </a:extLst>
              </p:cNvPr>
              <p:cNvSpPr txBox="1"/>
              <p:nvPr/>
            </p:nvSpPr>
            <p:spPr>
              <a:xfrm>
                <a:off x="3657600" y="14021033"/>
                <a:ext cx="2272284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every sample, we input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model outputs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082CBA-EF5E-4B82-AE4B-C55867F14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14021033"/>
                <a:ext cx="22722840" cy="923330"/>
              </a:xfrm>
              <a:prstGeom prst="rect">
                <a:avLst/>
              </a:prstGeom>
              <a:blipFill>
                <a:blip r:embed="rId11"/>
                <a:stretch>
                  <a:fillRect l="-1422" t="-18421" b="-38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65884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7.0&quot;&gt;&lt;object type=&quot;1&quot; unique_id=&quot;10001&quot;&gt;&lt;object type=&quot;8&quot; unique_id=&quot;10014&quot;&gt;&lt;/object&gt;&lt;object type=&quot;2&quot; unique_id=&quot;10015&quot;&gt;&lt;object type=&quot;3&quot; unique_id=&quot;10016&quot;&gt;&lt;property id=&quot;20148&quot; value=&quot;5&quot;/&gt;&lt;property id=&quot;20300&quot; value=&quot;Slide 1&quot;/&gt;&lt;property id=&quot;20307&quot; value=&quot;256&quot;/&gt;&lt;/object&gt;&lt;object type=&quot;3&quot; unique_id=&quot;10017&quot;&gt;&lt;property id=&quot;20148&quot; value=&quot;5&quot;/&gt;&lt;property id=&quot;20300&quot; value=&quot;Slide 2&quot;/&gt;&lt;property id=&quot;20307&quot; value=&quot;257&quot;/&gt;&lt;/object&gt;&lt;/object&gt;&lt;/object&gt;&lt;/database&gt;"/>
  <p:tag name="SECTOMILLISECCONVERTED" val="1"/>
  <p:tag name="ISPRING_RESOURCE_PATHS_HASH_PRESENTER" val="6c510bf5511d6c62b83274350c9744271a6a74"/>
  <p:tag name="ISPRING_RESOURCE_PATHS_HASH" val="94b0f9a2ce84e864a328139283993d548c239c2d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90000"/>
        </a:solidFill>
        <a:ln w="9525">
          <a:noFill/>
          <a:miter lim="800000"/>
          <a:headEnd/>
          <a:tailEnd/>
        </a:ln>
        <a:effectLst/>
      </a:spPr>
      <a:bodyPr wrap="none" anchor="ctr"/>
      <a:lstStyle>
        <a:defPPr>
          <a:defRPr dirty="0">
            <a:latin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13179</TotalTime>
  <Words>2740</Words>
  <Application>Microsoft Office PowerPoint</Application>
  <PresentationFormat>Custom</PresentationFormat>
  <Paragraphs>701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Google Sans</vt:lpstr>
      <vt:lpstr>Lucida Grande</vt:lpstr>
      <vt:lpstr>Arial</vt:lpstr>
      <vt:lpstr>Calibri</vt:lpstr>
      <vt:lpstr>Cambria Math</vt:lpstr>
      <vt:lpstr>Wingdings</vt:lpstr>
      <vt:lpstr>Office Theme</vt:lpstr>
      <vt:lpstr>PowerPoint Presentation</vt:lpstr>
      <vt:lpstr>Recap</vt:lpstr>
      <vt:lpstr>Recap</vt:lpstr>
      <vt:lpstr>Recap : MLP</vt:lpstr>
      <vt:lpstr>Recap : Cross-Entropy Loss</vt:lpstr>
      <vt:lpstr>Recap : Mini-batch Gradient Descent</vt:lpstr>
      <vt:lpstr>Lecture 3</vt:lpstr>
      <vt:lpstr>To find the good model parameter</vt:lpstr>
      <vt:lpstr>Evaluate loss function : A forward pass</vt:lpstr>
      <vt:lpstr>Compute gradient : Is it easy to do?</vt:lpstr>
      <vt:lpstr>Compute analytical gradient : hard to do</vt:lpstr>
      <vt:lpstr>Compute derivative gradient : cannot be done</vt:lpstr>
      <vt:lpstr>Compute gradient : Back propagation</vt:lpstr>
      <vt:lpstr>Compute gradient : Back propagation</vt:lpstr>
      <vt:lpstr>Compute gradient : Back propagation</vt:lpstr>
      <vt:lpstr>Compute gradient : Back propagation</vt:lpstr>
      <vt:lpstr>Compute gradient : Back propagation</vt:lpstr>
      <vt:lpstr>Compute gradient : Back propagation</vt:lpstr>
      <vt:lpstr>Computational Graph</vt:lpstr>
      <vt:lpstr>Computational Graph</vt:lpstr>
      <vt:lpstr>Computational Graph</vt:lpstr>
      <vt:lpstr>Computational Graph</vt:lpstr>
      <vt:lpstr>Computational Graph</vt:lpstr>
      <vt:lpstr>Computational Graph</vt:lpstr>
      <vt:lpstr>Computational Graph</vt:lpstr>
      <vt:lpstr>Derivative of Scalar to Vector and Matrix</vt:lpstr>
      <vt:lpstr>Vector to Vector : Jacobian matrix</vt:lpstr>
      <vt:lpstr>Backprop for Vector</vt:lpstr>
      <vt:lpstr>Backprop for Matrix and Tensors</vt:lpstr>
      <vt:lpstr>Backprop for Matrix multiplication</vt:lpstr>
      <vt:lpstr>Backprop for Element-wise operation</vt:lpstr>
      <vt:lpstr>Backprop for Sigmoid</vt:lpstr>
      <vt:lpstr>Backprop for ReLU activation function</vt:lpstr>
      <vt:lpstr>Computational Graph for MLP</vt:lpstr>
      <vt:lpstr>Computational Graph for MLP</vt:lpstr>
      <vt:lpstr>Backprop for MLP</vt:lpstr>
      <vt:lpstr>Compute gradient of loss</vt:lpstr>
      <vt:lpstr>We have all ingredients for MB-SGD</vt:lpstr>
      <vt:lpstr>PowerPoint Presentation</vt:lpstr>
    </vt:vector>
  </TitlesOfParts>
  <Company>NHLBI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NHLBI Strategic Plan Template</dc:title>
  <dc:subject>NHLBI Strategic Plan Template</dc:subject>
  <dc:creator>dutchens</dc:creator>
  <cp:keywords>nhlbi, heart, lung, blood, institute, strategic, plan, template</cp:keywords>
  <cp:lastModifiedBy>Xue, Hui (NIH/NHLBI) [E]</cp:lastModifiedBy>
  <cp:revision>2361</cp:revision>
  <dcterms:created xsi:type="dcterms:W3CDTF">2010-08-11T18:35:55Z</dcterms:created>
  <dcterms:modified xsi:type="dcterms:W3CDTF">2021-06-29T17:52:55Z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