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  <p:sldMasterId id="2147483687" r:id="rId5"/>
  </p:sldMasterIdLst>
  <p:notesMasterIdLst>
    <p:notesMasterId r:id="rId12"/>
  </p:notesMasterIdLst>
  <p:sldIdLst>
    <p:sldId id="256" r:id="rId6"/>
    <p:sldId id="302" r:id="rId7"/>
    <p:sldId id="299" r:id="rId8"/>
    <p:sldId id="300" r:id="rId9"/>
    <p:sldId id="301" r:id="rId10"/>
    <p:sldId id="298" r:id="rId11"/>
  </p:sldIdLst>
  <p:sldSz cx="12192000" cy="6858000"/>
  <p:notesSz cx="6797675" cy="992663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olema" userId="0dc2eb00-ef3c-46c9-8fea-73a7aa0c3534" providerId="ADAL" clId="{DAD55CD5-B45C-4F55-A68D-D37ECDA2DA9A}"/>
    <pc:docChg chg="custSel addSld modSld sldOrd">
      <pc:chgData name="Martin Molema" userId="0dc2eb00-ef3c-46c9-8fea-73a7aa0c3534" providerId="ADAL" clId="{DAD55CD5-B45C-4F55-A68D-D37ECDA2DA9A}" dt="2021-06-07T13:29:03.658" v="187" actId="20577"/>
      <pc:docMkLst>
        <pc:docMk/>
      </pc:docMkLst>
      <pc:sldChg chg="modSp mod">
        <pc:chgData name="Martin Molema" userId="0dc2eb00-ef3c-46c9-8fea-73a7aa0c3534" providerId="ADAL" clId="{DAD55CD5-B45C-4F55-A68D-D37ECDA2DA9A}" dt="2021-05-31T14:03:43.370" v="71" actId="21"/>
        <pc:sldMkLst>
          <pc:docMk/>
          <pc:sldMk cId="1720930245" sldId="299"/>
        </pc:sldMkLst>
        <pc:spChg chg="mod">
          <ac:chgData name="Martin Molema" userId="0dc2eb00-ef3c-46c9-8fea-73a7aa0c3534" providerId="ADAL" clId="{DAD55CD5-B45C-4F55-A68D-D37ECDA2DA9A}" dt="2021-05-31T14:03:43.370" v="71" actId="21"/>
          <ac:spMkLst>
            <pc:docMk/>
            <pc:sldMk cId="1720930245" sldId="299"/>
            <ac:spMk id="5" creationId="{967BC616-E410-4940-A4A6-2932B44A9D6A}"/>
          </ac:spMkLst>
        </pc:spChg>
      </pc:sldChg>
      <pc:sldChg chg="modSp mod">
        <pc:chgData name="Martin Molema" userId="0dc2eb00-ef3c-46c9-8fea-73a7aa0c3534" providerId="ADAL" clId="{DAD55CD5-B45C-4F55-A68D-D37ECDA2DA9A}" dt="2021-06-07T13:29:03.658" v="187" actId="20577"/>
        <pc:sldMkLst>
          <pc:docMk/>
          <pc:sldMk cId="4278419970" sldId="301"/>
        </pc:sldMkLst>
        <pc:spChg chg="mod">
          <ac:chgData name="Martin Molema" userId="0dc2eb00-ef3c-46c9-8fea-73a7aa0c3534" providerId="ADAL" clId="{DAD55CD5-B45C-4F55-A68D-D37ECDA2DA9A}" dt="2021-06-07T13:29:03.658" v="187" actId="20577"/>
          <ac:spMkLst>
            <pc:docMk/>
            <pc:sldMk cId="4278419970" sldId="301"/>
            <ac:spMk id="3" creationId="{23CF86EC-A806-4967-A474-2137B5B5BA3A}"/>
          </ac:spMkLst>
        </pc:spChg>
      </pc:sldChg>
      <pc:sldChg chg="addSp modSp new mod ord">
        <pc:chgData name="Martin Molema" userId="0dc2eb00-ef3c-46c9-8fea-73a7aa0c3534" providerId="ADAL" clId="{DAD55CD5-B45C-4F55-A68D-D37ECDA2DA9A}" dt="2021-05-31T14:07:17.314" v="149" actId="20577"/>
        <pc:sldMkLst>
          <pc:docMk/>
          <pc:sldMk cId="953946413" sldId="302"/>
        </pc:sldMkLst>
        <pc:spChg chg="mod">
          <ac:chgData name="Martin Molema" userId="0dc2eb00-ef3c-46c9-8fea-73a7aa0c3534" providerId="ADAL" clId="{DAD55CD5-B45C-4F55-A68D-D37ECDA2DA9A}" dt="2021-05-31T14:03:18.360" v="17" actId="20577"/>
          <ac:spMkLst>
            <pc:docMk/>
            <pc:sldMk cId="953946413" sldId="302"/>
            <ac:spMk id="2" creationId="{D09EC2AA-D55F-4418-BCBB-8715254C1300}"/>
          </ac:spMkLst>
        </pc:spChg>
        <pc:spChg chg="mod">
          <ac:chgData name="Martin Molema" userId="0dc2eb00-ef3c-46c9-8fea-73a7aa0c3534" providerId="ADAL" clId="{DAD55CD5-B45C-4F55-A68D-D37ECDA2DA9A}" dt="2021-05-31T14:07:17.314" v="149" actId="20577"/>
          <ac:spMkLst>
            <pc:docMk/>
            <pc:sldMk cId="953946413" sldId="302"/>
            <ac:spMk id="3" creationId="{FBA0493E-162A-4D4E-8069-F1F56B0BB6CC}"/>
          </ac:spMkLst>
        </pc:spChg>
        <pc:spChg chg="add mod">
          <ac:chgData name="Martin Molema" userId="0dc2eb00-ef3c-46c9-8fea-73a7aa0c3534" providerId="ADAL" clId="{DAD55CD5-B45C-4F55-A68D-D37ECDA2DA9A}" dt="2021-05-31T14:03:48.084" v="73" actId="1076"/>
          <ac:spMkLst>
            <pc:docMk/>
            <pc:sldMk cId="953946413" sldId="302"/>
            <ac:spMk id="6" creationId="{56EF2966-38A5-408E-A281-F54F38A36D0A}"/>
          </ac:spMkLst>
        </pc:spChg>
      </pc:sldChg>
    </pc:docChg>
  </pc:docChgLst>
  <pc:docChgLst>
    <pc:chgData name="Martin Molema" userId="S::martin.molema@nhlstenden.com::0dc2eb00-ef3c-46c9-8fea-73a7aa0c3534" providerId="AD" clId="Web-{CA42526B-F006-E420-F992-6AEDFEC0BC58}"/>
    <pc:docChg chg="addSld delSld modSld">
      <pc:chgData name="Martin Molema" userId="S::martin.molema@nhlstenden.com::0dc2eb00-ef3c-46c9-8fea-73a7aa0c3534" providerId="AD" clId="Web-{CA42526B-F006-E420-F992-6AEDFEC0BC58}" dt="2021-05-01T18:29:08.905" v="97" actId="20577"/>
      <pc:docMkLst>
        <pc:docMk/>
      </pc:docMkLst>
      <pc:sldChg chg="delSp modSp">
        <pc:chgData name="Martin Molema" userId="S::martin.molema@nhlstenden.com::0dc2eb00-ef3c-46c9-8fea-73a7aa0c3534" providerId="AD" clId="Web-{CA42526B-F006-E420-F992-6AEDFEC0BC58}" dt="2021-05-01T17:37:51.282" v="12"/>
        <pc:sldMkLst>
          <pc:docMk/>
          <pc:sldMk cId="0" sldId="256"/>
        </pc:sldMkLst>
        <pc:spChg chg="mod">
          <ac:chgData name="Martin Molema" userId="S::martin.molema@nhlstenden.com::0dc2eb00-ef3c-46c9-8fea-73a7aa0c3534" providerId="AD" clId="Web-{CA42526B-F006-E420-F992-6AEDFEC0BC58}" dt="2021-05-01T17:37:49.844" v="11" actId="14100"/>
          <ac:spMkLst>
            <pc:docMk/>
            <pc:sldMk cId="0" sldId="256"/>
            <ac:spMk id="177" creationId="{00000000-0000-0000-0000-000000000000}"/>
          </ac:spMkLst>
        </pc:spChg>
        <pc:picChg chg="del">
          <ac:chgData name="Martin Molema" userId="S::martin.molema@nhlstenden.com::0dc2eb00-ef3c-46c9-8fea-73a7aa0c3534" providerId="AD" clId="Web-{CA42526B-F006-E420-F992-6AEDFEC0BC58}" dt="2021-05-01T17:37:51.282" v="12"/>
          <ac:picMkLst>
            <pc:docMk/>
            <pc:sldMk cId="0" sldId="256"/>
            <ac:picMk id="179" creationId="{00000000-0000-0000-0000-000000000000}"/>
          </ac:picMkLst>
        </pc:picChg>
      </pc:sldChg>
      <pc:sldChg chg="delSp modSp new mod modClrScheme chgLayout">
        <pc:chgData name="Martin Molema" userId="S::martin.molema@nhlstenden.com::0dc2eb00-ef3c-46c9-8fea-73a7aa0c3534" providerId="AD" clId="Web-{CA42526B-F006-E420-F992-6AEDFEC0BC58}" dt="2021-05-01T18:29:08.905" v="97" actId="20577"/>
        <pc:sldMkLst>
          <pc:docMk/>
          <pc:sldMk cId="1720930245" sldId="299"/>
        </pc:sldMkLst>
        <pc:spChg chg="mod ord">
          <ac:chgData name="Martin Molema" userId="S::martin.molema@nhlstenden.com::0dc2eb00-ef3c-46c9-8fea-73a7aa0c3534" providerId="AD" clId="Web-{CA42526B-F006-E420-F992-6AEDFEC0BC58}" dt="2021-05-01T17:38:13.345" v="33"/>
          <ac:spMkLst>
            <pc:docMk/>
            <pc:sldMk cId="1720930245" sldId="299"/>
            <ac:spMk id="2" creationId="{615A6224-2AEF-463D-A2FA-D0C49FA08A69}"/>
          </ac:spMkLst>
        </pc:spChg>
        <pc:spChg chg="mod ord">
          <ac:chgData name="Martin Molema" userId="S::martin.molema@nhlstenden.com::0dc2eb00-ef3c-46c9-8fea-73a7aa0c3534" providerId="AD" clId="Web-{CA42526B-F006-E420-F992-6AEDFEC0BC58}" dt="2021-05-01T17:38:18.017" v="38" actId="20577"/>
          <ac:spMkLst>
            <pc:docMk/>
            <pc:sldMk cId="1720930245" sldId="299"/>
            <ac:spMk id="3" creationId="{E6B6A0FC-6374-4866-945F-CE1ADDC581A5}"/>
          </ac:spMkLst>
        </pc:spChg>
        <pc:spChg chg="del">
          <ac:chgData name="Martin Molema" userId="S::martin.molema@nhlstenden.com::0dc2eb00-ef3c-46c9-8fea-73a7aa0c3534" providerId="AD" clId="Web-{CA42526B-F006-E420-F992-6AEDFEC0BC58}" dt="2021-05-01T17:38:13.345" v="33"/>
          <ac:spMkLst>
            <pc:docMk/>
            <pc:sldMk cId="1720930245" sldId="299"/>
            <ac:spMk id="4" creationId="{01D6C7B0-3E8E-4D68-BE7C-2D011A057136}"/>
          </ac:spMkLst>
        </pc:spChg>
        <pc:spChg chg="mod ord">
          <ac:chgData name="Martin Molema" userId="S::martin.molema@nhlstenden.com::0dc2eb00-ef3c-46c9-8fea-73a7aa0c3534" providerId="AD" clId="Web-{CA42526B-F006-E420-F992-6AEDFEC0BC58}" dt="2021-05-01T18:29:08.905" v="97" actId="20577"/>
          <ac:spMkLst>
            <pc:docMk/>
            <pc:sldMk cId="1720930245" sldId="299"/>
            <ac:spMk id="5" creationId="{967BC616-E410-4940-A4A6-2932B44A9D6A}"/>
          </ac:spMkLst>
        </pc:spChg>
      </pc:sldChg>
      <pc:sldChg chg="del">
        <pc:chgData name="Martin Molema" userId="S::martin.molema@nhlstenden.com::0dc2eb00-ef3c-46c9-8fea-73a7aa0c3534" providerId="AD" clId="Web-{CA42526B-F006-E420-F992-6AEDFEC0BC58}" dt="2021-05-01T17:37:56.360" v="31"/>
        <pc:sldMkLst>
          <pc:docMk/>
          <pc:sldMk cId="2585118104" sldId="299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8"/>
        <pc:sldMkLst>
          <pc:docMk/>
          <pc:sldMk cId="1414438254" sldId="300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9"/>
        <pc:sldMkLst>
          <pc:docMk/>
          <pc:sldMk cId="225080260" sldId="301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7"/>
        <pc:sldMkLst>
          <pc:docMk/>
          <pc:sldMk cId="620562738" sldId="302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6"/>
        <pc:sldMkLst>
          <pc:docMk/>
          <pc:sldMk cId="1287528633" sldId="303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5"/>
        <pc:sldMkLst>
          <pc:docMk/>
          <pc:sldMk cId="404076598" sldId="304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4"/>
        <pc:sldMkLst>
          <pc:docMk/>
          <pc:sldMk cId="1716616462" sldId="305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18"/>
        <pc:sldMkLst>
          <pc:docMk/>
          <pc:sldMk cId="1179805155" sldId="306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45" v="17"/>
        <pc:sldMkLst>
          <pc:docMk/>
          <pc:sldMk cId="3237802827" sldId="307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45" v="14"/>
        <pc:sldMkLst>
          <pc:docMk/>
          <pc:sldMk cId="2167362124" sldId="308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3"/>
        <pc:sldMkLst>
          <pc:docMk/>
          <pc:sldMk cId="3885596104" sldId="309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2"/>
        <pc:sldMkLst>
          <pc:docMk/>
          <pc:sldMk cId="409602950" sldId="310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1"/>
        <pc:sldMkLst>
          <pc:docMk/>
          <pc:sldMk cId="2281105803" sldId="311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19"/>
        <pc:sldMkLst>
          <pc:docMk/>
          <pc:sldMk cId="3802212724" sldId="312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20"/>
        <pc:sldMkLst>
          <pc:docMk/>
          <pc:sldMk cId="3092181160" sldId="313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45" v="13"/>
        <pc:sldMkLst>
          <pc:docMk/>
          <pc:sldMk cId="1942778593" sldId="314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60" v="30"/>
        <pc:sldMkLst>
          <pc:docMk/>
          <pc:sldMk cId="2760901591" sldId="315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45" v="15"/>
        <pc:sldMkLst>
          <pc:docMk/>
          <pc:sldMk cId="3703639721" sldId="316"/>
        </pc:sldMkLst>
      </pc:sldChg>
      <pc:sldChg chg="del">
        <pc:chgData name="Martin Molema" userId="S::martin.molema@nhlstenden.com::0dc2eb00-ef3c-46c9-8fea-73a7aa0c3534" providerId="AD" clId="Web-{CA42526B-F006-E420-F992-6AEDFEC0BC58}" dt="2021-05-01T17:37:56.345" v="16"/>
        <pc:sldMkLst>
          <pc:docMk/>
          <pc:sldMk cId="845982607" sldId="317"/>
        </pc:sldMkLst>
      </pc:sldChg>
    </pc:docChg>
  </pc:docChgLst>
  <pc:docChgLst>
    <pc:chgData name="Martin Molema" userId="S::martin.molema@nhlstenden.com::0dc2eb00-ef3c-46c9-8fea-73a7aa0c3534" providerId="AD" clId="Web-{F15E0496-E45B-EEBD-4F4D-480B93395794}"/>
    <pc:docChg chg="addSld modSld">
      <pc:chgData name="Martin Molema" userId="S::martin.molema@nhlstenden.com::0dc2eb00-ef3c-46c9-8fea-73a7aa0c3534" providerId="AD" clId="Web-{F15E0496-E45B-EEBD-4F4D-480B93395794}" dt="2021-05-02T18:39:08.822" v="293" actId="20577"/>
      <pc:docMkLst>
        <pc:docMk/>
      </pc:docMkLst>
      <pc:sldChg chg="modSp">
        <pc:chgData name="Martin Molema" userId="S::martin.molema@nhlstenden.com::0dc2eb00-ef3c-46c9-8fea-73a7aa0c3534" providerId="AD" clId="Web-{F15E0496-E45B-EEBD-4F4D-480B93395794}" dt="2021-05-02T18:39:08.822" v="293" actId="20577"/>
        <pc:sldMkLst>
          <pc:docMk/>
          <pc:sldMk cId="1720930245" sldId="299"/>
        </pc:sldMkLst>
        <pc:spChg chg="mod">
          <ac:chgData name="Martin Molema" userId="S::martin.molema@nhlstenden.com::0dc2eb00-ef3c-46c9-8fea-73a7aa0c3534" providerId="AD" clId="Web-{F15E0496-E45B-EEBD-4F4D-480B93395794}" dt="2021-05-02T18:39:08.822" v="293" actId="20577"/>
          <ac:spMkLst>
            <pc:docMk/>
            <pc:sldMk cId="1720930245" sldId="299"/>
            <ac:spMk id="5" creationId="{967BC616-E410-4940-A4A6-2932B44A9D6A}"/>
          </ac:spMkLst>
        </pc:spChg>
      </pc:sldChg>
      <pc:sldChg chg="modSp new">
        <pc:chgData name="Martin Molema" userId="S::martin.molema@nhlstenden.com::0dc2eb00-ef3c-46c9-8fea-73a7aa0c3534" providerId="AD" clId="Web-{F15E0496-E45B-EEBD-4F4D-480B93395794}" dt="2021-05-02T12:32:05.547" v="103" actId="20577"/>
        <pc:sldMkLst>
          <pc:docMk/>
          <pc:sldMk cId="864560297" sldId="300"/>
        </pc:sldMkLst>
        <pc:spChg chg="mod">
          <ac:chgData name="Martin Molema" userId="S::martin.molema@nhlstenden.com::0dc2eb00-ef3c-46c9-8fea-73a7aa0c3534" providerId="AD" clId="Web-{F15E0496-E45B-EEBD-4F4D-480B93395794}" dt="2021-05-02T12:30:43.421" v="4" actId="20577"/>
          <ac:spMkLst>
            <pc:docMk/>
            <pc:sldMk cId="864560297" sldId="300"/>
            <ac:spMk id="2" creationId="{169D604E-4080-4617-B72A-D3DAC2FD4E52}"/>
          </ac:spMkLst>
        </pc:spChg>
        <pc:spChg chg="mod">
          <ac:chgData name="Martin Molema" userId="S::martin.molema@nhlstenden.com::0dc2eb00-ef3c-46c9-8fea-73a7aa0c3534" providerId="AD" clId="Web-{F15E0496-E45B-EEBD-4F4D-480B93395794}" dt="2021-05-02T12:32:05.547" v="103" actId="20577"/>
          <ac:spMkLst>
            <pc:docMk/>
            <pc:sldMk cId="864560297" sldId="300"/>
            <ac:spMk id="3" creationId="{1033F7D8-9009-4B94-8421-BAA84801C0DE}"/>
          </ac:spMkLst>
        </pc:spChg>
      </pc:sldChg>
      <pc:sldChg chg="modSp new">
        <pc:chgData name="Martin Molema" userId="S::martin.molema@nhlstenden.com::0dc2eb00-ef3c-46c9-8fea-73a7aa0c3534" providerId="AD" clId="Web-{F15E0496-E45B-EEBD-4F4D-480B93395794}" dt="2021-05-02T12:35:10.394" v="281" actId="20577"/>
        <pc:sldMkLst>
          <pc:docMk/>
          <pc:sldMk cId="4278419970" sldId="301"/>
        </pc:sldMkLst>
        <pc:spChg chg="mod">
          <ac:chgData name="Martin Molema" userId="S::martin.molema@nhlstenden.com::0dc2eb00-ef3c-46c9-8fea-73a7aa0c3534" providerId="AD" clId="Web-{F15E0496-E45B-EEBD-4F4D-480B93395794}" dt="2021-05-02T12:32:42.782" v="125" actId="20577"/>
          <ac:spMkLst>
            <pc:docMk/>
            <pc:sldMk cId="4278419970" sldId="301"/>
            <ac:spMk id="2" creationId="{436DE2D8-8585-4A64-A519-FE8DB74BBCB9}"/>
          </ac:spMkLst>
        </pc:spChg>
        <pc:spChg chg="mod">
          <ac:chgData name="Martin Molema" userId="S::martin.molema@nhlstenden.com::0dc2eb00-ef3c-46c9-8fea-73a7aa0c3534" providerId="AD" clId="Web-{F15E0496-E45B-EEBD-4F4D-480B93395794}" dt="2021-05-02T12:35:10.394" v="281" actId="20577"/>
          <ac:spMkLst>
            <pc:docMk/>
            <pc:sldMk cId="4278419970" sldId="301"/>
            <ac:spMk id="3" creationId="{23CF86EC-A806-4967-A474-2137B5B5BA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1">
  <p:cSld name="Titeldia 1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3551768" y="4914900"/>
            <a:ext cx="8640233" cy="19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111" y="5295112"/>
            <a:ext cx="1753620" cy="10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5725699" y="1"/>
            <a:ext cx="0" cy="4191009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5775568" y="4152920"/>
            <a:ext cx="6416432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in balk, tekst, beeld rechts">
  <p:cSld name="Titel in balk, tekst, beeld rechts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>
            <a:spLocks noGrp="1"/>
          </p:cNvSpPr>
          <p:nvPr>
            <p:ph type="pic" idx="2"/>
          </p:nvPr>
        </p:nvSpPr>
        <p:spPr>
          <a:xfrm>
            <a:off x="6803137" y="1678780"/>
            <a:ext cx="5388865" cy="5179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28133" y="1270000"/>
            <a:ext cx="5367867" cy="51673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88000" tIns="288000" rIns="18000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te foto tekst links">
  <p:cSld name="Grote foto tekst links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0" y="1261872"/>
            <a:ext cx="6096000" cy="5596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756000" rIns="180000" bIns="3600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1" cy="2176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0" y="1655064"/>
            <a:ext cx="6425184" cy="52029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648000" rIns="180000" bIns="3600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2642" y="2171649"/>
            <a:ext cx="4769113" cy="350368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body" idx="3"/>
          </p:nvPr>
        </p:nvSpPr>
        <p:spPr>
          <a:xfrm>
            <a:off x="8351520" y="2176272"/>
            <a:ext cx="3376931" cy="32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–"/>
              <a:defRPr sz="2000" b="1">
                <a:solidFill>
                  <a:schemeClr val="accent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▪"/>
              <a:defRPr sz="2000" b="1">
                <a:solidFill>
                  <a:schemeClr val="accent2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›"/>
              <a:defRPr sz="2000" b="1"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o"/>
              <a:defRPr sz="2000" b="1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 blauw">
  <p:cSld name="Hoofdstuk blauw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2519" y="748272"/>
            <a:ext cx="9729236" cy="6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096000" y="3483864"/>
            <a:ext cx="4675200" cy="337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72000" bIns="180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o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 rood">
  <p:cSld name="Hoofdstuk rood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2519" y="748272"/>
            <a:ext cx="9729236" cy="6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096000" y="3483864"/>
            <a:ext cx="4675200" cy="337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72000" bIns="180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o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 groen">
  <p:cSld name="Hoofdstuk groen">
    <p:bg>
      <p:bgPr>
        <a:solidFill>
          <a:schemeClr val="accent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2519" y="748272"/>
            <a:ext cx="9729236" cy="6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096000" y="3483864"/>
            <a:ext cx="4675200" cy="337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72000" bIns="180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o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uze">
  <p:cSld name="Pauze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4474" y="957829"/>
            <a:ext cx="6543053" cy="49423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Pauze</a:t>
            </a:r>
            <a:endParaRPr sz="14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uze met foto">
  <p:cSld name="Pauze met foto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>
            <a:spLocks noGrp="1"/>
          </p:cNvSpPr>
          <p:nvPr>
            <p:ph type="pic" idx="2"/>
          </p:nvPr>
        </p:nvSpPr>
        <p:spPr>
          <a:xfrm>
            <a:off x="-1" y="0"/>
            <a:ext cx="6560457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5683200" y="972458"/>
            <a:ext cx="6508800" cy="4942800"/>
          </a:xfrm>
          <a:prstGeom prst="rect">
            <a:avLst/>
          </a:prstGeom>
          <a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48000" tIns="0" rIns="72000" bIns="720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g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dankt 1">
  <p:cSld name="Bedankt 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111" y="5295112"/>
            <a:ext cx="175362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3491" y="964754"/>
            <a:ext cx="6508509" cy="494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0" y="0"/>
            <a:ext cx="4925568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Bedankt voor uw aandacht</a:t>
            </a: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2">
  <p:cSld name="Titeldia 2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>
            <a:spLocks noGrp="1"/>
          </p:cNvSpPr>
          <p:nvPr>
            <p:ph type="pic" idx="2"/>
          </p:nvPr>
        </p:nvSpPr>
        <p:spPr>
          <a:xfrm>
            <a:off x="-1" y="0"/>
            <a:ext cx="506804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681600" y="5295600"/>
            <a:ext cx="1752000" cy="1033200"/>
          </a:xfrm>
          <a:prstGeom prst="rect">
            <a:avLst/>
          </a:prstGeom>
          <a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5725699" y="1"/>
            <a:ext cx="0" cy="4191009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6"/>
          <p:cNvCxnSpPr/>
          <p:nvPr/>
        </p:nvCxnSpPr>
        <p:spPr>
          <a:xfrm rot="10800000">
            <a:off x="5775568" y="4152920"/>
            <a:ext cx="6416432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dankt 2">
  <p:cSld name="Bedankt 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111" y="5295112"/>
            <a:ext cx="175362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3491" y="964754"/>
            <a:ext cx="6508509" cy="494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Bedankt voor uw aandacht</a:t>
            </a:r>
            <a:endParaRPr sz="14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dankt 3">
  <p:cSld name="Bedankt 3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  <a:defRPr sz="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111" y="5295112"/>
            <a:ext cx="175362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3491" y="964754"/>
            <a:ext cx="6508509" cy="494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Bedankt voor uw aandacht</a:t>
            </a:r>
            <a:endParaRPr sz="14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dankt 3">
  <p:cSld name="Bedankt 3">
    <p:bg>
      <p:bgPr>
        <a:solidFill>
          <a:schemeClr val="dk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  <a:defRPr sz="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111" y="5295112"/>
            <a:ext cx="175362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3491" y="964754"/>
            <a:ext cx="6508509" cy="494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Bedankt voor uw aandacht</a:t>
            </a: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Font typeface="Calibri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860611" y="5038165"/>
            <a:ext cx="11336283" cy="18198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39561" y="907475"/>
            <a:ext cx="3669553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537565" y="0"/>
            <a:ext cx="0" cy="471172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7"/>
          <p:cNvCxnSpPr/>
          <p:nvPr/>
        </p:nvCxnSpPr>
        <p:spPr>
          <a:xfrm rot="10800000">
            <a:off x="7587435" y="4674414"/>
            <a:ext cx="4604565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met beeld rechts">
  <p:cSld name="Tekst met beeld rechts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640001" y="1800000"/>
            <a:ext cx="5109633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8205217" y="0"/>
            <a:ext cx="398678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met beeld links">
  <p:cSld name="Tekst met beeld links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041824" y="1800000"/>
            <a:ext cx="6187008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2"/>
          </p:nvPr>
        </p:nvSpPr>
        <p:spPr>
          <a:xfrm>
            <a:off x="0" y="0"/>
            <a:ext cx="398678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met beeld rechtsonder">
  <p:cSld name="Tekst met beeld rechtson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864353" y="3145536"/>
            <a:ext cx="6327649" cy="3712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6000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640001" y="1847088"/>
            <a:ext cx="4675200" cy="4142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72000" rIns="72000" bIns="72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Char char="▪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›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o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met beeld linksonder">
  <p:cSld name="Tekst met beeld linkson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>
            <a:spLocks noGrp="1"/>
          </p:cNvSpPr>
          <p:nvPr>
            <p:ph type="pic" idx="2"/>
          </p:nvPr>
        </p:nvSpPr>
        <p:spPr>
          <a:xfrm>
            <a:off x="0" y="2642616"/>
            <a:ext cx="6717792" cy="38770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6096000" y="1847088"/>
            <a:ext cx="4675200" cy="4142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72000" rIns="72000" bIns="72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Char char="▪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›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o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eld rechts, blauwe balk">
  <p:cSld name="Beeld rechts, blauwe bal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0" y="1872166"/>
            <a:ext cx="12192000" cy="3815403"/>
          </a:xfrm>
          <a:prstGeom prst="rect">
            <a:avLst/>
          </a:prstGeom>
          <a:solidFill>
            <a:srgbClr val="185BA7"/>
          </a:solidFill>
          <a:ln>
            <a:noFill/>
          </a:ln>
        </p:spPr>
        <p:txBody>
          <a:bodyPr spcFirstLastPara="1" wrap="square" lIns="576000" tIns="1152000" rIns="5220000" bIns="720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98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Char char="▪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›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o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5498593" y="138"/>
            <a:ext cx="6193536" cy="6857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6000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in balk, tekst, beeld rechtsonder">
  <p:cSld name="Titel in balk, tekst, beeld rechtsonder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128192" y="2066544"/>
            <a:ext cx="5674944" cy="437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4pPr>
            <a:lvl5pPr marL="2286000" lvl="4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>
            <a:spLocks noGrp="1"/>
          </p:cNvSpPr>
          <p:nvPr>
            <p:ph type="pic" idx="2"/>
          </p:nvPr>
        </p:nvSpPr>
        <p:spPr>
          <a:xfrm>
            <a:off x="7254241" y="3154680"/>
            <a:ext cx="4937761" cy="3703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6146812" cy="140817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146812" cy="14081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146812" cy="140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›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Char char="o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LStenden/BIS-Testin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>
            <a:spLocks noGrp="1"/>
          </p:cNvSpPr>
          <p:nvPr>
            <p:ph type="subTitle" idx="1"/>
          </p:nvPr>
        </p:nvSpPr>
        <p:spPr>
          <a:xfrm>
            <a:off x="1524000" y="6858000"/>
            <a:ext cx="10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ctrTitle"/>
          </p:nvPr>
        </p:nvSpPr>
        <p:spPr>
          <a:xfrm>
            <a:off x="6239440" y="502024"/>
            <a:ext cx="5354255" cy="310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nl-NL" sz="4800" dirty="0"/>
              <a:t>Testen / Technieken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EC2AA-D55F-4418-BCBB-8715254C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A0493E-162A-4D4E-8069-F1F56B0BB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Soorten testen</a:t>
            </a:r>
          </a:p>
          <a:p>
            <a:r>
              <a:rPr lang="nl-NL" dirty="0"/>
              <a:t>Bevindingen beheer</a:t>
            </a:r>
          </a:p>
          <a:p>
            <a:r>
              <a:rPr lang="nl-NL" dirty="0"/>
              <a:t>Test management</a:t>
            </a:r>
          </a:p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nl-NL" dirty="0"/>
          </a:p>
          <a:p>
            <a:r>
              <a:rPr lang="nl-NL" dirty="0"/>
              <a:t>Voorbeelden van technische test</a:t>
            </a:r>
            <a:endParaRPr lang="en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CD76C371-70D6-4D4C-82EA-A918DC13CB2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6EF2966-38A5-408E-A281-F54F38A36D0A}"/>
              </a:ext>
            </a:extLst>
          </p:cNvPr>
          <p:cNvSpPr txBox="1"/>
          <p:nvPr/>
        </p:nvSpPr>
        <p:spPr>
          <a:xfrm>
            <a:off x="5041824" y="5002768"/>
            <a:ext cx="60990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/>
            <a:endParaRPr lang="en-US" dirty="0"/>
          </a:p>
          <a:p>
            <a:pPr marL="114300" indent="0">
              <a:buNone/>
            </a:pPr>
            <a:r>
              <a:rPr lang="en-US" dirty="0" err="1"/>
              <a:t>Broncode</a:t>
            </a:r>
            <a:r>
              <a:rPr lang="en-US" dirty="0"/>
              <a:t> </a:t>
            </a:r>
            <a:r>
              <a:rPr lang="en-US" dirty="0" err="1"/>
              <a:t>beschikbaar</a:t>
            </a:r>
            <a:r>
              <a:rPr lang="en-US" dirty="0"/>
              <a:t> op GitHub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https://github.com/NHLStenden/BIS-Testing</a:t>
            </a:r>
          </a:p>
        </p:txBody>
      </p:sp>
    </p:spTree>
    <p:extLst>
      <p:ext uri="{BB962C8B-B14F-4D97-AF65-F5344CB8AC3E}">
        <p14:creationId xmlns:p14="http://schemas.microsoft.com/office/powerpoint/2010/main" val="9539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6A0FC-6374-4866-945F-CE1ADDC5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BC616-E410-4940-A4A6-2932B44A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Testen</a:t>
            </a:r>
            <a:r>
              <a:rPr lang="en-US" dirty="0"/>
              <a:t> met C#</a:t>
            </a:r>
          </a:p>
          <a:p>
            <a:r>
              <a:rPr lang="en-US" dirty="0"/>
              <a:t>Seeding van database met Fakers</a:t>
            </a:r>
          </a:p>
          <a:p>
            <a:r>
              <a:rPr lang="en-US" dirty="0" err="1"/>
              <a:t>WebGUI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met Selenium / Firefox</a:t>
            </a:r>
          </a:p>
          <a:p>
            <a:r>
              <a:rPr lang="en-US" dirty="0"/>
              <a:t>Security Tests met OWASP Zap</a:t>
            </a:r>
          </a:p>
          <a:p>
            <a:r>
              <a:rPr lang="en-US" dirty="0" err="1"/>
              <a:t>Loadtests</a:t>
            </a:r>
            <a:r>
              <a:rPr lang="en-US" dirty="0"/>
              <a:t> met JMeter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Mogelijk</a:t>
            </a:r>
            <a:endParaRPr lang="en-US" dirty="0"/>
          </a:p>
          <a:p>
            <a:r>
              <a:rPr lang="en-US"/>
              <a:t>Rest </a:t>
            </a:r>
            <a:r>
              <a:rPr lang="en-US" dirty="0"/>
              <a:t>API </a:t>
            </a:r>
            <a:r>
              <a:rPr lang="en-US" dirty="0" err="1"/>
              <a:t>testen</a:t>
            </a:r>
            <a:r>
              <a:rPr lang="en-US" dirty="0"/>
              <a:t> met Postman</a:t>
            </a:r>
          </a:p>
          <a:p>
            <a:pPr marL="400050" indent="-285750"/>
            <a:r>
              <a:rPr lang="en-US" dirty="0"/>
              <a:t>Functional Testing met </a:t>
            </a:r>
            <a:r>
              <a:rPr lang="en-US" dirty="0" err="1"/>
              <a:t>Behat</a:t>
            </a:r>
            <a:endParaRPr lang="en-US" dirty="0"/>
          </a:p>
          <a:p>
            <a:pPr marL="400050" indent="-285750"/>
            <a:r>
              <a:rPr lang="en-US" dirty="0"/>
              <a:t>CI/CD</a:t>
            </a:r>
          </a:p>
          <a:p>
            <a:pPr marL="400050" indent="-285750"/>
            <a:r>
              <a:rPr lang="en-US" dirty="0" err="1"/>
              <a:t>Integratie</a:t>
            </a:r>
            <a:r>
              <a:rPr lang="en-US" dirty="0"/>
              <a:t> tests</a:t>
            </a:r>
          </a:p>
          <a:p>
            <a:pPr marL="400050" indent="-285750"/>
            <a:r>
              <a:rPr lang="en-US" dirty="0"/>
              <a:t>…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15A6224-2AEF-463D-A2FA-D0C49FA08A69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172093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04E-4080-4617-B72A-D3DAC2FD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F7D8-9009-4B94-8421-BAA84801C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Testen van beperkte eenheden ('unit') van je broncode</a:t>
            </a:r>
          </a:p>
          <a:p>
            <a:r>
              <a:rPr lang="en-US"/>
              <a:t>Typisch een klasse of verzameling functies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/>
              <a:t>In dit voorbeeld maken we gebruik van</a:t>
            </a:r>
            <a:endParaRPr lang="en-US" dirty="0"/>
          </a:p>
          <a:p>
            <a:r>
              <a:rPr lang="en-US"/>
              <a:t>Visual Studio / Jetbrains Rider / Visual Studio Code</a:t>
            </a:r>
            <a:endParaRPr lang="en-US" dirty="0"/>
          </a:p>
          <a:p>
            <a:r>
              <a:rPr lang="en-US"/>
              <a:t>NUnit test framework</a:t>
            </a:r>
          </a:p>
          <a:p>
            <a:r>
              <a:rPr lang="en-US"/>
              <a:t>Eén solution met</a:t>
            </a:r>
            <a:endParaRPr lang="en-US" dirty="0"/>
          </a:p>
          <a:p>
            <a:pPr lvl="1"/>
            <a:r>
              <a:rPr lang="en-US"/>
              <a:t>Eenvoudig project met te testen broncode</a:t>
            </a:r>
            <a:endParaRPr lang="en-US" dirty="0"/>
          </a:p>
          <a:p>
            <a:pPr lvl="1"/>
            <a:r>
              <a:rPr lang="en-US"/>
              <a:t>NUnit Test project met testprocedures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3C4949-157A-4561-B6CB-FF26DB04640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8645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E2D8-8585-4A64-A519-FE8DB74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 the database / Fakers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86EC-A806-4967-A474-2137B5B5B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je data </a:t>
            </a:r>
            <a:r>
              <a:rPr lang="en-US" dirty="0" err="1"/>
              <a:t>beschikbaar</a:t>
            </a:r>
            <a:r>
              <a:rPr lang="en-US" dirty="0"/>
              <a:t> voor test procedures</a:t>
            </a:r>
          </a:p>
          <a:p>
            <a:r>
              <a:rPr lang="en-US" dirty="0"/>
              <a:t>"Seeding" : het </a:t>
            </a:r>
            <a:r>
              <a:rPr lang="en-US" dirty="0" err="1"/>
              <a:t>vullen</a:t>
            </a:r>
            <a:r>
              <a:rPr lang="en-US" dirty="0"/>
              <a:t> van je database</a:t>
            </a:r>
          </a:p>
          <a:p>
            <a:r>
              <a:rPr lang="en-US" dirty="0"/>
              <a:t>"Fakers": frameworks die </a:t>
            </a:r>
            <a:r>
              <a:rPr lang="en-US" dirty="0" err="1"/>
              <a:t>nepdata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.</a:t>
            </a:r>
          </a:p>
          <a:p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platformen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"migrations" en "Seeders"</a:t>
            </a:r>
          </a:p>
          <a:p>
            <a:pPr lvl="1"/>
            <a:r>
              <a:rPr lang="en-US" dirty="0"/>
              <a:t>Microsoft Entity Framework</a:t>
            </a:r>
          </a:p>
          <a:p>
            <a:pPr lvl="1"/>
            <a:r>
              <a:rPr lang="en-US" dirty="0"/>
              <a:t>Laravel</a:t>
            </a:r>
          </a:p>
          <a:p>
            <a:r>
              <a:rPr lang="en-US" dirty="0"/>
              <a:t>Maak je eigen seeder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Procedure</a:t>
            </a:r>
          </a:p>
          <a:p>
            <a:pPr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database (</a:t>
            </a:r>
            <a:r>
              <a:rPr lang="en-US" dirty="0" err="1"/>
              <a:t>Liefst</a:t>
            </a:r>
            <a:r>
              <a:rPr lang="en-US" dirty="0"/>
              <a:t> met plain SQL! Of Code First</a:t>
            </a:r>
            <a:r>
              <a:rPr lang="en-US"/>
              <a:t>/Migrations)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Roep</a:t>
            </a:r>
            <a:r>
              <a:rPr lang="en-US" dirty="0"/>
              <a:t> je seeding procedure </a:t>
            </a:r>
            <a:r>
              <a:rPr lang="en-US" dirty="0" err="1"/>
              <a:t>aan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Voer</a:t>
            </a:r>
            <a:r>
              <a:rPr lang="en-US" dirty="0"/>
              <a:t> de tests </a:t>
            </a:r>
            <a:r>
              <a:rPr lang="en-US" dirty="0" err="1"/>
              <a:t>uit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Verzamel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Dump </a:t>
            </a:r>
            <a:r>
              <a:rPr lang="en-US" dirty="0" err="1"/>
              <a:t>evt</a:t>
            </a:r>
            <a:r>
              <a:rPr lang="en-US" dirty="0"/>
              <a:t>. de </a:t>
            </a:r>
            <a:r>
              <a:rPr lang="en-US" dirty="0" err="1"/>
              <a:t>resultaat</a:t>
            </a:r>
            <a:r>
              <a:rPr lang="en-US" dirty="0"/>
              <a:t> database </a:t>
            </a:r>
          </a:p>
          <a:p>
            <a:pPr>
              <a:buAutoNum type="arabicPeriod"/>
            </a:pPr>
            <a:r>
              <a:rPr lang="en-US" dirty="0" err="1"/>
              <a:t>Herhaal</a:t>
            </a:r>
            <a:r>
              <a:rPr lang="en-US" dirty="0"/>
              <a:t> van </a:t>
            </a:r>
            <a:r>
              <a:rPr lang="en-US" dirty="0" err="1"/>
              <a:t>stap</a:t>
            </a:r>
            <a:r>
              <a:rPr lang="en-US" dirty="0"/>
              <a:t> 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54418B-8E04-4B21-AA8D-0983F569C29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427841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>
            <a:spLocks noGrp="1"/>
          </p:cNvSpPr>
          <p:nvPr>
            <p:ph type="subTitle" idx="1"/>
          </p:nvPr>
        </p:nvSpPr>
        <p:spPr>
          <a:xfrm>
            <a:off x="1524000" y="6858000"/>
            <a:ext cx="10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HL Stenden">
  <a:themeElements>
    <a:clrScheme name="NHL Stenden">
      <a:dk1>
        <a:srgbClr val="1C1C1A"/>
      </a:dk1>
      <a:lt1>
        <a:srgbClr val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HL Stenden">
  <a:themeElements>
    <a:clrScheme name="NHL Stenden">
      <a:dk1>
        <a:srgbClr val="1C1C1A"/>
      </a:dk1>
      <a:lt1>
        <a:srgbClr val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508D34B1D28041BCB7A67606AF4272" ma:contentTypeVersion="10" ma:contentTypeDescription="Create a new document." ma:contentTypeScope="" ma:versionID="2b9a0e0820db22f2660d83fe98203bb7">
  <xsd:schema xmlns:xsd="http://www.w3.org/2001/XMLSchema" xmlns:xs="http://www.w3.org/2001/XMLSchema" xmlns:p="http://schemas.microsoft.com/office/2006/metadata/properties" xmlns:ns2="936a0ced-333d-4f83-9944-13da88511208" xmlns:ns3="a1da5e22-78f2-4b5f-8b7b-9706c4c332c1" targetNamespace="http://schemas.microsoft.com/office/2006/metadata/properties" ma:root="true" ma:fieldsID="e0dd776c23b5b6525798cbffa4f22a2d" ns2:_="" ns3:_="">
    <xsd:import namespace="936a0ced-333d-4f83-9944-13da88511208"/>
    <xsd:import namespace="a1da5e22-78f2-4b5f-8b7b-9706c4c33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a0ced-333d-4f83-9944-13da88511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a5e22-78f2-4b5f-8b7b-9706c4c332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1328E8-F67D-4B56-AAB7-0646DE96AF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F3415-E018-488C-9190-794312A92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a0ced-333d-4f83-9944-13da88511208"/>
    <ds:schemaRef ds:uri="a1da5e22-78f2-4b5f-8b7b-9706c4c33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7D181A-E5BE-4F2F-8B92-A12796B7D464}">
  <ds:schemaRefs>
    <ds:schemaRef ds:uri="afb61494-df26-49a4-b90f-366999dd129d"/>
    <ds:schemaRef ds:uri="c833256c-50e9-4356-b93b-851f7d0ace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208</Words>
  <Application>Microsoft Office PowerPoint</Application>
  <PresentationFormat>Breedbeeld</PresentationFormat>
  <Paragraphs>49</Paragraphs>
  <Slides>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Noto Sans Symbols</vt:lpstr>
      <vt:lpstr>Calibri</vt:lpstr>
      <vt:lpstr>Courier New</vt:lpstr>
      <vt:lpstr>Arial</vt:lpstr>
      <vt:lpstr>NHL Stenden</vt:lpstr>
      <vt:lpstr>NHL Stenden</vt:lpstr>
      <vt:lpstr>Testen / Technieken</vt:lpstr>
      <vt:lpstr>Onderwerpen</vt:lpstr>
      <vt:lpstr>Typen tests</vt:lpstr>
      <vt:lpstr>Unit Testen</vt:lpstr>
      <vt:lpstr>Seeding the database / Fakers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 Robotica</dc:title>
  <cp:lastModifiedBy>Martin Molema</cp:lastModifiedBy>
  <cp:revision>57</cp:revision>
  <dcterms:modified xsi:type="dcterms:W3CDTF">2022-02-09T17:09:35Z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0x010100CB508D34B1D28041BCB7A67606AF4272</vt:lpwstr>
  </property>
</Properties>
</file>