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66" r:id="rId34"/>
    <p:sldId id="268" r:id="rId35"/>
    <p:sldId id="269" r:id="rId36"/>
    <p:sldId id="27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66"/>
            <p14:sldId id="268"/>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79394" autoAdjust="0"/>
  </p:normalViewPr>
  <p:slideViewPr>
    <p:cSldViewPr snapToGrid="0">
      <p:cViewPr varScale="1">
        <p:scale>
          <a:sx n="87" d="100"/>
          <a:sy n="87"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23-11-2020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36</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a:t>
            </a: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a:t>Bootstrap</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4727</TotalTime>
  <Words>1147</Words>
  <Application>Microsoft Office PowerPoint</Application>
  <PresentationFormat>Breedbeeld</PresentationFormat>
  <Paragraphs>217</Paragraphs>
  <Slides>36</Slides>
  <Notes>13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36</vt:i4>
      </vt:variant>
    </vt:vector>
  </HeadingPairs>
  <TitlesOfParts>
    <vt:vector size="41"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CSS vs JS</vt:lpstr>
      <vt:lpstr>SVG &amp; Canvas</vt:lpstr>
      <vt:lpstr>Templating</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86</cp:revision>
  <dcterms:created xsi:type="dcterms:W3CDTF">2018-06-08T13:36:05Z</dcterms:created>
  <dcterms:modified xsi:type="dcterms:W3CDTF">2020-11-23T19:06:04Z</dcterms:modified>
</cp:coreProperties>
</file>