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99" r:id="rId40"/>
    <p:sldId id="266" r:id="rId41"/>
    <p:sldId id="268" r:id="rId42"/>
    <p:sldId id="269" r:id="rId43"/>
    <p:sldId id="2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99"/>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91" d="100"/>
          <a:sy n="91"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30-11-2020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a:t>Bootstrap</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4880</TotalTime>
  <Words>1521</Words>
  <Application>Microsoft Office PowerPoint</Application>
  <PresentationFormat>Breedbeeld</PresentationFormat>
  <Paragraphs>263</Paragraphs>
  <Slides>43</Slides>
  <Notes>14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43</vt:i4>
      </vt:variant>
    </vt:vector>
  </HeadingPairs>
  <TitlesOfParts>
    <vt:vector size="48"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Animations, Tekenen en Templates</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106</cp:revision>
  <dcterms:created xsi:type="dcterms:W3CDTF">2018-06-08T13:36:05Z</dcterms:created>
  <dcterms:modified xsi:type="dcterms:W3CDTF">2020-11-30T20:44:15Z</dcterms:modified>
</cp:coreProperties>
</file>